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98" r:id="rId3"/>
    <p:sldId id="257" r:id="rId4"/>
    <p:sldId id="321" r:id="rId5"/>
    <p:sldId id="258" r:id="rId6"/>
    <p:sldId id="309" r:id="rId7"/>
    <p:sldId id="310" r:id="rId8"/>
    <p:sldId id="311" r:id="rId9"/>
    <p:sldId id="350" r:id="rId10"/>
    <p:sldId id="326" r:id="rId11"/>
    <p:sldId id="296" r:id="rId12"/>
    <p:sldId id="259" r:id="rId13"/>
    <p:sldId id="260" r:id="rId14"/>
    <p:sldId id="351" r:id="rId15"/>
    <p:sldId id="261" r:id="rId16"/>
    <p:sldId id="262" r:id="rId17"/>
    <p:sldId id="263" r:id="rId18"/>
    <p:sldId id="264" r:id="rId19"/>
    <p:sldId id="295" r:id="rId20"/>
    <p:sldId id="297" r:id="rId21"/>
    <p:sldId id="265" r:id="rId22"/>
    <p:sldId id="356" r:id="rId23"/>
    <p:sldId id="357" r:id="rId24"/>
    <p:sldId id="355" r:id="rId25"/>
    <p:sldId id="323" r:id="rId26"/>
    <p:sldId id="324" r:id="rId27"/>
    <p:sldId id="352" r:id="rId28"/>
    <p:sldId id="268" r:id="rId29"/>
    <p:sldId id="334" r:id="rId30"/>
    <p:sldId id="269" r:id="rId31"/>
    <p:sldId id="325" r:id="rId32"/>
    <p:sldId id="281" r:id="rId33"/>
    <p:sldId id="341" r:id="rId34"/>
    <p:sldId id="282" r:id="rId35"/>
    <p:sldId id="283" r:id="rId36"/>
    <p:sldId id="314" r:id="rId37"/>
    <p:sldId id="315" r:id="rId38"/>
    <p:sldId id="353" r:id="rId39"/>
    <p:sldId id="271" r:id="rId40"/>
    <p:sldId id="270" r:id="rId41"/>
    <p:sldId id="327" r:id="rId42"/>
    <p:sldId id="328" r:id="rId43"/>
    <p:sldId id="329" r:id="rId44"/>
    <p:sldId id="330" r:id="rId45"/>
    <p:sldId id="331" r:id="rId46"/>
    <p:sldId id="332" r:id="rId47"/>
    <p:sldId id="333" r:id="rId48"/>
    <p:sldId id="354" r:id="rId49"/>
    <p:sldId id="349" r:id="rId50"/>
    <p:sldId id="272" r:id="rId51"/>
    <p:sldId id="273" r:id="rId52"/>
    <p:sldId id="312" r:id="rId53"/>
    <p:sldId id="275" r:id="rId54"/>
    <p:sldId id="274" r:id="rId55"/>
    <p:sldId id="335" r:id="rId56"/>
    <p:sldId id="318" r:id="rId57"/>
    <p:sldId id="319" r:id="rId58"/>
    <p:sldId id="339" r:id="rId59"/>
    <p:sldId id="340" r:id="rId60"/>
    <p:sldId id="342" r:id="rId61"/>
    <p:sldId id="284" r:id="rId62"/>
    <p:sldId id="343" r:id="rId63"/>
    <p:sldId id="285" r:id="rId64"/>
    <p:sldId id="344" r:id="rId65"/>
    <p:sldId id="286" r:id="rId66"/>
    <p:sldId id="303" r:id="rId67"/>
    <p:sldId id="287" r:id="rId68"/>
    <p:sldId id="288" r:id="rId69"/>
    <p:sldId id="345" r:id="rId70"/>
    <p:sldId id="300" r:id="rId71"/>
    <p:sldId id="301" r:id="rId72"/>
    <p:sldId id="322" r:id="rId73"/>
    <p:sldId id="317" r:id="rId74"/>
    <p:sldId id="336" r:id="rId75"/>
    <p:sldId id="337" r:id="rId76"/>
    <p:sldId id="338" r:id="rId77"/>
    <p:sldId id="346" r:id="rId78"/>
    <p:sldId id="347" r:id="rId79"/>
    <p:sldId id="348"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36" autoAdjust="0"/>
    <p:restoredTop sz="83436"/>
  </p:normalViewPr>
  <p:slideViewPr>
    <p:cSldViewPr snapToGrid="0">
      <p:cViewPr varScale="1">
        <p:scale>
          <a:sx n="92" d="100"/>
          <a:sy n="92"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E166C-CFA7-844C-9F33-0E212592F873}" type="datetimeFigureOut">
              <a:rPr lang="en-VN" smtClean="0"/>
              <a:t>05/09/2023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B7AFAF-955B-8542-A520-0B23C85085F5}" type="slidenum">
              <a:rPr lang="en-VN" smtClean="0"/>
              <a:t>‹#›</a:t>
            </a:fld>
            <a:endParaRPr lang="en-VN"/>
          </a:p>
        </p:txBody>
      </p:sp>
    </p:spTree>
    <p:extLst>
      <p:ext uri="{BB962C8B-B14F-4D97-AF65-F5344CB8AC3E}">
        <p14:creationId xmlns:p14="http://schemas.microsoft.com/office/powerpoint/2010/main" val="2616313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dirty="0">
                <a:effectLst/>
                <a:latin typeface="Times New Roman,Italic"/>
              </a:rPr>
              <a:t>Một cách lạc quan, cá nhân phấn đấu để hoàn thành: </a:t>
            </a:r>
            <a:endParaRPr lang="vi-VN" dirty="0"/>
          </a:p>
          <a:p>
            <a:pPr>
              <a:buFont typeface="+mj-lt"/>
              <a:buAutoNum type="arabicPeriod"/>
            </a:pPr>
            <a:r>
              <a:rPr lang="vi-VN" sz="1800" dirty="0">
                <a:effectLst/>
                <a:latin typeface="Times New Roman,Italic"/>
              </a:rPr>
              <a:t>(a)  Vượt qua những yếu kém của họ </a:t>
            </a:r>
            <a:endParaRPr lang="vi-VN" dirty="0">
              <a:effectLst/>
            </a:endParaRPr>
          </a:p>
          <a:p>
            <a:pPr>
              <a:buFont typeface="+mj-lt"/>
              <a:buAutoNum type="arabicPeriod"/>
            </a:pPr>
            <a:r>
              <a:rPr lang="vi-VN" sz="1800" dirty="0">
                <a:effectLst/>
                <a:latin typeface="Times New Roman,Italic"/>
              </a:rPr>
              <a:t>(b)  Với một thái độ quan tâm xã hội </a:t>
            </a:r>
            <a:endParaRPr lang="vi-VN" dirty="0">
              <a:effectLst/>
            </a:endParaRPr>
          </a:p>
          <a:p>
            <a:pPr>
              <a:buFont typeface="+mj-lt"/>
              <a:buAutoNum type="arabicPeriod"/>
            </a:pPr>
            <a:r>
              <a:rPr lang="vi-VN" sz="1800" dirty="0">
                <a:effectLst/>
                <a:latin typeface="Times New Roman,Italic"/>
              </a:rPr>
              <a:t>(c)  Để hoàn thiện hoặc hoàn thiện bản thân </a:t>
            </a:r>
            <a:endParaRPr lang="vi-VN" dirty="0">
              <a:effectLst/>
            </a:endParaRPr>
          </a:p>
          <a:p>
            <a:r>
              <a:rPr lang="vi-VN" sz="1800" dirty="0">
                <a:effectLst/>
                <a:latin typeface="Times New Roman" panose="02020603050405020304" pitchFamily="18" charset="0"/>
              </a:rPr>
              <a:t>Tất nhiên, sự phấn đấu này là lý tưởng hóa và hư cấu... nhưng nó như một động lực tuyệt vời để cải thiện bản thân và làm việc vì lợi ích xã hội chung. </a:t>
            </a:r>
            <a:endParaRPr lang="vi-VN" dirty="0"/>
          </a:p>
          <a:p>
            <a:endParaRPr lang="en-VN" dirty="0"/>
          </a:p>
        </p:txBody>
      </p:sp>
      <p:sp>
        <p:nvSpPr>
          <p:cNvPr id="4" name="Slide Number Placeholder 3"/>
          <p:cNvSpPr>
            <a:spLocks noGrp="1"/>
          </p:cNvSpPr>
          <p:nvPr>
            <p:ph type="sldNum" sz="quarter" idx="5"/>
          </p:nvPr>
        </p:nvSpPr>
        <p:spPr/>
        <p:txBody>
          <a:bodyPr/>
          <a:lstStyle/>
          <a:p>
            <a:fld id="{C4B7AFAF-955B-8542-A520-0B23C85085F5}" type="slidenum">
              <a:rPr lang="en-VN" smtClean="0"/>
              <a:t>10</a:t>
            </a:fld>
            <a:endParaRPr lang="en-VN"/>
          </a:p>
        </p:txBody>
      </p:sp>
    </p:spTree>
    <p:extLst>
      <p:ext uri="{BB962C8B-B14F-4D97-AF65-F5344CB8AC3E}">
        <p14:creationId xmlns:p14="http://schemas.microsoft.com/office/powerpoint/2010/main" val="190195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C4B7AFAF-955B-8542-A520-0B23C85085F5}" type="slidenum">
              <a:rPr lang="en-VN" smtClean="0"/>
              <a:t>11</a:t>
            </a:fld>
            <a:endParaRPr lang="en-VN"/>
          </a:p>
        </p:txBody>
      </p:sp>
    </p:spTree>
    <p:extLst>
      <p:ext uri="{BB962C8B-B14F-4D97-AF65-F5344CB8AC3E}">
        <p14:creationId xmlns:p14="http://schemas.microsoft.com/office/powerpoint/2010/main" val="2287112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Hội chứng con vua</a:t>
            </a:r>
          </a:p>
        </p:txBody>
      </p:sp>
      <p:sp>
        <p:nvSpPr>
          <p:cNvPr id="4" name="Slide Number Placeholder 3"/>
          <p:cNvSpPr>
            <a:spLocks noGrp="1"/>
          </p:cNvSpPr>
          <p:nvPr>
            <p:ph type="sldNum" sz="quarter" idx="5"/>
          </p:nvPr>
        </p:nvSpPr>
        <p:spPr/>
        <p:txBody>
          <a:bodyPr/>
          <a:lstStyle/>
          <a:p>
            <a:fld id="{C4B7AFAF-955B-8542-A520-0B23C85085F5}" type="slidenum">
              <a:rPr lang="en-VN" smtClean="0"/>
              <a:t>21</a:t>
            </a:fld>
            <a:endParaRPr lang="en-VN"/>
          </a:p>
        </p:txBody>
      </p:sp>
    </p:spTree>
    <p:extLst>
      <p:ext uri="{BB962C8B-B14F-4D97-AF65-F5344CB8AC3E}">
        <p14:creationId xmlns:p14="http://schemas.microsoft.com/office/powerpoint/2010/main" val="108761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dirty="0">
                <a:solidFill>
                  <a:srgbClr val="001933"/>
                </a:solidFill>
                <a:effectLst/>
                <a:latin typeface="TimesNewRomanPSMT"/>
              </a:rPr>
              <a:t>Trước áp lực của truyền thống gia đình và nhận biết sự yếu kém của bản thân, cá nhân đã thiết lập sự bù trừ quá mức cảm giác thấp kém, hình thành phức cảm tự tôn. Phức cảm này dẫn tới thiết lập sơ đồ nhận thức cá nhân, tạo ra lối sống </a:t>
            </a:r>
            <a:r>
              <a:rPr lang="vi-VN" sz="1800" b="1" dirty="0">
                <a:solidFill>
                  <a:srgbClr val="001933"/>
                </a:solidFill>
                <a:effectLst/>
                <a:latin typeface="TimesNewRomanPSMT"/>
              </a:rPr>
              <a:t>thống trị</a:t>
            </a:r>
            <a:r>
              <a:rPr lang="vi-VN" sz="1800" dirty="0">
                <a:solidFill>
                  <a:srgbClr val="001933"/>
                </a:solidFill>
                <a:effectLst/>
                <a:latin typeface="TimesNewRomanPSMT"/>
              </a:rPr>
              <a:t> một cách tinh vi như thống trị người khác dưới vỏ bọc giỏi kiến thức, rành kinh nghiệm, quan tâm đến người khác để có sức ảnh hưởng khiến cho họ phải chấp nhận/thừa nhận/ đề cao cá nhânn. Trung thành với lối sống </a:t>
            </a:r>
            <a:r>
              <a:rPr lang="vi-VN" sz="1800" b="1" dirty="0">
                <a:solidFill>
                  <a:srgbClr val="001933"/>
                </a:solidFill>
                <a:effectLst/>
                <a:latin typeface="TimesNewRomanPSMT"/>
              </a:rPr>
              <a:t>thống trị, </a:t>
            </a:r>
            <a:r>
              <a:rPr lang="vi-VN" sz="1800" dirty="0">
                <a:solidFill>
                  <a:srgbClr val="001933"/>
                </a:solidFill>
                <a:effectLst/>
                <a:latin typeface="TimesNewRomanPSMT"/>
              </a:rPr>
              <a:t>sinh viên luôn phải cố gắng, chăm chỉ học tập, làm việc xã hội, gia đình, và phải tìm cách để đạt được kết quả hoàn hảo hơn người khác. Lối sống này khiến sinh viên thường xuyên ở trong tình trạng cạnh tranh với người khác. </a:t>
            </a:r>
            <a:endParaRPr lang="vi-VN" dirty="0"/>
          </a:p>
          <a:p>
            <a:endParaRPr lang="en-VN" dirty="0"/>
          </a:p>
        </p:txBody>
      </p:sp>
      <p:sp>
        <p:nvSpPr>
          <p:cNvPr id="4" name="Slide Number Placeholder 3"/>
          <p:cNvSpPr>
            <a:spLocks noGrp="1"/>
          </p:cNvSpPr>
          <p:nvPr>
            <p:ph type="sldNum" sz="quarter" idx="5"/>
          </p:nvPr>
        </p:nvSpPr>
        <p:spPr/>
        <p:txBody>
          <a:bodyPr/>
          <a:lstStyle/>
          <a:p>
            <a:fld id="{C4B7AFAF-955B-8542-A520-0B23C85085F5}" type="slidenum">
              <a:rPr lang="en-VN" smtClean="0"/>
              <a:t>22</a:t>
            </a:fld>
            <a:endParaRPr lang="en-VN"/>
          </a:p>
        </p:txBody>
      </p:sp>
    </p:spTree>
    <p:extLst>
      <p:ext uri="{BB962C8B-B14F-4D97-AF65-F5344CB8AC3E}">
        <p14:creationId xmlns:p14="http://schemas.microsoft.com/office/powerpoint/2010/main" val="2388045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C4B7AFAF-955B-8542-A520-0B23C85085F5}" type="slidenum">
              <a:rPr lang="en-VN" smtClean="0"/>
              <a:t>23</a:t>
            </a:fld>
            <a:endParaRPr lang="en-VN"/>
          </a:p>
        </p:txBody>
      </p:sp>
    </p:spTree>
    <p:extLst>
      <p:ext uri="{BB962C8B-B14F-4D97-AF65-F5344CB8AC3E}">
        <p14:creationId xmlns:p14="http://schemas.microsoft.com/office/powerpoint/2010/main" val="3429243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solidFill>
                  <a:srgbClr val="001933"/>
                </a:solidFill>
                <a:effectLst/>
                <a:latin typeface="TimesNewRomanPSMT"/>
              </a:rPr>
              <a:t>Từ lớp 1-7 em đạt thành tích đứng thứ nhất hoặc thứ hai trong lớp, đạt các giải thưởng “thi kể chuyện cấp thành phố”, “đội viên giỏi”. Nhưng bắt đầu từ lớp 8 đến lớp 12 các bạn nam học vượt bậc hơn nên sinh viên tụt xuống hạng thứ 6 ở trong lớp. Lúc này, sinh viên nhận ra mình không xinh đẹp như các bạn nữ khác, nên không được các bạn trai quan tâm. Từ đó cảm giác tự ti xâm chiếm nội tâm của mình. Trong cuộc sống, với sự kỳ vọng, có thể nói là áp lực từ truyền thống gia đình, sinh viên càng cố gắng đạt được thành công vượt trội hơn người khác, dần dần hình thành lối sống thống trị. Nhưng bên trong sâu thẳm của lối sống thống trị ấy cũng tồn tại cảm giác tự ti. </a:t>
            </a:r>
            <a:endParaRPr lang="vi-VN" dirty="0"/>
          </a:p>
          <a:p>
            <a:endParaRPr lang="en-VN" dirty="0"/>
          </a:p>
        </p:txBody>
      </p:sp>
      <p:sp>
        <p:nvSpPr>
          <p:cNvPr id="4" name="Slide Number Placeholder 3"/>
          <p:cNvSpPr>
            <a:spLocks noGrp="1"/>
          </p:cNvSpPr>
          <p:nvPr>
            <p:ph type="sldNum" sz="quarter" idx="5"/>
          </p:nvPr>
        </p:nvSpPr>
        <p:spPr/>
        <p:txBody>
          <a:bodyPr/>
          <a:lstStyle/>
          <a:p>
            <a:fld id="{C4B7AFAF-955B-8542-A520-0B23C85085F5}" type="slidenum">
              <a:rPr lang="en-VN" smtClean="0"/>
              <a:t>25</a:t>
            </a:fld>
            <a:endParaRPr lang="en-VN"/>
          </a:p>
        </p:txBody>
      </p:sp>
    </p:spTree>
    <p:extLst>
      <p:ext uri="{BB962C8B-B14F-4D97-AF65-F5344CB8AC3E}">
        <p14:creationId xmlns:p14="http://schemas.microsoft.com/office/powerpoint/2010/main" val="3671206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dirty="0">
                <a:effectLst/>
                <a:latin typeface="Times New Roman,Italic"/>
              </a:rPr>
              <a:t>Một cách lạc quan, cá nhân phấn đấu để hoàn thành: </a:t>
            </a:r>
            <a:endParaRPr lang="vi-VN" dirty="0"/>
          </a:p>
          <a:p>
            <a:pPr>
              <a:buFont typeface="+mj-lt"/>
              <a:buAutoNum type="arabicPeriod"/>
            </a:pPr>
            <a:r>
              <a:rPr lang="vi-VN" sz="1200" dirty="0">
                <a:effectLst/>
                <a:latin typeface="Times New Roman,Italic"/>
              </a:rPr>
              <a:t>(a)  Vượt qua những yếu kém của họ </a:t>
            </a:r>
            <a:endParaRPr lang="vi-VN" dirty="0">
              <a:effectLst/>
            </a:endParaRPr>
          </a:p>
          <a:p>
            <a:pPr>
              <a:buFont typeface="+mj-lt"/>
              <a:buAutoNum type="arabicPeriod"/>
            </a:pPr>
            <a:r>
              <a:rPr lang="vi-VN" sz="1200" dirty="0">
                <a:effectLst/>
                <a:latin typeface="Times New Roman,Italic"/>
              </a:rPr>
              <a:t>(b)  Với một thái độ quan tâm xã hội </a:t>
            </a:r>
            <a:endParaRPr lang="vi-VN" dirty="0">
              <a:effectLst/>
            </a:endParaRPr>
          </a:p>
          <a:p>
            <a:pPr>
              <a:buFont typeface="+mj-lt"/>
              <a:buAutoNum type="arabicPeriod"/>
            </a:pPr>
            <a:r>
              <a:rPr lang="vi-VN" sz="1200" dirty="0">
                <a:effectLst/>
                <a:latin typeface="Times New Roman,Italic"/>
              </a:rPr>
              <a:t>(c)  Để hoàn thiện hoặc hoàn thiện bản thân </a:t>
            </a:r>
            <a:endParaRPr lang="vi-VN" dirty="0">
              <a:effectLst/>
            </a:endParaRPr>
          </a:p>
          <a:p>
            <a:r>
              <a:rPr lang="vi-VN" sz="1200" dirty="0">
                <a:effectLst/>
                <a:latin typeface="Times New Roman" panose="02020603050405020304" pitchFamily="18" charset="0"/>
              </a:rPr>
              <a:t>Tất nhiên, sự phấn đấu này là lý tưởng hóa và hư cấu... nhưng nó như một động lực tuyệt vời để cải thiện bản thân và làm việc vì lợi ích xã hội chung. </a:t>
            </a:r>
            <a:endParaRPr lang="vi-VN" dirty="0"/>
          </a:p>
          <a:p>
            <a:endParaRPr lang="en-VN" dirty="0"/>
          </a:p>
          <a:p>
            <a:endParaRPr lang="en-VN" dirty="0"/>
          </a:p>
        </p:txBody>
      </p:sp>
      <p:sp>
        <p:nvSpPr>
          <p:cNvPr id="4" name="Slide Number Placeholder 3"/>
          <p:cNvSpPr>
            <a:spLocks noGrp="1"/>
          </p:cNvSpPr>
          <p:nvPr>
            <p:ph type="sldNum" sz="quarter" idx="5"/>
          </p:nvPr>
        </p:nvSpPr>
        <p:spPr/>
        <p:txBody>
          <a:bodyPr/>
          <a:lstStyle/>
          <a:p>
            <a:fld id="{C4B7AFAF-955B-8542-A520-0B23C85085F5}" type="slidenum">
              <a:rPr lang="en-VN" smtClean="0"/>
              <a:t>26</a:t>
            </a:fld>
            <a:endParaRPr lang="en-VN"/>
          </a:p>
        </p:txBody>
      </p:sp>
    </p:spTree>
    <p:extLst>
      <p:ext uri="{BB962C8B-B14F-4D97-AF65-F5344CB8AC3E}">
        <p14:creationId xmlns:p14="http://schemas.microsoft.com/office/powerpoint/2010/main" val="1885114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CFA12F-F6F1-4309-802B-19D534E136CA}"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1124D-7F7D-40E2-BC7B-39B8243FADCF}" type="slidenum">
              <a:rPr lang="en-US" smtClean="0"/>
              <a:t>‹#›</a:t>
            </a:fld>
            <a:endParaRPr lang="en-US"/>
          </a:p>
        </p:txBody>
      </p:sp>
    </p:spTree>
    <p:extLst>
      <p:ext uri="{BB962C8B-B14F-4D97-AF65-F5344CB8AC3E}">
        <p14:creationId xmlns:p14="http://schemas.microsoft.com/office/powerpoint/2010/main" val="284446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CFA12F-F6F1-4309-802B-19D534E136CA}"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1124D-7F7D-40E2-BC7B-39B8243FADCF}" type="slidenum">
              <a:rPr lang="en-US" smtClean="0"/>
              <a:t>‹#›</a:t>
            </a:fld>
            <a:endParaRPr lang="en-US"/>
          </a:p>
        </p:txBody>
      </p:sp>
    </p:spTree>
    <p:extLst>
      <p:ext uri="{BB962C8B-B14F-4D97-AF65-F5344CB8AC3E}">
        <p14:creationId xmlns:p14="http://schemas.microsoft.com/office/powerpoint/2010/main" val="22639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CFA12F-F6F1-4309-802B-19D534E136CA}"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1124D-7F7D-40E2-BC7B-39B8243FADCF}" type="slidenum">
              <a:rPr lang="en-US" smtClean="0"/>
              <a:t>‹#›</a:t>
            </a:fld>
            <a:endParaRPr lang="en-US"/>
          </a:p>
        </p:txBody>
      </p:sp>
    </p:spTree>
    <p:extLst>
      <p:ext uri="{BB962C8B-B14F-4D97-AF65-F5344CB8AC3E}">
        <p14:creationId xmlns:p14="http://schemas.microsoft.com/office/powerpoint/2010/main" val="61687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CFA12F-F6F1-4309-802B-19D534E136CA}"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1124D-7F7D-40E2-BC7B-39B8243FADCF}" type="slidenum">
              <a:rPr lang="en-US" smtClean="0"/>
              <a:t>‹#›</a:t>
            </a:fld>
            <a:endParaRPr lang="en-US"/>
          </a:p>
        </p:txBody>
      </p:sp>
    </p:spTree>
    <p:extLst>
      <p:ext uri="{BB962C8B-B14F-4D97-AF65-F5344CB8AC3E}">
        <p14:creationId xmlns:p14="http://schemas.microsoft.com/office/powerpoint/2010/main" val="105251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FA12F-F6F1-4309-802B-19D534E136CA}"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1124D-7F7D-40E2-BC7B-39B8243FADCF}" type="slidenum">
              <a:rPr lang="en-US" smtClean="0"/>
              <a:t>‹#›</a:t>
            </a:fld>
            <a:endParaRPr lang="en-US"/>
          </a:p>
        </p:txBody>
      </p:sp>
    </p:spTree>
    <p:extLst>
      <p:ext uri="{BB962C8B-B14F-4D97-AF65-F5344CB8AC3E}">
        <p14:creationId xmlns:p14="http://schemas.microsoft.com/office/powerpoint/2010/main" val="1784921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CFA12F-F6F1-4309-802B-19D534E136CA}" type="datetimeFigureOut">
              <a:rPr lang="en-US" smtClean="0"/>
              <a:t>9/5/23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1124D-7F7D-40E2-BC7B-39B8243FADCF}" type="slidenum">
              <a:rPr lang="en-US" smtClean="0"/>
              <a:t>‹#›</a:t>
            </a:fld>
            <a:endParaRPr lang="en-US"/>
          </a:p>
        </p:txBody>
      </p:sp>
    </p:spTree>
    <p:extLst>
      <p:ext uri="{BB962C8B-B14F-4D97-AF65-F5344CB8AC3E}">
        <p14:creationId xmlns:p14="http://schemas.microsoft.com/office/powerpoint/2010/main" val="382920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CFA12F-F6F1-4309-802B-19D534E136CA}" type="datetimeFigureOut">
              <a:rPr lang="en-US" smtClean="0"/>
              <a:t>9/5/23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71124D-7F7D-40E2-BC7B-39B8243FADCF}" type="slidenum">
              <a:rPr lang="en-US" smtClean="0"/>
              <a:t>‹#›</a:t>
            </a:fld>
            <a:endParaRPr lang="en-US"/>
          </a:p>
        </p:txBody>
      </p:sp>
    </p:spTree>
    <p:extLst>
      <p:ext uri="{BB962C8B-B14F-4D97-AF65-F5344CB8AC3E}">
        <p14:creationId xmlns:p14="http://schemas.microsoft.com/office/powerpoint/2010/main" val="197707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CFA12F-F6F1-4309-802B-19D534E136CA}" type="datetimeFigureOut">
              <a:rPr lang="en-US" smtClean="0"/>
              <a:t>9/5/23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71124D-7F7D-40E2-BC7B-39B8243FADCF}" type="slidenum">
              <a:rPr lang="en-US" smtClean="0"/>
              <a:t>‹#›</a:t>
            </a:fld>
            <a:endParaRPr lang="en-US"/>
          </a:p>
        </p:txBody>
      </p:sp>
    </p:spTree>
    <p:extLst>
      <p:ext uri="{BB962C8B-B14F-4D97-AF65-F5344CB8AC3E}">
        <p14:creationId xmlns:p14="http://schemas.microsoft.com/office/powerpoint/2010/main" val="202110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FA12F-F6F1-4309-802B-19D534E136CA}" type="datetimeFigureOut">
              <a:rPr lang="en-US" smtClean="0"/>
              <a:t>9/5/23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71124D-7F7D-40E2-BC7B-39B8243FADCF}" type="slidenum">
              <a:rPr lang="en-US" smtClean="0"/>
              <a:t>‹#›</a:t>
            </a:fld>
            <a:endParaRPr lang="en-US"/>
          </a:p>
        </p:txBody>
      </p:sp>
    </p:spTree>
    <p:extLst>
      <p:ext uri="{BB962C8B-B14F-4D97-AF65-F5344CB8AC3E}">
        <p14:creationId xmlns:p14="http://schemas.microsoft.com/office/powerpoint/2010/main" val="8757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FA12F-F6F1-4309-802B-19D534E136CA}" type="datetimeFigureOut">
              <a:rPr lang="en-US" smtClean="0"/>
              <a:t>9/5/23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1124D-7F7D-40E2-BC7B-39B8243FADCF}" type="slidenum">
              <a:rPr lang="en-US" smtClean="0"/>
              <a:t>‹#›</a:t>
            </a:fld>
            <a:endParaRPr lang="en-US"/>
          </a:p>
        </p:txBody>
      </p:sp>
    </p:spTree>
    <p:extLst>
      <p:ext uri="{BB962C8B-B14F-4D97-AF65-F5344CB8AC3E}">
        <p14:creationId xmlns:p14="http://schemas.microsoft.com/office/powerpoint/2010/main" val="214561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FA12F-F6F1-4309-802B-19D534E136CA}" type="datetimeFigureOut">
              <a:rPr lang="en-US" smtClean="0"/>
              <a:t>9/5/23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1124D-7F7D-40E2-BC7B-39B8243FADCF}" type="slidenum">
              <a:rPr lang="en-US" smtClean="0"/>
              <a:t>‹#›</a:t>
            </a:fld>
            <a:endParaRPr lang="en-US"/>
          </a:p>
        </p:txBody>
      </p:sp>
    </p:spTree>
    <p:extLst>
      <p:ext uri="{BB962C8B-B14F-4D97-AF65-F5344CB8AC3E}">
        <p14:creationId xmlns:p14="http://schemas.microsoft.com/office/powerpoint/2010/main" val="313262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FA12F-F6F1-4309-802B-19D534E136CA}" type="datetimeFigureOut">
              <a:rPr lang="en-US" smtClean="0"/>
              <a:t>9/5/23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1124D-7F7D-40E2-BC7B-39B8243FADCF}" type="slidenum">
              <a:rPr lang="en-US" smtClean="0"/>
              <a:t>‹#›</a:t>
            </a:fld>
            <a:endParaRPr lang="en-US"/>
          </a:p>
        </p:txBody>
      </p:sp>
    </p:spTree>
    <p:extLst>
      <p:ext uri="{BB962C8B-B14F-4D97-AF65-F5344CB8AC3E}">
        <p14:creationId xmlns:p14="http://schemas.microsoft.com/office/powerpoint/2010/main" val="42930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uy.vo@hcmussh.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Alfred Adler: </a:t>
            </a:r>
            <a:br>
              <a:rPr lang="en-US" dirty="0"/>
            </a:br>
            <a:r>
              <a:rPr lang="en-US" dirty="0"/>
              <a:t>Individual Psychology</a:t>
            </a:r>
          </a:p>
        </p:txBody>
      </p:sp>
      <p:sp>
        <p:nvSpPr>
          <p:cNvPr id="3" name="Subtitle 2"/>
          <p:cNvSpPr>
            <a:spLocks noGrp="1"/>
          </p:cNvSpPr>
          <p:nvPr>
            <p:ph type="subTitle" idx="1"/>
          </p:nvPr>
        </p:nvSpPr>
        <p:spPr>
          <a:xfrm>
            <a:off x="4855335" y="5289171"/>
            <a:ext cx="7336665" cy="892689"/>
          </a:xfrm>
        </p:spPr>
        <p:txBody>
          <a:bodyPr>
            <a:normAutofit fontScale="55000" lnSpcReduction="20000"/>
          </a:bodyPr>
          <a:lstStyle/>
          <a:p>
            <a:pPr algn="l"/>
            <a:r>
              <a:rPr lang="en-US" dirty="0" err="1"/>
              <a:t>Võ</a:t>
            </a:r>
            <a:r>
              <a:rPr lang="en-US" dirty="0"/>
              <a:t> </a:t>
            </a:r>
            <a:r>
              <a:rPr lang="en-US" dirty="0" err="1"/>
              <a:t>Nhật</a:t>
            </a:r>
            <a:r>
              <a:rPr lang="en-US" dirty="0"/>
              <a:t> </a:t>
            </a:r>
            <a:r>
              <a:rPr lang="en-US" dirty="0" err="1"/>
              <a:t>Huy</a:t>
            </a:r>
            <a:r>
              <a:rPr lang="en-US" dirty="0"/>
              <a:t> (</a:t>
            </a:r>
            <a:r>
              <a:rPr lang="en-US" dirty="0" err="1"/>
              <a:t>M.Ed</a:t>
            </a:r>
            <a:r>
              <a:rPr lang="en-US" dirty="0"/>
              <a:t> in Counseling, Korea University) </a:t>
            </a:r>
          </a:p>
          <a:p>
            <a:pPr algn="l"/>
            <a:r>
              <a:rPr lang="en-US" dirty="0">
                <a:hlinkClick r:id="rId2"/>
              </a:rPr>
              <a:t>huy.vo@hcmussh.edu.vn</a:t>
            </a:r>
            <a:endParaRPr lang="en-US" dirty="0"/>
          </a:p>
          <a:p>
            <a:pPr algn="l"/>
            <a:r>
              <a:rPr lang="en-US" dirty="0"/>
              <a:t>PPT </a:t>
            </a:r>
            <a:r>
              <a:rPr lang="en-US" dirty="0" err="1"/>
              <a:t>này</a:t>
            </a:r>
            <a:r>
              <a:rPr lang="en-US" dirty="0"/>
              <a:t> </a:t>
            </a:r>
            <a:r>
              <a:rPr lang="en-US" dirty="0" err="1"/>
              <a:t>có</a:t>
            </a:r>
            <a:r>
              <a:rPr lang="en-US" dirty="0"/>
              <a:t> </a:t>
            </a:r>
            <a:r>
              <a:rPr lang="en-US" dirty="0" err="1"/>
              <a:t>sử</a:t>
            </a:r>
            <a:r>
              <a:rPr lang="en-US" dirty="0"/>
              <a:t> </a:t>
            </a:r>
            <a:r>
              <a:rPr lang="en-US" dirty="0" err="1"/>
              <a:t>dụng</a:t>
            </a:r>
            <a:r>
              <a:rPr lang="en-US" dirty="0"/>
              <a:t> </a:t>
            </a:r>
            <a:r>
              <a:rPr lang="en-US" dirty="0" err="1"/>
              <a:t>bài</a:t>
            </a:r>
            <a:r>
              <a:rPr lang="en-US" dirty="0"/>
              <a:t> </a:t>
            </a:r>
            <a:r>
              <a:rPr lang="en-US" dirty="0" err="1"/>
              <a:t>giảng</a:t>
            </a:r>
            <a:r>
              <a:rPr lang="en-US" dirty="0"/>
              <a:t> </a:t>
            </a:r>
            <a:r>
              <a:rPr lang="en-US" dirty="0" err="1"/>
              <a:t>của</a:t>
            </a:r>
            <a:r>
              <a:rPr lang="en-US" dirty="0"/>
              <a:t> </a:t>
            </a:r>
            <a:r>
              <a:rPr lang="en-US" dirty="0" err="1"/>
              <a:t>tiến</a:t>
            </a:r>
            <a:r>
              <a:rPr lang="en-US" dirty="0"/>
              <a:t> </a:t>
            </a:r>
            <a:r>
              <a:rPr lang="en-US" dirty="0" err="1"/>
              <a:t>sĩ</a:t>
            </a:r>
            <a:r>
              <a:rPr lang="en-US" dirty="0"/>
              <a:t> </a:t>
            </a:r>
            <a:r>
              <a:rPr lang="en-US" dirty="0" err="1"/>
              <a:t>Trì</a:t>
            </a:r>
            <a:r>
              <a:rPr lang="en-US" dirty="0"/>
              <a:t> </a:t>
            </a:r>
            <a:r>
              <a:rPr lang="en-US" dirty="0" err="1"/>
              <a:t>Thị</a:t>
            </a:r>
            <a:r>
              <a:rPr lang="en-US" dirty="0"/>
              <a:t> Minh </a:t>
            </a:r>
            <a:r>
              <a:rPr lang="en-US" dirty="0" err="1"/>
              <a:t>Thúy</a:t>
            </a:r>
            <a:r>
              <a:rPr lang="en-US" dirty="0"/>
              <a:t> </a:t>
            </a:r>
            <a:r>
              <a:rPr lang="en-US" dirty="0" err="1"/>
              <a:t>và</a:t>
            </a:r>
            <a:r>
              <a:rPr lang="en-US" dirty="0"/>
              <a:t> </a:t>
            </a:r>
            <a:r>
              <a:rPr lang="en-US" dirty="0" err="1"/>
              <a:t>thạc</a:t>
            </a:r>
            <a:r>
              <a:rPr lang="en-US" dirty="0"/>
              <a:t> </a:t>
            </a:r>
            <a:r>
              <a:rPr lang="en-US" dirty="0" err="1"/>
              <a:t>sĩ</a:t>
            </a:r>
            <a:r>
              <a:rPr lang="en-US" dirty="0"/>
              <a:t> </a:t>
            </a:r>
            <a:r>
              <a:rPr lang="en-US" dirty="0" err="1"/>
              <a:t>Nguyễn</a:t>
            </a:r>
            <a:r>
              <a:rPr lang="en-US" dirty="0"/>
              <a:t> </a:t>
            </a:r>
            <a:r>
              <a:rPr lang="en-US" dirty="0" err="1"/>
              <a:t>Huỳnh</a:t>
            </a:r>
            <a:r>
              <a:rPr lang="en-US" dirty="0"/>
              <a:t> </a:t>
            </a:r>
            <a:r>
              <a:rPr lang="en-US" dirty="0" err="1"/>
              <a:t>Luân</a:t>
            </a:r>
            <a:endParaRPr lang="en-US" dirty="0"/>
          </a:p>
        </p:txBody>
      </p:sp>
    </p:spTree>
    <p:extLst>
      <p:ext uri="{BB962C8B-B14F-4D97-AF65-F5344CB8AC3E}">
        <p14:creationId xmlns:p14="http://schemas.microsoft.com/office/powerpoint/2010/main" val="715624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95D02FB0-CB57-CC42-8822-522857307C44}"/>
              </a:ext>
            </a:extLst>
          </p:cNvPr>
          <p:cNvGrpSpPr/>
          <p:nvPr/>
        </p:nvGrpSpPr>
        <p:grpSpPr>
          <a:xfrm>
            <a:off x="1841500" y="958503"/>
            <a:ext cx="8216900" cy="5603964"/>
            <a:chOff x="1841500" y="958503"/>
            <a:chExt cx="8216900" cy="5603964"/>
          </a:xfrm>
        </p:grpSpPr>
        <p:sp>
          <p:nvSpPr>
            <p:cNvPr id="8" name="TextBox 7">
              <a:extLst>
                <a:ext uri="{FF2B5EF4-FFF2-40B4-BE49-F238E27FC236}">
                  <a16:creationId xmlns:a16="http://schemas.microsoft.com/office/drawing/2014/main" id="{2A1B41F0-E5B3-814A-B926-59AE90553470}"/>
                </a:ext>
              </a:extLst>
            </p:cNvPr>
            <p:cNvSpPr txBox="1"/>
            <p:nvPr/>
          </p:nvSpPr>
          <p:spPr>
            <a:xfrm>
              <a:off x="5276850" y="5384800"/>
              <a:ext cx="2514600" cy="369332"/>
            </a:xfrm>
            <a:prstGeom prst="rect">
              <a:avLst/>
            </a:prstGeom>
            <a:noFill/>
          </p:spPr>
          <p:txBody>
            <a:bodyPr wrap="square" rtlCol="0">
              <a:spAutoFit/>
            </a:bodyPr>
            <a:lstStyle/>
            <a:p>
              <a:r>
                <a:rPr lang="en-VN" dirty="0"/>
                <a:t>Khiếm khuyết thể lý</a:t>
              </a:r>
            </a:p>
          </p:txBody>
        </p:sp>
        <p:sp>
          <p:nvSpPr>
            <p:cNvPr id="9" name="TextBox 8">
              <a:extLst>
                <a:ext uri="{FF2B5EF4-FFF2-40B4-BE49-F238E27FC236}">
                  <a16:creationId xmlns:a16="http://schemas.microsoft.com/office/drawing/2014/main" id="{406EB610-2E25-E34F-BEC0-9E83720C857E}"/>
                </a:ext>
              </a:extLst>
            </p:cNvPr>
            <p:cNvSpPr txBox="1"/>
            <p:nvPr/>
          </p:nvSpPr>
          <p:spPr>
            <a:xfrm>
              <a:off x="4603750" y="6193135"/>
              <a:ext cx="3860800" cy="369332"/>
            </a:xfrm>
            <a:prstGeom prst="rect">
              <a:avLst/>
            </a:prstGeom>
            <a:noFill/>
          </p:spPr>
          <p:txBody>
            <a:bodyPr wrap="square" rtlCol="0">
              <a:spAutoFit/>
            </a:bodyPr>
            <a:lstStyle/>
            <a:p>
              <a:r>
                <a:rPr lang="en-VN" dirty="0"/>
                <a:t>Sức mạnh phấn đấu bẩm sinh</a:t>
              </a:r>
            </a:p>
          </p:txBody>
        </p:sp>
        <p:sp>
          <p:nvSpPr>
            <p:cNvPr id="10" name="TextBox 9">
              <a:extLst>
                <a:ext uri="{FF2B5EF4-FFF2-40B4-BE49-F238E27FC236}">
                  <a16:creationId xmlns:a16="http://schemas.microsoft.com/office/drawing/2014/main" id="{B5FFB5DA-FFBF-1A47-83FF-23A7D06F1C4F}"/>
                </a:ext>
              </a:extLst>
            </p:cNvPr>
            <p:cNvSpPr txBox="1"/>
            <p:nvPr/>
          </p:nvSpPr>
          <p:spPr>
            <a:xfrm>
              <a:off x="5092700" y="4495800"/>
              <a:ext cx="2882900" cy="369332"/>
            </a:xfrm>
            <a:prstGeom prst="rect">
              <a:avLst/>
            </a:prstGeom>
            <a:noFill/>
          </p:spPr>
          <p:txBody>
            <a:bodyPr wrap="square" rtlCol="0">
              <a:spAutoFit/>
            </a:bodyPr>
            <a:lstStyle/>
            <a:p>
              <a:r>
                <a:rPr lang="en-VN" dirty="0"/>
                <a:t>Cảm giác tự ti/thua kém</a:t>
              </a:r>
            </a:p>
          </p:txBody>
        </p:sp>
        <p:sp>
          <p:nvSpPr>
            <p:cNvPr id="11" name="TextBox 10">
              <a:extLst>
                <a:ext uri="{FF2B5EF4-FFF2-40B4-BE49-F238E27FC236}">
                  <a16:creationId xmlns:a16="http://schemas.microsoft.com/office/drawing/2014/main" id="{7A7E17D2-5ACF-6345-B710-23BF31B84A79}"/>
                </a:ext>
              </a:extLst>
            </p:cNvPr>
            <p:cNvSpPr txBox="1"/>
            <p:nvPr/>
          </p:nvSpPr>
          <p:spPr>
            <a:xfrm>
              <a:off x="1841500" y="4126468"/>
              <a:ext cx="1968500" cy="369332"/>
            </a:xfrm>
            <a:prstGeom prst="rect">
              <a:avLst/>
            </a:prstGeom>
            <a:noFill/>
          </p:spPr>
          <p:txBody>
            <a:bodyPr wrap="square" rtlCol="0">
              <a:spAutoFit/>
            </a:bodyPr>
            <a:lstStyle/>
            <a:p>
              <a:r>
                <a:rPr lang="en-VN" dirty="0"/>
                <a:t>Phức cảm tự ti</a:t>
              </a:r>
            </a:p>
          </p:txBody>
        </p:sp>
        <p:sp>
          <p:nvSpPr>
            <p:cNvPr id="12" name="TextBox 11">
              <a:extLst>
                <a:ext uri="{FF2B5EF4-FFF2-40B4-BE49-F238E27FC236}">
                  <a16:creationId xmlns:a16="http://schemas.microsoft.com/office/drawing/2014/main" id="{989120C5-C2B9-4A4A-A616-9202A3220251}"/>
                </a:ext>
              </a:extLst>
            </p:cNvPr>
            <p:cNvSpPr txBox="1"/>
            <p:nvPr/>
          </p:nvSpPr>
          <p:spPr>
            <a:xfrm>
              <a:off x="1841500" y="3244334"/>
              <a:ext cx="1968500" cy="369332"/>
            </a:xfrm>
            <a:prstGeom prst="rect">
              <a:avLst/>
            </a:prstGeom>
            <a:noFill/>
          </p:spPr>
          <p:txBody>
            <a:bodyPr wrap="square" rtlCol="0">
              <a:spAutoFit/>
            </a:bodyPr>
            <a:lstStyle/>
            <a:p>
              <a:pPr algn="ctr"/>
              <a:r>
                <a:rPr lang="en-VN" dirty="0"/>
                <a:t>Tư lợi</a:t>
              </a:r>
            </a:p>
          </p:txBody>
        </p:sp>
        <p:sp>
          <p:nvSpPr>
            <p:cNvPr id="13" name="TextBox 12">
              <a:extLst>
                <a:ext uri="{FF2B5EF4-FFF2-40B4-BE49-F238E27FC236}">
                  <a16:creationId xmlns:a16="http://schemas.microsoft.com/office/drawing/2014/main" id="{FB4C1FF4-EE99-C74B-925F-A116957A4EEF}"/>
                </a:ext>
              </a:extLst>
            </p:cNvPr>
            <p:cNvSpPr txBox="1"/>
            <p:nvPr/>
          </p:nvSpPr>
          <p:spPr>
            <a:xfrm>
              <a:off x="1841500" y="2336800"/>
              <a:ext cx="1968500" cy="646331"/>
            </a:xfrm>
            <a:prstGeom prst="rect">
              <a:avLst/>
            </a:prstGeom>
            <a:noFill/>
          </p:spPr>
          <p:txBody>
            <a:bodyPr wrap="square" rtlCol="0">
              <a:spAutoFit/>
            </a:bodyPr>
            <a:lstStyle/>
            <a:p>
              <a:pPr algn="ctr"/>
              <a:r>
                <a:rPr lang="en-VN" dirty="0"/>
                <a:t>Phấn đấu để vượt trội</a:t>
              </a:r>
            </a:p>
          </p:txBody>
        </p:sp>
        <p:sp>
          <p:nvSpPr>
            <p:cNvPr id="14" name="TextBox 13">
              <a:extLst>
                <a:ext uri="{FF2B5EF4-FFF2-40B4-BE49-F238E27FC236}">
                  <a16:creationId xmlns:a16="http://schemas.microsoft.com/office/drawing/2014/main" id="{99F6E47F-5EAC-F149-8A0B-96EF048D4382}"/>
                </a:ext>
              </a:extLst>
            </p:cNvPr>
            <p:cNvSpPr txBox="1"/>
            <p:nvPr/>
          </p:nvSpPr>
          <p:spPr>
            <a:xfrm>
              <a:off x="1841500" y="958503"/>
              <a:ext cx="1968500" cy="646331"/>
            </a:xfrm>
            <a:prstGeom prst="rect">
              <a:avLst/>
            </a:prstGeom>
            <a:noFill/>
          </p:spPr>
          <p:txBody>
            <a:bodyPr wrap="square" rtlCol="0">
              <a:spAutoFit/>
            </a:bodyPr>
            <a:lstStyle/>
            <a:p>
              <a:pPr algn="ctr"/>
              <a:r>
                <a:rPr lang="en-VN" dirty="0"/>
                <a:t>Mục tiêu tối hậu mờ nhạt</a:t>
              </a:r>
            </a:p>
          </p:txBody>
        </p:sp>
        <p:sp>
          <p:nvSpPr>
            <p:cNvPr id="15" name="TextBox 14">
              <a:extLst>
                <a:ext uri="{FF2B5EF4-FFF2-40B4-BE49-F238E27FC236}">
                  <a16:creationId xmlns:a16="http://schemas.microsoft.com/office/drawing/2014/main" id="{5B9B23DF-C9B9-694F-BFE3-57728AE41CA6}"/>
                </a:ext>
              </a:extLst>
            </p:cNvPr>
            <p:cNvSpPr txBox="1"/>
            <p:nvPr/>
          </p:nvSpPr>
          <p:spPr>
            <a:xfrm>
              <a:off x="8089900" y="3960336"/>
              <a:ext cx="1968500" cy="646331"/>
            </a:xfrm>
            <a:prstGeom prst="rect">
              <a:avLst/>
            </a:prstGeom>
            <a:noFill/>
          </p:spPr>
          <p:txBody>
            <a:bodyPr wrap="square" rtlCol="0">
              <a:spAutoFit/>
            </a:bodyPr>
            <a:lstStyle/>
            <a:p>
              <a:pPr algn="ctr"/>
              <a:r>
                <a:rPr lang="en-VN" dirty="0"/>
                <a:t>Cảm giác tự ti lành mạnh</a:t>
              </a:r>
            </a:p>
          </p:txBody>
        </p:sp>
        <p:sp>
          <p:nvSpPr>
            <p:cNvPr id="16" name="TextBox 15">
              <a:extLst>
                <a:ext uri="{FF2B5EF4-FFF2-40B4-BE49-F238E27FC236}">
                  <a16:creationId xmlns:a16="http://schemas.microsoft.com/office/drawing/2014/main" id="{282899EC-99F8-C046-9B87-72FFD8532AD1}"/>
                </a:ext>
              </a:extLst>
            </p:cNvPr>
            <p:cNvSpPr txBox="1"/>
            <p:nvPr/>
          </p:nvSpPr>
          <p:spPr>
            <a:xfrm>
              <a:off x="8089900" y="3260635"/>
              <a:ext cx="1968500" cy="369332"/>
            </a:xfrm>
            <a:prstGeom prst="rect">
              <a:avLst/>
            </a:prstGeom>
            <a:noFill/>
          </p:spPr>
          <p:txBody>
            <a:bodyPr wrap="square" rtlCol="0">
              <a:spAutoFit/>
            </a:bodyPr>
            <a:lstStyle/>
            <a:p>
              <a:r>
                <a:rPr lang="en-VN" dirty="0"/>
                <a:t>Quan tâm xã hội</a:t>
              </a:r>
            </a:p>
          </p:txBody>
        </p:sp>
        <p:sp>
          <p:nvSpPr>
            <p:cNvPr id="17" name="TextBox 16">
              <a:extLst>
                <a:ext uri="{FF2B5EF4-FFF2-40B4-BE49-F238E27FC236}">
                  <a16:creationId xmlns:a16="http://schemas.microsoft.com/office/drawing/2014/main" id="{2581C8D1-E7F2-DD48-9011-4FB00EB55492}"/>
                </a:ext>
              </a:extLst>
            </p:cNvPr>
            <p:cNvSpPr txBox="1"/>
            <p:nvPr/>
          </p:nvSpPr>
          <p:spPr>
            <a:xfrm>
              <a:off x="8089900" y="2479154"/>
              <a:ext cx="1968500" cy="646331"/>
            </a:xfrm>
            <a:prstGeom prst="rect">
              <a:avLst/>
            </a:prstGeom>
            <a:noFill/>
          </p:spPr>
          <p:txBody>
            <a:bodyPr wrap="square" rtlCol="0">
              <a:spAutoFit/>
            </a:bodyPr>
            <a:lstStyle/>
            <a:p>
              <a:pPr algn="ctr"/>
              <a:r>
                <a:rPr lang="en-VN" dirty="0"/>
                <a:t>Phấn đấu để thành công</a:t>
              </a:r>
            </a:p>
          </p:txBody>
        </p:sp>
        <p:sp>
          <p:nvSpPr>
            <p:cNvPr id="18" name="TextBox 17">
              <a:extLst>
                <a:ext uri="{FF2B5EF4-FFF2-40B4-BE49-F238E27FC236}">
                  <a16:creationId xmlns:a16="http://schemas.microsoft.com/office/drawing/2014/main" id="{0708D37B-F13A-C241-BB87-1E19CAB24AED}"/>
                </a:ext>
              </a:extLst>
            </p:cNvPr>
            <p:cNvSpPr txBox="1"/>
            <p:nvPr/>
          </p:nvSpPr>
          <p:spPr>
            <a:xfrm>
              <a:off x="8089900" y="1012651"/>
              <a:ext cx="1968500" cy="646331"/>
            </a:xfrm>
            <a:prstGeom prst="rect">
              <a:avLst/>
            </a:prstGeom>
            <a:noFill/>
          </p:spPr>
          <p:txBody>
            <a:bodyPr wrap="square" rtlCol="0">
              <a:spAutoFit/>
            </a:bodyPr>
            <a:lstStyle/>
            <a:p>
              <a:pPr algn="ctr"/>
              <a:r>
                <a:rPr lang="en-VN" dirty="0"/>
                <a:t>Mục tiêu tối hậu rõ ràng</a:t>
              </a:r>
            </a:p>
          </p:txBody>
        </p:sp>
      </p:grpSp>
      <p:cxnSp>
        <p:nvCxnSpPr>
          <p:cNvPr id="20" name="Straight Arrow Connector 19">
            <a:extLst>
              <a:ext uri="{FF2B5EF4-FFF2-40B4-BE49-F238E27FC236}">
                <a16:creationId xmlns:a16="http://schemas.microsoft.com/office/drawing/2014/main" id="{787017A1-B8C8-4A41-B61F-38E554D35DDA}"/>
              </a:ext>
            </a:extLst>
          </p:cNvPr>
          <p:cNvCxnSpPr>
            <a:stCxn id="9" idx="0"/>
            <a:endCxn id="8" idx="2"/>
          </p:cNvCxnSpPr>
          <p:nvPr/>
        </p:nvCxnSpPr>
        <p:spPr>
          <a:xfrm flipV="1">
            <a:off x="6534150" y="5754132"/>
            <a:ext cx="0" cy="43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B116E0D-CDD6-314E-BDF9-4E684E1DB70C}"/>
              </a:ext>
            </a:extLst>
          </p:cNvPr>
          <p:cNvCxnSpPr>
            <a:cxnSpLocks/>
            <a:stCxn id="8" idx="0"/>
            <a:endCxn id="10" idx="2"/>
          </p:cNvCxnSpPr>
          <p:nvPr/>
        </p:nvCxnSpPr>
        <p:spPr>
          <a:xfrm flipV="1">
            <a:off x="6534150" y="4865132"/>
            <a:ext cx="0" cy="51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692CF0D-DB1B-C547-A211-52BFED85E4BF}"/>
              </a:ext>
            </a:extLst>
          </p:cNvPr>
          <p:cNvCxnSpPr>
            <a:cxnSpLocks/>
            <a:stCxn id="10" idx="1"/>
            <a:endCxn id="11" idx="2"/>
          </p:cNvCxnSpPr>
          <p:nvPr/>
        </p:nvCxnSpPr>
        <p:spPr>
          <a:xfrm flipH="1" flipV="1">
            <a:off x="2825750" y="4495800"/>
            <a:ext cx="226695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3C1E70-8AC1-AA48-90C6-B8A43BD2A1B9}"/>
              </a:ext>
            </a:extLst>
          </p:cNvPr>
          <p:cNvCxnSpPr>
            <a:cxnSpLocks/>
            <a:stCxn id="11" idx="0"/>
            <a:endCxn id="12" idx="2"/>
          </p:cNvCxnSpPr>
          <p:nvPr/>
        </p:nvCxnSpPr>
        <p:spPr>
          <a:xfrm flipV="1">
            <a:off x="2825750" y="3613666"/>
            <a:ext cx="0" cy="512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4723541-160B-CB4F-8BEE-F2EDCCD5785B}"/>
              </a:ext>
            </a:extLst>
          </p:cNvPr>
          <p:cNvCxnSpPr>
            <a:cxnSpLocks/>
            <a:stCxn id="12" idx="0"/>
            <a:endCxn id="13" idx="2"/>
          </p:cNvCxnSpPr>
          <p:nvPr/>
        </p:nvCxnSpPr>
        <p:spPr>
          <a:xfrm flipV="1">
            <a:off x="2825750" y="2983131"/>
            <a:ext cx="0" cy="261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8A1E41E-964E-2445-BB83-ACA82AC519C4}"/>
              </a:ext>
            </a:extLst>
          </p:cNvPr>
          <p:cNvCxnSpPr>
            <a:cxnSpLocks/>
            <a:stCxn id="13" idx="0"/>
            <a:endCxn id="14" idx="2"/>
          </p:cNvCxnSpPr>
          <p:nvPr/>
        </p:nvCxnSpPr>
        <p:spPr>
          <a:xfrm flipV="1">
            <a:off x="2825750" y="1604834"/>
            <a:ext cx="0" cy="73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9012BC0-3488-A24E-9A78-1561B8EC9144}"/>
              </a:ext>
            </a:extLst>
          </p:cNvPr>
          <p:cNvCxnSpPr>
            <a:cxnSpLocks/>
            <a:stCxn id="10" idx="3"/>
            <a:endCxn id="15" idx="2"/>
          </p:cNvCxnSpPr>
          <p:nvPr/>
        </p:nvCxnSpPr>
        <p:spPr>
          <a:xfrm flipV="1">
            <a:off x="7975600" y="4606667"/>
            <a:ext cx="1098550" cy="7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79AD1F9-77B1-1E4A-99B1-3CAC995A417F}"/>
              </a:ext>
            </a:extLst>
          </p:cNvPr>
          <p:cNvCxnSpPr>
            <a:cxnSpLocks/>
            <a:stCxn id="15" idx="0"/>
            <a:endCxn id="16" idx="2"/>
          </p:cNvCxnSpPr>
          <p:nvPr/>
        </p:nvCxnSpPr>
        <p:spPr>
          <a:xfrm flipV="1">
            <a:off x="9074150" y="3629967"/>
            <a:ext cx="0" cy="330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E40750-D0C5-CD45-9D7A-27F849EF6ED4}"/>
              </a:ext>
            </a:extLst>
          </p:cNvPr>
          <p:cNvCxnSpPr>
            <a:cxnSpLocks/>
            <a:stCxn id="16" idx="0"/>
            <a:endCxn id="17" idx="2"/>
          </p:cNvCxnSpPr>
          <p:nvPr/>
        </p:nvCxnSpPr>
        <p:spPr>
          <a:xfrm flipV="1">
            <a:off x="9074150" y="3125485"/>
            <a:ext cx="0" cy="135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A110640-0358-5941-BBD4-B083A76D549A}"/>
              </a:ext>
            </a:extLst>
          </p:cNvPr>
          <p:cNvCxnSpPr>
            <a:cxnSpLocks/>
            <a:stCxn id="17" idx="0"/>
            <a:endCxn id="18" idx="2"/>
          </p:cNvCxnSpPr>
          <p:nvPr/>
        </p:nvCxnSpPr>
        <p:spPr>
          <a:xfrm flipV="1">
            <a:off x="9074150" y="1658982"/>
            <a:ext cx="0" cy="820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29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pPr marL="0" indent="0" algn="ctr">
              <a:buNone/>
            </a:pPr>
            <a:r>
              <a:rPr lang="en-US" sz="3500" b="1" dirty="0"/>
              <a:t>Theo </a:t>
            </a:r>
            <a:r>
              <a:rPr lang="en-US" sz="3500" b="1" dirty="0" err="1"/>
              <a:t>các</a:t>
            </a:r>
            <a:r>
              <a:rPr lang="en-US" sz="3500" b="1" dirty="0"/>
              <a:t> </a:t>
            </a:r>
            <a:r>
              <a:rPr lang="en-US" sz="3500" b="1" dirty="0" err="1"/>
              <a:t>anh</a:t>
            </a:r>
            <a:r>
              <a:rPr lang="en-US" sz="3500" b="1" dirty="0"/>
              <a:t> </a:t>
            </a:r>
            <a:r>
              <a:rPr lang="en-US" sz="3500" b="1" dirty="0" err="1"/>
              <a:t>chị</a:t>
            </a:r>
            <a:r>
              <a:rPr lang="en-US" sz="3500" b="1" dirty="0"/>
              <a:t>, </a:t>
            </a:r>
            <a:r>
              <a:rPr lang="en-US" sz="3500" b="1" dirty="0" err="1"/>
              <a:t>tự</a:t>
            </a:r>
            <a:r>
              <a:rPr lang="en-US" sz="3500" b="1" dirty="0"/>
              <a:t> ti </a:t>
            </a:r>
            <a:r>
              <a:rPr lang="en-US" sz="3500" b="1" dirty="0" err="1"/>
              <a:t>là</a:t>
            </a:r>
            <a:r>
              <a:rPr lang="en-US" sz="3500" b="1" dirty="0"/>
              <a:t> </a:t>
            </a:r>
            <a:r>
              <a:rPr lang="en-US" sz="3500" b="1" dirty="0" err="1"/>
              <a:t>gì</a:t>
            </a:r>
            <a:r>
              <a:rPr lang="en-US" sz="3500" b="1" dirty="0"/>
              <a:t>? </a:t>
            </a:r>
          </a:p>
          <a:p>
            <a:pPr marL="0" indent="0" algn="ctr">
              <a:buNone/>
            </a:pPr>
            <a:r>
              <a:rPr lang="en-US" sz="3500" b="1" dirty="0"/>
              <a:t>Ai </a:t>
            </a:r>
            <a:r>
              <a:rPr lang="en-US" sz="3500" b="1" dirty="0" err="1"/>
              <a:t>là</a:t>
            </a:r>
            <a:r>
              <a:rPr lang="en-US" sz="3500" b="1" dirty="0"/>
              <a:t> </a:t>
            </a:r>
            <a:r>
              <a:rPr lang="en-US" sz="3500" b="1" dirty="0" err="1"/>
              <a:t>người</a:t>
            </a:r>
            <a:r>
              <a:rPr lang="en-US" sz="3500" b="1" dirty="0"/>
              <a:t> </a:t>
            </a:r>
            <a:r>
              <a:rPr lang="en-US" sz="3500" b="1" dirty="0" err="1"/>
              <a:t>tự</a:t>
            </a:r>
            <a:r>
              <a:rPr lang="en-US" sz="3500" b="1" dirty="0"/>
              <a:t> ti? </a:t>
            </a:r>
          </a:p>
        </p:txBody>
      </p:sp>
    </p:spTree>
    <p:extLst>
      <p:ext uri="{BB962C8B-B14F-4D97-AF65-F5344CB8AC3E}">
        <p14:creationId xmlns:p14="http://schemas.microsoft.com/office/powerpoint/2010/main" val="135435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1703"/>
          </a:xfrm>
        </p:spPr>
        <p:txBody>
          <a:bodyPr>
            <a:normAutofit/>
          </a:bodyPr>
          <a:lstStyle/>
          <a:p>
            <a:r>
              <a:rPr lang="en-US" b="1" dirty="0"/>
              <a:t>I. Inferiority complex (</a:t>
            </a:r>
            <a:r>
              <a:rPr lang="en-US" b="1" dirty="0" err="1"/>
              <a:t>phức</a:t>
            </a:r>
            <a:r>
              <a:rPr lang="en-US" b="1" dirty="0"/>
              <a:t> </a:t>
            </a:r>
            <a:r>
              <a:rPr lang="en-US" b="1" dirty="0" err="1"/>
              <a:t>cảm</a:t>
            </a:r>
            <a:r>
              <a:rPr lang="en-US" b="1" dirty="0"/>
              <a:t> </a:t>
            </a:r>
            <a:r>
              <a:rPr lang="en-US" b="1" dirty="0" err="1"/>
              <a:t>tự</a:t>
            </a:r>
            <a:r>
              <a:rPr lang="en-US" b="1" dirty="0"/>
              <a:t> ti)</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b="1" i="1" dirty="0"/>
              <a:t>1.1. Inferiority feeling (</a:t>
            </a:r>
            <a:r>
              <a:rPr lang="en-US" b="1" i="1" dirty="0" err="1"/>
              <a:t>cảm</a:t>
            </a:r>
            <a:r>
              <a:rPr lang="en-US" b="1" i="1" dirty="0"/>
              <a:t> </a:t>
            </a:r>
            <a:r>
              <a:rPr lang="en-US" b="1" i="1" dirty="0" err="1"/>
              <a:t>giác</a:t>
            </a:r>
            <a:r>
              <a:rPr lang="en-US" b="1" i="1" dirty="0"/>
              <a:t> </a:t>
            </a:r>
            <a:r>
              <a:rPr lang="en-US" b="1" i="1" dirty="0" err="1"/>
              <a:t>thấp</a:t>
            </a:r>
            <a:r>
              <a:rPr lang="en-US" b="1" i="1" dirty="0"/>
              <a:t> </a:t>
            </a:r>
            <a:r>
              <a:rPr lang="en-US" b="1" i="1" dirty="0" err="1"/>
              <a:t>kém</a:t>
            </a:r>
            <a:r>
              <a:rPr lang="en-US" b="1" i="1" dirty="0"/>
              <a:t>/ </a:t>
            </a:r>
            <a:r>
              <a:rPr lang="en-US" b="1" i="1" dirty="0" err="1"/>
              <a:t>trạng</a:t>
            </a:r>
            <a:r>
              <a:rPr lang="en-US" b="1" i="1" dirty="0"/>
              <a:t> </a:t>
            </a:r>
            <a:r>
              <a:rPr lang="en-US" b="1" i="1" dirty="0" err="1"/>
              <a:t>thái</a:t>
            </a:r>
            <a:r>
              <a:rPr lang="en-US" b="1" i="1" dirty="0"/>
              <a:t> </a:t>
            </a:r>
            <a:r>
              <a:rPr lang="en-US" b="1" i="1" dirty="0" err="1"/>
              <a:t>yếm</a:t>
            </a:r>
            <a:r>
              <a:rPr lang="en-US" b="1" i="1" dirty="0"/>
              <a:t> </a:t>
            </a:r>
            <a:r>
              <a:rPr lang="en-US" b="1" i="1" dirty="0" err="1"/>
              <a:t>thế</a:t>
            </a:r>
            <a:r>
              <a:rPr lang="en-US" b="1" i="1" dirty="0"/>
              <a:t>)</a:t>
            </a:r>
          </a:p>
          <a:p>
            <a:pPr marL="0" indent="0">
              <a:buNone/>
            </a:pPr>
            <a:endParaRPr lang="en-US" dirty="0"/>
          </a:p>
          <a:p>
            <a:pPr>
              <a:buFontTx/>
              <a:buChar char="-"/>
            </a:pPr>
            <a:r>
              <a:rPr lang="en-US" dirty="0" err="1"/>
              <a:t>Là</a:t>
            </a:r>
            <a:r>
              <a:rPr lang="en-US" dirty="0"/>
              <a:t> </a:t>
            </a:r>
            <a:r>
              <a:rPr lang="en-US" dirty="0" err="1"/>
              <a:t>điều</a:t>
            </a:r>
            <a:r>
              <a:rPr lang="en-US" dirty="0"/>
              <a:t> </a:t>
            </a:r>
            <a:r>
              <a:rPr lang="en-US" dirty="0" err="1"/>
              <a:t>kiện</a:t>
            </a:r>
            <a:r>
              <a:rPr lang="en-US" dirty="0"/>
              <a:t> </a:t>
            </a:r>
            <a:r>
              <a:rPr lang="en-US" dirty="0" err="1"/>
              <a:t>phổ</a:t>
            </a:r>
            <a:r>
              <a:rPr lang="en-US" dirty="0"/>
              <a:t> </a:t>
            </a:r>
            <a:r>
              <a:rPr lang="en-US" dirty="0" err="1"/>
              <a:t>biến</a:t>
            </a:r>
            <a:r>
              <a:rPr lang="en-US" dirty="0"/>
              <a:t> ở </a:t>
            </a:r>
            <a:r>
              <a:rPr lang="en-US" dirty="0" err="1"/>
              <a:t>mỗi</a:t>
            </a:r>
            <a:r>
              <a:rPr lang="en-US" dirty="0"/>
              <a:t> </a:t>
            </a:r>
            <a:r>
              <a:rPr lang="en-US" dirty="0" err="1"/>
              <a:t>người</a:t>
            </a:r>
            <a:r>
              <a:rPr lang="en-US" dirty="0"/>
              <a:t> </a:t>
            </a:r>
            <a:r>
              <a:rPr lang="en-US" dirty="0" err="1"/>
              <a:t>để</a:t>
            </a:r>
            <a:r>
              <a:rPr lang="en-US" dirty="0"/>
              <a:t> </a:t>
            </a:r>
            <a:r>
              <a:rPr lang="en-US" dirty="0" err="1"/>
              <a:t>là</a:t>
            </a:r>
            <a:r>
              <a:rPr lang="en-US" dirty="0"/>
              <a:t> </a:t>
            </a:r>
            <a:r>
              <a:rPr lang="en-US" dirty="0" err="1"/>
              <a:t>một</a:t>
            </a:r>
            <a:r>
              <a:rPr lang="en-US" dirty="0"/>
              <a:t> </a:t>
            </a:r>
            <a:r>
              <a:rPr lang="en-US" dirty="0" err="1"/>
              <a:t>động</a:t>
            </a:r>
            <a:r>
              <a:rPr lang="en-US" dirty="0"/>
              <a:t> </a:t>
            </a:r>
            <a:r>
              <a:rPr lang="en-US" dirty="0" err="1"/>
              <a:t>lực</a:t>
            </a:r>
            <a:r>
              <a:rPr lang="en-US" dirty="0"/>
              <a:t> </a:t>
            </a:r>
            <a:r>
              <a:rPr lang="en-US" dirty="0" err="1"/>
              <a:t>thúc</a:t>
            </a:r>
            <a:r>
              <a:rPr lang="en-US" dirty="0"/>
              <a:t> </a:t>
            </a:r>
            <a:r>
              <a:rPr lang="en-US" dirty="0" err="1"/>
              <a:t>đẩy</a:t>
            </a:r>
            <a:r>
              <a:rPr lang="en-US" dirty="0"/>
              <a:t> </a:t>
            </a:r>
            <a:r>
              <a:rPr lang="en-US" dirty="0" err="1"/>
              <a:t>cho</a:t>
            </a:r>
            <a:r>
              <a:rPr lang="en-US" dirty="0"/>
              <a:t> </a:t>
            </a:r>
            <a:r>
              <a:rPr lang="en-US" dirty="0" err="1"/>
              <a:t>những</a:t>
            </a:r>
            <a:r>
              <a:rPr lang="en-US" dirty="0"/>
              <a:t> </a:t>
            </a:r>
            <a:r>
              <a:rPr lang="en-US" dirty="0" err="1"/>
              <a:t>phấn</a:t>
            </a:r>
            <a:r>
              <a:rPr lang="en-US" dirty="0"/>
              <a:t> </a:t>
            </a:r>
            <a:r>
              <a:rPr lang="en-US" dirty="0" err="1"/>
              <a:t>đấu</a:t>
            </a:r>
            <a:r>
              <a:rPr lang="en-US" dirty="0"/>
              <a:t>. </a:t>
            </a:r>
          </a:p>
          <a:p>
            <a:pPr>
              <a:buFontTx/>
              <a:buChar char="-"/>
            </a:pPr>
            <a:r>
              <a:rPr lang="en-GB" dirty="0" err="1"/>
              <a:t>Bắt</a:t>
            </a:r>
            <a:r>
              <a:rPr lang="en-GB" dirty="0"/>
              <a:t> </a:t>
            </a:r>
            <a:r>
              <a:rPr lang="en-GB" dirty="0" err="1"/>
              <a:t>nguồn</a:t>
            </a:r>
            <a:r>
              <a:rPr lang="en-GB" dirty="0"/>
              <a:t> </a:t>
            </a:r>
            <a:r>
              <a:rPr lang="en-GB" dirty="0" err="1"/>
              <a:t>từ</a:t>
            </a:r>
            <a:r>
              <a:rPr lang="en-GB" dirty="0"/>
              <a:t> </a:t>
            </a:r>
            <a:r>
              <a:rPr lang="en-GB" dirty="0" err="1"/>
              <a:t>giai</a:t>
            </a:r>
            <a:r>
              <a:rPr lang="en-GB" dirty="0"/>
              <a:t> </a:t>
            </a:r>
            <a:r>
              <a:rPr lang="en-GB" dirty="0" err="1"/>
              <a:t>đoạn</a:t>
            </a:r>
            <a:r>
              <a:rPr lang="en-GB" dirty="0"/>
              <a:t> </a:t>
            </a:r>
            <a:r>
              <a:rPr lang="en-GB" dirty="0" err="1"/>
              <a:t>sơ</a:t>
            </a:r>
            <a:r>
              <a:rPr lang="en-GB" dirty="0"/>
              <a:t> </a:t>
            </a:r>
            <a:r>
              <a:rPr lang="en-GB" dirty="0" err="1"/>
              <a:t>sinh</a:t>
            </a:r>
            <a:r>
              <a:rPr lang="en-GB" dirty="0"/>
              <a:t>: </a:t>
            </a:r>
            <a:r>
              <a:rPr lang="en-GB" dirty="0" err="1"/>
              <a:t>trẻ</a:t>
            </a:r>
            <a:r>
              <a:rPr lang="en-GB" dirty="0"/>
              <a:t> </a:t>
            </a:r>
            <a:r>
              <a:rPr lang="en-GB" dirty="0" err="1"/>
              <a:t>nhỏ</a:t>
            </a:r>
            <a:r>
              <a:rPr lang="en-GB" dirty="0"/>
              <a:t> </a:t>
            </a:r>
            <a:r>
              <a:rPr lang="en-GB" dirty="0" err="1"/>
              <a:t>bé</a:t>
            </a:r>
            <a:r>
              <a:rPr lang="en-GB" dirty="0"/>
              <a:t>, </a:t>
            </a:r>
            <a:r>
              <a:rPr lang="en-GB" dirty="0" err="1"/>
              <a:t>bất</a:t>
            </a:r>
            <a:r>
              <a:rPr lang="en-GB" dirty="0"/>
              <a:t> </a:t>
            </a:r>
            <a:r>
              <a:rPr lang="en-GB" dirty="0" err="1"/>
              <a:t>lực</a:t>
            </a:r>
            <a:r>
              <a:rPr lang="en-GB" dirty="0"/>
              <a:t>, </a:t>
            </a:r>
            <a:r>
              <a:rPr lang="en-GB" dirty="0" err="1"/>
              <a:t>phụ</a:t>
            </a:r>
            <a:r>
              <a:rPr lang="en-GB" dirty="0"/>
              <a:t> </a:t>
            </a:r>
            <a:r>
              <a:rPr lang="en-GB" dirty="0" err="1"/>
              <a:t>thuộc</a:t>
            </a:r>
            <a:r>
              <a:rPr lang="en-GB" dirty="0"/>
              <a:t> </a:t>
            </a:r>
            <a:r>
              <a:rPr lang="en-GB" dirty="0" err="1"/>
              <a:t>hoàn</a:t>
            </a:r>
            <a:r>
              <a:rPr lang="en-GB" dirty="0"/>
              <a:t> </a:t>
            </a:r>
            <a:r>
              <a:rPr lang="en-GB" dirty="0" err="1"/>
              <a:t>toàn</a:t>
            </a:r>
            <a:r>
              <a:rPr lang="en-GB" dirty="0"/>
              <a:t> </a:t>
            </a:r>
            <a:r>
              <a:rPr lang="en-GB" dirty="0" err="1"/>
              <a:t>vào</a:t>
            </a:r>
            <a:r>
              <a:rPr lang="en-GB" dirty="0"/>
              <a:t> </a:t>
            </a:r>
            <a:r>
              <a:rPr lang="en-GB" dirty="0" err="1"/>
              <a:t>người</a:t>
            </a:r>
            <a:r>
              <a:rPr lang="en-GB" dirty="0"/>
              <a:t> </a:t>
            </a:r>
            <a:r>
              <a:rPr lang="en-GB" dirty="0" err="1"/>
              <a:t>chăm</a:t>
            </a:r>
            <a:r>
              <a:rPr lang="en-GB" dirty="0"/>
              <a:t> </a:t>
            </a:r>
            <a:r>
              <a:rPr lang="en-GB" dirty="0" err="1"/>
              <a:t>sóc</a:t>
            </a:r>
            <a:endParaRPr lang="en-GB" dirty="0"/>
          </a:p>
          <a:p>
            <a:pPr marL="0" indent="0">
              <a:buNone/>
            </a:pPr>
            <a:endParaRPr lang="en-US" dirty="0"/>
          </a:p>
        </p:txBody>
      </p:sp>
    </p:spTree>
    <p:extLst>
      <p:ext uri="{BB962C8B-B14F-4D97-AF65-F5344CB8AC3E}">
        <p14:creationId xmlns:p14="http://schemas.microsoft.com/office/powerpoint/2010/main" val="98071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Inferiority complex (</a:t>
            </a:r>
            <a:r>
              <a:rPr lang="en-US" b="1" dirty="0" err="1"/>
              <a:t>phức</a:t>
            </a:r>
            <a:r>
              <a:rPr lang="en-US" b="1" dirty="0"/>
              <a:t> </a:t>
            </a:r>
            <a:r>
              <a:rPr lang="en-US" b="1" dirty="0" err="1"/>
              <a:t>cảm</a:t>
            </a:r>
            <a:r>
              <a:rPr lang="en-US" b="1" dirty="0"/>
              <a:t> </a:t>
            </a:r>
            <a:r>
              <a:rPr lang="en-US" b="1" dirty="0" err="1"/>
              <a:t>tự</a:t>
            </a:r>
            <a:r>
              <a:rPr lang="en-US" b="1" dirty="0"/>
              <a:t> ti)</a:t>
            </a:r>
            <a:endParaRPr lang="en-US" dirty="0"/>
          </a:p>
        </p:txBody>
      </p:sp>
      <p:sp>
        <p:nvSpPr>
          <p:cNvPr id="3" name="Content Placeholder 2"/>
          <p:cNvSpPr>
            <a:spLocks noGrp="1"/>
          </p:cNvSpPr>
          <p:nvPr>
            <p:ph idx="1"/>
          </p:nvPr>
        </p:nvSpPr>
        <p:spPr/>
        <p:txBody>
          <a:bodyPr>
            <a:normAutofit/>
          </a:bodyPr>
          <a:lstStyle/>
          <a:p>
            <a:pPr marL="0" indent="0">
              <a:buNone/>
            </a:pPr>
            <a:r>
              <a:rPr lang="en-US" b="1" dirty="0"/>
              <a:t>1.2. Compensation (</a:t>
            </a:r>
            <a:r>
              <a:rPr lang="en-US" b="1" dirty="0" err="1"/>
              <a:t>Bù</a:t>
            </a:r>
            <a:r>
              <a:rPr lang="en-US" b="1" dirty="0"/>
              <a:t> </a:t>
            </a:r>
            <a:r>
              <a:rPr lang="en-US" b="1" dirty="0" err="1"/>
              <a:t>đắp</a:t>
            </a:r>
            <a:r>
              <a:rPr lang="en-US" b="1" dirty="0"/>
              <a:t>)</a:t>
            </a:r>
          </a:p>
          <a:p>
            <a:pPr marL="0" indent="0">
              <a:buNone/>
            </a:pPr>
            <a:r>
              <a:rPr lang="en-US" dirty="0"/>
              <a:t>- </a:t>
            </a:r>
            <a:r>
              <a:rPr lang="en-US" dirty="0" err="1"/>
              <a:t>Là</a:t>
            </a:r>
            <a:r>
              <a:rPr lang="en-US" dirty="0"/>
              <a:t> </a:t>
            </a:r>
            <a:r>
              <a:rPr lang="en-US" dirty="0" err="1"/>
              <a:t>nỗ</a:t>
            </a:r>
            <a:r>
              <a:rPr lang="en-US" dirty="0"/>
              <a:t> </a:t>
            </a:r>
            <a:r>
              <a:rPr lang="en-US" dirty="0" err="1"/>
              <a:t>lực</a:t>
            </a:r>
            <a:r>
              <a:rPr lang="en-US" dirty="0"/>
              <a:t> </a:t>
            </a:r>
            <a:r>
              <a:rPr lang="en-US" dirty="0" err="1"/>
              <a:t>để</a:t>
            </a:r>
            <a:r>
              <a:rPr lang="en-US" dirty="0"/>
              <a:t> </a:t>
            </a:r>
            <a:r>
              <a:rPr lang="en-US" dirty="0" err="1"/>
              <a:t>vượt</a:t>
            </a:r>
            <a:r>
              <a:rPr lang="en-US" dirty="0"/>
              <a:t> qua </a:t>
            </a:r>
            <a:r>
              <a:rPr lang="en-US" dirty="0" err="1"/>
              <a:t>cảm</a:t>
            </a:r>
            <a:r>
              <a:rPr lang="en-US" dirty="0"/>
              <a:t> </a:t>
            </a:r>
            <a:r>
              <a:rPr lang="en-US" dirty="0" err="1"/>
              <a:t>giác</a:t>
            </a:r>
            <a:r>
              <a:rPr lang="en-US" dirty="0"/>
              <a:t> </a:t>
            </a:r>
            <a:r>
              <a:rPr lang="en-US" dirty="0" err="1"/>
              <a:t>thấp</a:t>
            </a:r>
            <a:r>
              <a:rPr lang="en-US" dirty="0"/>
              <a:t> </a:t>
            </a:r>
            <a:r>
              <a:rPr lang="en-US" dirty="0" err="1"/>
              <a:t>kém</a:t>
            </a:r>
            <a:r>
              <a:rPr lang="en-US" dirty="0"/>
              <a:t> </a:t>
            </a:r>
            <a:r>
              <a:rPr lang="en-US" dirty="0" err="1"/>
              <a:t>thực</a:t>
            </a:r>
            <a:r>
              <a:rPr lang="en-US" dirty="0"/>
              <a:t> </a:t>
            </a:r>
            <a:r>
              <a:rPr lang="en-US" dirty="0" err="1"/>
              <a:t>hoặc</a:t>
            </a:r>
            <a:r>
              <a:rPr lang="en-US" dirty="0"/>
              <a:t> </a:t>
            </a:r>
            <a:r>
              <a:rPr lang="en-US" dirty="0" err="1"/>
              <a:t>tưởng</a:t>
            </a:r>
            <a:r>
              <a:rPr lang="en-US" dirty="0"/>
              <a:t> </a:t>
            </a:r>
            <a:r>
              <a:rPr lang="en-US" dirty="0" err="1"/>
              <a:t>tượng</a:t>
            </a:r>
            <a:endParaRPr lang="en-US" dirty="0"/>
          </a:p>
          <a:p>
            <a:pPr>
              <a:buFontTx/>
              <a:buChar char="-"/>
            </a:pPr>
            <a:r>
              <a:rPr lang="en-US" dirty="0"/>
              <a:t>Adler tin </a:t>
            </a:r>
            <a:r>
              <a:rPr lang="en-US" dirty="0" err="1"/>
              <a:t>rằng</a:t>
            </a:r>
            <a:r>
              <a:rPr lang="en-US" dirty="0"/>
              <a:t>, </a:t>
            </a:r>
            <a:r>
              <a:rPr lang="en-US" dirty="0" err="1"/>
              <a:t>từ</a:t>
            </a:r>
            <a:r>
              <a:rPr lang="en-US" dirty="0"/>
              <a:t> </a:t>
            </a:r>
            <a:r>
              <a:rPr lang="en-US" dirty="0" err="1"/>
              <a:t>khi</a:t>
            </a:r>
            <a:r>
              <a:rPr lang="en-US" dirty="0"/>
              <a:t> </a:t>
            </a:r>
            <a:r>
              <a:rPr lang="en-US" dirty="0" err="1"/>
              <a:t>sinh</a:t>
            </a:r>
            <a:r>
              <a:rPr lang="en-US" dirty="0"/>
              <a:t> ra, </a:t>
            </a:r>
            <a:r>
              <a:rPr lang="en-US" dirty="0" err="1"/>
              <a:t>trẻ</a:t>
            </a:r>
            <a:r>
              <a:rPr lang="en-US" dirty="0"/>
              <a:t> </a:t>
            </a:r>
            <a:r>
              <a:rPr lang="en-US" dirty="0" err="1"/>
              <a:t>nhỏ</a:t>
            </a:r>
            <a:r>
              <a:rPr lang="en-US" dirty="0"/>
              <a:t> </a:t>
            </a:r>
            <a:r>
              <a:rPr lang="en-US" dirty="0" err="1"/>
              <a:t>đã</a:t>
            </a:r>
            <a:r>
              <a:rPr lang="en-US" dirty="0"/>
              <a:t> </a:t>
            </a:r>
            <a:r>
              <a:rPr lang="en-US" dirty="0" err="1"/>
              <a:t>cảm</a:t>
            </a:r>
            <a:r>
              <a:rPr lang="en-US" dirty="0"/>
              <a:t> </a:t>
            </a:r>
            <a:r>
              <a:rPr lang="en-US" dirty="0" err="1"/>
              <a:t>giác</a:t>
            </a:r>
            <a:r>
              <a:rPr lang="en-US" dirty="0"/>
              <a:t> </a:t>
            </a:r>
            <a:r>
              <a:rPr lang="en-US" dirty="0" err="1"/>
              <a:t>được</a:t>
            </a:r>
            <a:r>
              <a:rPr lang="en-US" dirty="0"/>
              <a:t> </a:t>
            </a:r>
            <a:r>
              <a:rPr lang="en-US" dirty="0" err="1"/>
              <a:t>sự</a:t>
            </a:r>
            <a:r>
              <a:rPr lang="en-US" dirty="0"/>
              <a:t> </a:t>
            </a:r>
            <a:r>
              <a:rPr lang="en-US" dirty="0" err="1"/>
              <a:t>yếu</a:t>
            </a:r>
            <a:r>
              <a:rPr lang="en-US" dirty="0"/>
              <a:t> </a:t>
            </a:r>
            <a:r>
              <a:rPr lang="en-US" dirty="0" err="1"/>
              <a:t>thế</a:t>
            </a:r>
            <a:r>
              <a:rPr lang="en-US" dirty="0"/>
              <a:t> </a:t>
            </a:r>
            <a:r>
              <a:rPr lang="en-US" dirty="0" err="1"/>
              <a:t>và</a:t>
            </a:r>
            <a:r>
              <a:rPr lang="en-US" dirty="0"/>
              <a:t> </a:t>
            </a:r>
            <a:r>
              <a:rPr lang="en-US" dirty="0" err="1"/>
              <a:t>bất</a:t>
            </a:r>
            <a:r>
              <a:rPr lang="en-US" dirty="0"/>
              <a:t> </a:t>
            </a:r>
            <a:r>
              <a:rPr lang="en-US" dirty="0" err="1"/>
              <a:t>lực</a:t>
            </a:r>
            <a:r>
              <a:rPr lang="en-US" dirty="0"/>
              <a:t> </a:t>
            </a:r>
            <a:r>
              <a:rPr lang="en-US" dirty="0" err="1"/>
              <a:t>của</a:t>
            </a:r>
            <a:r>
              <a:rPr lang="en-US" dirty="0"/>
              <a:t> </a:t>
            </a:r>
            <a:r>
              <a:rPr lang="en-US" dirty="0" err="1"/>
              <a:t>bản</a:t>
            </a:r>
            <a:r>
              <a:rPr lang="en-US" dirty="0"/>
              <a:t> </a:t>
            </a:r>
            <a:r>
              <a:rPr lang="en-US" dirty="0" err="1"/>
              <a:t>thân</a:t>
            </a:r>
            <a:r>
              <a:rPr lang="en-US" dirty="0"/>
              <a:t> </a:t>
            </a:r>
          </a:p>
          <a:p>
            <a:pPr marL="0" indent="0" algn="just">
              <a:buNone/>
            </a:pPr>
            <a:r>
              <a:rPr lang="en-GB" dirty="0"/>
              <a:t>- </a:t>
            </a:r>
            <a:r>
              <a:rPr lang="en-GB" dirty="0" err="1"/>
              <a:t>Mỗi</a:t>
            </a:r>
            <a:r>
              <a:rPr lang="en-GB" dirty="0"/>
              <a:t> </a:t>
            </a:r>
            <a:r>
              <a:rPr lang="en-GB" dirty="0" err="1"/>
              <a:t>người</a:t>
            </a:r>
            <a:r>
              <a:rPr lang="en-GB" dirty="0"/>
              <a:t> </a:t>
            </a:r>
            <a:r>
              <a:rPr lang="en-GB" dirty="0" err="1"/>
              <a:t>có</a:t>
            </a:r>
            <a:r>
              <a:rPr lang="en-GB" dirty="0"/>
              <a:t> </a:t>
            </a:r>
            <a:r>
              <a:rPr lang="en-GB" dirty="0" err="1"/>
              <a:t>những</a:t>
            </a:r>
            <a:r>
              <a:rPr lang="en-GB" dirty="0"/>
              <a:t> </a:t>
            </a:r>
            <a:r>
              <a:rPr lang="en-GB" dirty="0" err="1"/>
              <a:t>chiến</a:t>
            </a:r>
            <a:r>
              <a:rPr lang="en-GB" dirty="0"/>
              <a:t> </a:t>
            </a:r>
            <a:r>
              <a:rPr lang="en-GB" dirty="0" err="1"/>
              <a:t>lược</a:t>
            </a:r>
            <a:r>
              <a:rPr lang="en-GB" dirty="0"/>
              <a:t> </a:t>
            </a:r>
            <a:r>
              <a:rPr lang="en-GB" dirty="0" err="1"/>
              <a:t>bù</a:t>
            </a:r>
            <a:r>
              <a:rPr lang="en-GB" dirty="0"/>
              <a:t> </a:t>
            </a:r>
            <a:r>
              <a:rPr lang="en-GB" dirty="0" err="1"/>
              <a:t>trừ</a:t>
            </a:r>
            <a:r>
              <a:rPr lang="en-GB" dirty="0"/>
              <a:t> </a:t>
            </a:r>
            <a:r>
              <a:rPr lang="en-GB" dirty="0" err="1"/>
              <a:t>khác</a:t>
            </a:r>
            <a:r>
              <a:rPr lang="en-GB" dirty="0"/>
              <a:t> </a:t>
            </a:r>
            <a:r>
              <a:rPr lang="en-GB" dirty="0" err="1"/>
              <a:t>nhau</a:t>
            </a:r>
            <a:endParaRPr lang="en-GB" dirty="0"/>
          </a:p>
          <a:p>
            <a:pPr marL="0" indent="0" algn="just">
              <a:buNone/>
            </a:pPr>
            <a:r>
              <a:rPr lang="en-GB" dirty="0"/>
              <a:t>- </a:t>
            </a:r>
            <a:r>
              <a:rPr lang="en-GB" dirty="0" err="1"/>
              <a:t>Cảm</a:t>
            </a:r>
            <a:r>
              <a:rPr lang="en-GB" dirty="0"/>
              <a:t> </a:t>
            </a:r>
            <a:r>
              <a:rPr lang="en-GB" dirty="0" err="1"/>
              <a:t>giác</a:t>
            </a:r>
            <a:r>
              <a:rPr lang="en-GB" dirty="0"/>
              <a:t> </a:t>
            </a:r>
            <a:r>
              <a:rPr lang="en-GB" dirty="0" err="1"/>
              <a:t>thấp</a:t>
            </a:r>
            <a:r>
              <a:rPr lang="en-GB" dirty="0"/>
              <a:t> </a:t>
            </a:r>
            <a:r>
              <a:rPr lang="en-GB" dirty="0" err="1"/>
              <a:t>kém</a:t>
            </a:r>
            <a:r>
              <a:rPr lang="en-GB" dirty="0"/>
              <a:t> </a:t>
            </a:r>
            <a:r>
              <a:rPr lang="en-GB" dirty="0" err="1"/>
              <a:t>không</a:t>
            </a:r>
            <a:r>
              <a:rPr lang="en-GB" dirty="0"/>
              <a:t> </a:t>
            </a:r>
            <a:r>
              <a:rPr lang="en-GB" dirty="0" err="1"/>
              <a:t>phải</a:t>
            </a:r>
            <a:r>
              <a:rPr lang="en-GB" dirty="0"/>
              <a:t> do di </a:t>
            </a:r>
            <a:r>
              <a:rPr lang="en-GB" dirty="0" err="1"/>
              <a:t>truyền</a:t>
            </a:r>
            <a:r>
              <a:rPr lang="en-GB" dirty="0"/>
              <a:t> </a:t>
            </a:r>
            <a:r>
              <a:rPr lang="en-GB" dirty="0" err="1"/>
              <a:t>mà</a:t>
            </a:r>
            <a:r>
              <a:rPr lang="en-GB" dirty="0"/>
              <a:t> </a:t>
            </a:r>
            <a:r>
              <a:rPr lang="en-GB" dirty="0" err="1"/>
              <a:t>phụ</a:t>
            </a:r>
            <a:r>
              <a:rPr lang="en-GB" dirty="0"/>
              <a:t> </a:t>
            </a:r>
            <a:r>
              <a:rPr lang="en-GB" dirty="0" err="1"/>
              <a:t>thuộc</a:t>
            </a:r>
            <a:r>
              <a:rPr lang="en-GB" dirty="0"/>
              <a:t> </a:t>
            </a:r>
            <a:r>
              <a:rPr lang="en-GB" dirty="0" err="1"/>
              <a:t>vào</a:t>
            </a:r>
            <a:r>
              <a:rPr lang="en-GB" dirty="0"/>
              <a:t> </a:t>
            </a:r>
            <a:r>
              <a:rPr lang="en-GB" dirty="0" err="1"/>
              <a:t>môi</a:t>
            </a:r>
            <a:r>
              <a:rPr lang="en-GB" dirty="0"/>
              <a:t> </a:t>
            </a:r>
            <a:r>
              <a:rPr lang="en-GB" dirty="0" err="1"/>
              <a:t>trường</a:t>
            </a:r>
            <a:r>
              <a:rPr lang="en-GB" dirty="0"/>
              <a:t> </a:t>
            </a:r>
            <a:r>
              <a:rPr lang="en-GB" dirty="0" err="1"/>
              <a:t>sống</a:t>
            </a:r>
            <a:endParaRPr lang="en-GB" dirty="0"/>
          </a:p>
          <a:p>
            <a:pPr>
              <a:buFontTx/>
              <a:buChar char="-"/>
            </a:pPr>
            <a:endParaRPr lang="en-US" dirty="0"/>
          </a:p>
        </p:txBody>
      </p:sp>
    </p:spTree>
    <p:extLst>
      <p:ext uri="{BB962C8B-B14F-4D97-AF65-F5344CB8AC3E}">
        <p14:creationId xmlns:p14="http://schemas.microsoft.com/office/powerpoint/2010/main" val="3541648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Inferiority complex (</a:t>
            </a:r>
            <a:r>
              <a:rPr lang="en-US" b="1" dirty="0" err="1"/>
              <a:t>phức</a:t>
            </a:r>
            <a:r>
              <a:rPr lang="en-US" b="1" dirty="0"/>
              <a:t> </a:t>
            </a:r>
            <a:r>
              <a:rPr lang="en-US" b="1" dirty="0" err="1"/>
              <a:t>cảm</a:t>
            </a:r>
            <a:r>
              <a:rPr lang="en-US" b="1" dirty="0"/>
              <a:t> </a:t>
            </a:r>
            <a:r>
              <a:rPr lang="en-US" b="1" dirty="0" err="1"/>
              <a:t>tự</a:t>
            </a:r>
            <a:r>
              <a:rPr lang="en-US" b="1" dirty="0"/>
              <a:t> ti)</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5000" b="1" dirty="0"/>
          </a:p>
          <a:p>
            <a:pPr marL="0" indent="0" algn="ctr">
              <a:buNone/>
            </a:pPr>
            <a:endParaRPr lang="en-US" sz="5000" b="1" dirty="0"/>
          </a:p>
          <a:p>
            <a:pPr marL="0" indent="0" algn="ctr">
              <a:buNone/>
            </a:pPr>
            <a:r>
              <a:rPr lang="en-US" sz="5000" b="1" dirty="0" err="1"/>
              <a:t>Sẽ</a:t>
            </a:r>
            <a:r>
              <a:rPr lang="en-US" sz="5000" b="1" dirty="0"/>
              <a:t> </a:t>
            </a:r>
            <a:r>
              <a:rPr lang="en-US" sz="5000" b="1" dirty="0" err="1"/>
              <a:t>như</a:t>
            </a:r>
            <a:r>
              <a:rPr lang="en-US" sz="5000" b="1" dirty="0"/>
              <a:t> </a:t>
            </a:r>
            <a:r>
              <a:rPr lang="en-US" sz="5000" b="1" dirty="0" err="1"/>
              <a:t>thế</a:t>
            </a:r>
            <a:r>
              <a:rPr lang="en-US" sz="5000" b="1" dirty="0"/>
              <a:t> </a:t>
            </a:r>
            <a:r>
              <a:rPr lang="en-US" sz="5000" b="1" dirty="0" err="1"/>
              <a:t>nào</a:t>
            </a:r>
            <a:r>
              <a:rPr lang="en-US" sz="5000" b="1" dirty="0"/>
              <a:t> </a:t>
            </a:r>
            <a:r>
              <a:rPr lang="en-US" sz="5000" b="1" dirty="0" err="1"/>
              <a:t>nếu</a:t>
            </a:r>
            <a:r>
              <a:rPr lang="en-US" sz="5000" b="1" dirty="0"/>
              <a:t> </a:t>
            </a:r>
            <a:r>
              <a:rPr lang="en-US" sz="5000" b="1" dirty="0" err="1"/>
              <a:t>không</a:t>
            </a:r>
            <a:r>
              <a:rPr lang="en-US" sz="5000" b="1" dirty="0"/>
              <a:t> </a:t>
            </a:r>
            <a:r>
              <a:rPr lang="en-US" sz="5000" b="1" dirty="0" err="1"/>
              <a:t>bù</a:t>
            </a:r>
            <a:r>
              <a:rPr lang="en-US" sz="5000" b="1" dirty="0"/>
              <a:t> </a:t>
            </a:r>
            <a:r>
              <a:rPr lang="en-US" sz="5000" b="1" dirty="0" err="1"/>
              <a:t>trừ</a:t>
            </a:r>
            <a:r>
              <a:rPr lang="en-US" sz="5000" b="1" dirty="0"/>
              <a:t> </a:t>
            </a:r>
            <a:r>
              <a:rPr lang="en-US" sz="5000" b="1" dirty="0" err="1"/>
              <a:t>thành</a:t>
            </a:r>
            <a:r>
              <a:rPr lang="en-US" sz="5000" b="1" dirty="0"/>
              <a:t> </a:t>
            </a:r>
            <a:r>
              <a:rPr lang="en-US" sz="5000" b="1" dirty="0" err="1"/>
              <a:t>công</a:t>
            </a:r>
            <a:r>
              <a:rPr lang="en-US" sz="5000" b="1" dirty="0"/>
              <a:t>? </a:t>
            </a:r>
            <a:endParaRPr lang="en-GB" sz="5000" dirty="0"/>
          </a:p>
          <a:p>
            <a:pPr>
              <a:buFontTx/>
              <a:buChar char="-"/>
            </a:pPr>
            <a:endParaRPr lang="en-US" sz="5000" dirty="0"/>
          </a:p>
        </p:txBody>
      </p:sp>
    </p:spTree>
    <p:extLst>
      <p:ext uri="{BB962C8B-B14F-4D97-AF65-F5344CB8AC3E}">
        <p14:creationId xmlns:p14="http://schemas.microsoft.com/office/powerpoint/2010/main" val="449545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Inferiority complex (</a:t>
            </a:r>
            <a:r>
              <a:rPr lang="en-US" b="1" dirty="0" err="1"/>
              <a:t>phức</a:t>
            </a:r>
            <a:r>
              <a:rPr lang="en-US" b="1" dirty="0"/>
              <a:t> </a:t>
            </a:r>
            <a:r>
              <a:rPr lang="en-US" b="1" dirty="0" err="1"/>
              <a:t>cảm</a:t>
            </a:r>
            <a:r>
              <a:rPr lang="en-US" b="1" dirty="0"/>
              <a:t> </a:t>
            </a:r>
            <a:r>
              <a:rPr lang="en-US" b="1" dirty="0" err="1"/>
              <a:t>tự</a:t>
            </a:r>
            <a:r>
              <a:rPr lang="en-US" b="1" dirty="0"/>
              <a:t> ti)</a:t>
            </a:r>
          </a:p>
        </p:txBody>
      </p:sp>
      <p:sp>
        <p:nvSpPr>
          <p:cNvPr id="3" name="Content Placeholder 2"/>
          <p:cNvSpPr>
            <a:spLocks noGrp="1"/>
          </p:cNvSpPr>
          <p:nvPr>
            <p:ph idx="1"/>
          </p:nvPr>
        </p:nvSpPr>
        <p:spPr/>
        <p:txBody>
          <a:bodyPr>
            <a:normAutofit/>
          </a:bodyPr>
          <a:lstStyle/>
          <a:p>
            <a:pPr marL="0" indent="0">
              <a:buNone/>
            </a:pPr>
            <a:r>
              <a:rPr lang="en-US" b="1" dirty="0"/>
              <a:t>2. </a:t>
            </a:r>
            <a:r>
              <a:rPr lang="en-US" b="1" dirty="0" err="1"/>
              <a:t>Phức</a:t>
            </a:r>
            <a:r>
              <a:rPr lang="en-US" b="1" dirty="0"/>
              <a:t> </a:t>
            </a:r>
            <a:r>
              <a:rPr lang="en-US" b="1" dirty="0" err="1"/>
              <a:t>cảm</a:t>
            </a:r>
            <a:r>
              <a:rPr lang="en-US" b="1" dirty="0"/>
              <a:t> </a:t>
            </a:r>
            <a:r>
              <a:rPr lang="en-US" b="1" dirty="0" err="1"/>
              <a:t>tự</a:t>
            </a:r>
            <a:r>
              <a:rPr lang="en-US" b="1" dirty="0"/>
              <a:t> ti: </a:t>
            </a:r>
          </a:p>
          <a:p>
            <a:pPr marL="0" indent="0">
              <a:buNone/>
            </a:pPr>
            <a:r>
              <a:rPr lang="en-US" dirty="0"/>
              <a:t>- </a:t>
            </a:r>
            <a:r>
              <a:rPr lang="en-US" dirty="0" err="1"/>
              <a:t>Trạng</a:t>
            </a:r>
            <a:r>
              <a:rPr lang="en-US" dirty="0"/>
              <a:t> </a:t>
            </a:r>
            <a:r>
              <a:rPr lang="en-US" dirty="0" err="1"/>
              <a:t>thái</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khi</a:t>
            </a:r>
            <a:r>
              <a:rPr lang="en-US" dirty="0"/>
              <a:t> </a:t>
            </a:r>
            <a:r>
              <a:rPr lang="en-US" dirty="0" err="1"/>
              <a:t>mà</a:t>
            </a:r>
            <a:r>
              <a:rPr lang="en-US" dirty="0"/>
              <a:t> </a:t>
            </a:r>
            <a:r>
              <a:rPr lang="en-US" dirty="0" err="1"/>
              <a:t>một</a:t>
            </a:r>
            <a:r>
              <a:rPr lang="en-US" dirty="0"/>
              <a:t> </a:t>
            </a:r>
            <a:r>
              <a:rPr lang="en-US" dirty="0" err="1"/>
              <a:t>người</a:t>
            </a:r>
            <a:r>
              <a:rPr lang="en-US" dirty="0"/>
              <a:t> </a:t>
            </a:r>
            <a:r>
              <a:rPr lang="en-US" b="1" dirty="0" err="1"/>
              <a:t>không</a:t>
            </a:r>
            <a:r>
              <a:rPr lang="en-US" b="1" dirty="0"/>
              <a:t> </a:t>
            </a:r>
            <a:r>
              <a:rPr lang="en-US" b="1" dirty="0" err="1"/>
              <a:t>thể</a:t>
            </a:r>
            <a:r>
              <a:rPr lang="en-US" b="1" dirty="0"/>
              <a:t> </a:t>
            </a:r>
            <a:r>
              <a:rPr lang="en-US" dirty="0" err="1"/>
              <a:t>hoàn</a:t>
            </a:r>
            <a:r>
              <a:rPr lang="en-US" dirty="0"/>
              <a:t> </a:t>
            </a:r>
            <a:r>
              <a:rPr lang="en-US" dirty="0" err="1"/>
              <a:t>thiện</a:t>
            </a:r>
            <a:r>
              <a:rPr lang="en-US" dirty="0"/>
              <a:t>, </a:t>
            </a:r>
            <a:r>
              <a:rPr lang="en-US" dirty="0" err="1"/>
              <a:t>bù</a:t>
            </a:r>
            <a:r>
              <a:rPr lang="en-US" dirty="0"/>
              <a:t> </a:t>
            </a:r>
            <a:r>
              <a:rPr lang="en-US" dirty="0" err="1"/>
              <a:t>trừ</a:t>
            </a:r>
            <a:r>
              <a:rPr lang="en-US" dirty="0"/>
              <a:t> </a:t>
            </a:r>
            <a:r>
              <a:rPr lang="en-US" dirty="0" err="1"/>
              <a:t>cảm</a:t>
            </a:r>
            <a:r>
              <a:rPr lang="en-US" dirty="0"/>
              <a:t> </a:t>
            </a:r>
            <a:r>
              <a:rPr lang="en-US" dirty="0" err="1"/>
              <a:t>giác</a:t>
            </a:r>
            <a:r>
              <a:rPr lang="en-US" dirty="0"/>
              <a:t> </a:t>
            </a:r>
            <a:r>
              <a:rPr lang="en-US" dirty="0" err="1"/>
              <a:t>tự</a:t>
            </a:r>
            <a:r>
              <a:rPr lang="en-US" dirty="0"/>
              <a:t> ti </a:t>
            </a:r>
            <a:r>
              <a:rPr lang="en-US" dirty="0" err="1"/>
              <a:t>thông</a:t>
            </a:r>
            <a:r>
              <a:rPr lang="en-US" dirty="0"/>
              <a:t> </a:t>
            </a:r>
            <a:r>
              <a:rPr lang="en-US" dirty="0" err="1"/>
              <a:t>thường</a:t>
            </a:r>
            <a:r>
              <a:rPr lang="en-US" dirty="0"/>
              <a:t>. </a:t>
            </a:r>
          </a:p>
          <a:p>
            <a:pPr marL="0" indent="0">
              <a:buNone/>
            </a:pPr>
            <a:endParaRPr lang="en-US" dirty="0"/>
          </a:p>
          <a:p>
            <a:pPr marL="0" indent="0">
              <a:buNone/>
            </a:pPr>
            <a:r>
              <a:rPr lang="en-US" dirty="0"/>
              <a:t>- </a:t>
            </a:r>
            <a:r>
              <a:rPr lang="en-US" dirty="0" err="1"/>
              <a:t>Người</a:t>
            </a:r>
            <a:r>
              <a:rPr lang="en-US" dirty="0"/>
              <a:t> </a:t>
            </a:r>
            <a:r>
              <a:rPr lang="en-US" dirty="0" err="1"/>
              <a:t>mang</a:t>
            </a:r>
            <a:r>
              <a:rPr lang="en-US" dirty="0"/>
              <a:t> </a:t>
            </a:r>
            <a:r>
              <a:rPr lang="en-US" dirty="0" err="1"/>
              <a:t>trong</a:t>
            </a:r>
            <a:r>
              <a:rPr lang="en-US" dirty="0"/>
              <a:t> </a:t>
            </a:r>
            <a:r>
              <a:rPr lang="en-US" dirty="0" err="1"/>
              <a:t>mình</a:t>
            </a:r>
            <a:r>
              <a:rPr lang="en-US" dirty="0"/>
              <a:t> </a:t>
            </a:r>
            <a:r>
              <a:rPr lang="en-US" dirty="0" err="1"/>
              <a:t>phức</a:t>
            </a:r>
            <a:r>
              <a:rPr lang="en-US" dirty="0"/>
              <a:t> </a:t>
            </a:r>
            <a:r>
              <a:rPr lang="en-US" dirty="0" err="1"/>
              <a:t>cảm</a:t>
            </a:r>
            <a:r>
              <a:rPr lang="en-US" dirty="0"/>
              <a:t> </a:t>
            </a:r>
            <a:r>
              <a:rPr lang="en-US" dirty="0" err="1"/>
              <a:t>tự</a:t>
            </a:r>
            <a:r>
              <a:rPr lang="en-US" dirty="0"/>
              <a:t> ti </a:t>
            </a:r>
            <a:r>
              <a:rPr lang="en-US" b="1" i="1" dirty="0" err="1"/>
              <a:t>có</a:t>
            </a:r>
            <a:r>
              <a:rPr lang="en-US" b="1" i="1" dirty="0"/>
              <a:t> </a:t>
            </a:r>
            <a:r>
              <a:rPr lang="en-US" b="1" i="1" dirty="0" err="1"/>
              <a:t>cảm</a:t>
            </a:r>
            <a:r>
              <a:rPr lang="en-US" b="1" i="1" dirty="0"/>
              <a:t> </a:t>
            </a:r>
            <a:r>
              <a:rPr lang="en-US" b="1" i="1" dirty="0" err="1"/>
              <a:t>giác</a:t>
            </a:r>
            <a:r>
              <a:rPr lang="en-US" b="1" i="1" dirty="0"/>
              <a:t> </a:t>
            </a:r>
            <a:r>
              <a:rPr lang="en-US" b="1" i="1" dirty="0" err="1"/>
              <a:t>nghèo</a:t>
            </a:r>
            <a:r>
              <a:rPr lang="en-US" b="1" i="1" dirty="0"/>
              <a:t> </a:t>
            </a:r>
            <a:r>
              <a:rPr lang="en-US" b="1" i="1" dirty="0" err="1"/>
              <a:t>nàn</a:t>
            </a:r>
            <a:r>
              <a:rPr lang="en-US" b="1" i="1" dirty="0"/>
              <a:t> </a:t>
            </a:r>
            <a:r>
              <a:rPr lang="en-US" b="1" i="1" dirty="0" err="1"/>
              <a:t>về</a:t>
            </a:r>
            <a:r>
              <a:rPr lang="en-US" b="1" i="1" dirty="0"/>
              <a:t> </a:t>
            </a:r>
            <a:r>
              <a:rPr lang="en-US" b="1" i="1" dirty="0" err="1"/>
              <a:t>bản</a:t>
            </a:r>
            <a:r>
              <a:rPr lang="en-US" b="1" i="1" dirty="0"/>
              <a:t> </a:t>
            </a:r>
            <a:r>
              <a:rPr lang="en-US" b="1" i="1" dirty="0" err="1"/>
              <a:t>thân</a:t>
            </a:r>
            <a:r>
              <a:rPr lang="en-US" b="1" i="1" dirty="0"/>
              <a:t>, </a:t>
            </a:r>
            <a:r>
              <a:rPr lang="en-US" b="1" i="1" dirty="0" err="1"/>
              <a:t>cảm</a:t>
            </a:r>
            <a:r>
              <a:rPr lang="en-US" b="1" i="1" dirty="0"/>
              <a:t> </a:t>
            </a:r>
            <a:r>
              <a:rPr lang="en-US" b="1" i="1" dirty="0" err="1"/>
              <a:t>giác</a:t>
            </a:r>
            <a:r>
              <a:rPr lang="en-US" b="1" i="1" dirty="0"/>
              <a:t> </a:t>
            </a:r>
            <a:r>
              <a:rPr lang="en-US" b="1" i="1" dirty="0" err="1"/>
              <a:t>bất</a:t>
            </a:r>
            <a:r>
              <a:rPr lang="en-US" b="1" i="1" dirty="0"/>
              <a:t> </a:t>
            </a:r>
            <a:r>
              <a:rPr lang="en-US" b="1" i="1" dirty="0" err="1"/>
              <a:t>lực</a:t>
            </a:r>
            <a:r>
              <a:rPr lang="en-US" b="1" i="1" dirty="0"/>
              <a:t>, </a:t>
            </a:r>
            <a:r>
              <a:rPr lang="en-US" b="1" i="1" dirty="0" err="1"/>
              <a:t>không</a:t>
            </a:r>
            <a:r>
              <a:rPr lang="en-US" b="1" i="1" dirty="0"/>
              <a:t> </a:t>
            </a:r>
            <a:r>
              <a:rPr lang="en-US" b="1" i="1" dirty="0" err="1"/>
              <a:t>thể</a:t>
            </a:r>
            <a:r>
              <a:rPr lang="en-US" b="1" i="1" dirty="0"/>
              <a:t> </a:t>
            </a:r>
            <a:r>
              <a:rPr lang="en-US" b="1" i="1" dirty="0" err="1"/>
              <a:t>đương</a:t>
            </a:r>
            <a:r>
              <a:rPr lang="en-US" b="1" i="1" dirty="0"/>
              <a:t> </a:t>
            </a:r>
            <a:r>
              <a:rPr lang="en-US" b="1" i="1" dirty="0" err="1"/>
              <a:t>đầu</a:t>
            </a:r>
            <a:r>
              <a:rPr lang="en-US" b="1" i="1" dirty="0"/>
              <a:t> </a:t>
            </a:r>
            <a:r>
              <a:rPr lang="en-US" b="1" i="1" dirty="0" err="1"/>
              <a:t>với</a:t>
            </a:r>
            <a:r>
              <a:rPr lang="en-US" b="1" i="1" dirty="0"/>
              <a:t> </a:t>
            </a:r>
            <a:r>
              <a:rPr lang="en-US" b="1" i="1" dirty="0" err="1"/>
              <a:t>khó</a:t>
            </a:r>
            <a:r>
              <a:rPr lang="en-US" b="1" i="1" dirty="0"/>
              <a:t> </a:t>
            </a:r>
            <a:r>
              <a:rPr lang="en-US" b="1" i="1" dirty="0" err="1"/>
              <a:t>khăn</a:t>
            </a:r>
            <a:r>
              <a:rPr lang="en-US" b="1" i="1" dirty="0"/>
              <a:t> </a:t>
            </a:r>
            <a:r>
              <a:rPr lang="en-US" b="1" i="1" dirty="0" err="1"/>
              <a:t>cuộc</a:t>
            </a:r>
            <a:r>
              <a:rPr lang="en-US" b="1" i="1" dirty="0"/>
              <a:t> </a:t>
            </a:r>
            <a:r>
              <a:rPr lang="en-US" b="1" i="1" dirty="0" err="1"/>
              <a:t>sống</a:t>
            </a:r>
            <a:r>
              <a:rPr lang="en-US" b="1" i="1" dirty="0"/>
              <a:t>, </a:t>
            </a:r>
            <a:r>
              <a:rPr lang="en-US" b="1" i="1" dirty="0" err="1"/>
              <a:t>cảm</a:t>
            </a:r>
            <a:r>
              <a:rPr lang="en-US" b="1" i="1" dirty="0"/>
              <a:t> </a:t>
            </a:r>
            <a:r>
              <a:rPr lang="en-US" b="1" i="1" dirty="0" err="1"/>
              <a:t>thấy</a:t>
            </a:r>
            <a:r>
              <a:rPr lang="en-US" b="1" i="1" dirty="0"/>
              <a:t> </a:t>
            </a:r>
            <a:r>
              <a:rPr lang="en-US" b="1" i="1" dirty="0" err="1"/>
              <a:t>vô</a:t>
            </a:r>
            <a:r>
              <a:rPr lang="en-US" b="1" i="1" dirty="0"/>
              <a:t> </a:t>
            </a:r>
            <a:r>
              <a:rPr lang="en-US" b="1" i="1" dirty="0" err="1"/>
              <a:t>dụng</a:t>
            </a:r>
            <a:endParaRPr lang="en-US" b="1" i="1" dirty="0"/>
          </a:p>
        </p:txBody>
      </p:sp>
    </p:spTree>
    <p:extLst>
      <p:ext uri="{BB962C8B-B14F-4D97-AF65-F5344CB8AC3E}">
        <p14:creationId xmlns:p14="http://schemas.microsoft.com/office/powerpoint/2010/main" val="283677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Inferiority complex (</a:t>
            </a:r>
            <a:r>
              <a:rPr lang="en-US" b="1" dirty="0" err="1"/>
              <a:t>phức</a:t>
            </a:r>
            <a:r>
              <a:rPr lang="en-US" b="1" dirty="0"/>
              <a:t> </a:t>
            </a:r>
            <a:r>
              <a:rPr lang="en-US" b="1" dirty="0" err="1"/>
              <a:t>cảm</a:t>
            </a:r>
            <a:r>
              <a:rPr lang="en-US" b="1" dirty="0"/>
              <a:t> </a:t>
            </a:r>
            <a:r>
              <a:rPr lang="en-US" b="1" dirty="0" err="1"/>
              <a:t>tự</a:t>
            </a:r>
            <a:r>
              <a:rPr lang="en-US" b="1" dirty="0"/>
              <a:t> ti):</a:t>
            </a:r>
          </a:p>
        </p:txBody>
      </p:sp>
      <p:sp>
        <p:nvSpPr>
          <p:cNvPr id="3" name="Content Placeholder 2"/>
          <p:cNvSpPr>
            <a:spLocks noGrp="1"/>
          </p:cNvSpPr>
          <p:nvPr>
            <p:ph idx="1"/>
          </p:nvPr>
        </p:nvSpPr>
        <p:spPr/>
        <p:txBody>
          <a:bodyPr>
            <a:normAutofit/>
          </a:bodyPr>
          <a:lstStyle/>
          <a:p>
            <a:pPr marL="0" indent="0">
              <a:buNone/>
            </a:pPr>
            <a:r>
              <a:rPr lang="en-US" b="1" dirty="0" err="1"/>
              <a:t>Phức</a:t>
            </a:r>
            <a:r>
              <a:rPr lang="en-US" b="1" dirty="0"/>
              <a:t> </a:t>
            </a:r>
            <a:r>
              <a:rPr lang="en-US" b="1" dirty="0" err="1"/>
              <a:t>cảm</a:t>
            </a:r>
            <a:r>
              <a:rPr lang="en-US" b="1" dirty="0"/>
              <a:t> </a:t>
            </a:r>
            <a:r>
              <a:rPr lang="en-US" b="1" dirty="0" err="1"/>
              <a:t>tự</a:t>
            </a:r>
            <a:r>
              <a:rPr lang="en-US" b="1" dirty="0"/>
              <a:t> ti </a:t>
            </a:r>
            <a:r>
              <a:rPr lang="en-US" b="1" dirty="0" err="1"/>
              <a:t>bắt</a:t>
            </a:r>
            <a:r>
              <a:rPr lang="en-US" b="1" dirty="0"/>
              <a:t> </a:t>
            </a:r>
            <a:r>
              <a:rPr lang="en-US" b="1" dirty="0" err="1"/>
              <a:t>nguồn</a:t>
            </a:r>
            <a:r>
              <a:rPr lang="en-US" b="1" dirty="0"/>
              <a:t> </a:t>
            </a:r>
            <a:r>
              <a:rPr lang="en-US" b="1" dirty="0" err="1"/>
              <a:t>từ</a:t>
            </a:r>
            <a:r>
              <a:rPr lang="en-US" dirty="0"/>
              <a:t>: </a:t>
            </a:r>
          </a:p>
          <a:p>
            <a:pPr>
              <a:buFontTx/>
              <a:buChar char="-"/>
            </a:pPr>
            <a:r>
              <a:rPr lang="en-US" i="1" dirty="0" err="1"/>
              <a:t>Khuyết</a:t>
            </a:r>
            <a:r>
              <a:rPr lang="en-US" i="1" dirty="0"/>
              <a:t> </a:t>
            </a:r>
            <a:r>
              <a:rPr lang="en-US" i="1" dirty="0" err="1"/>
              <a:t>điểm</a:t>
            </a:r>
            <a:r>
              <a:rPr lang="en-US" i="1" dirty="0"/>
              <a:t> </a:t>
            </a:r>
            <a:r>
              <a:rPr lang="en-US" i="1" dirty="0" err="1"/>
              <a:t>cơ</a:t>
            </a:r>
            <a:r>
              <a:rPr lang="en-US" i="1" dirty="0"/>
              <a:t> </a:t>
            </a:r>
            <a:r>
              <a:rPr lang="en-US" i="1" dirty="0" err="1"/>
              <a:t>thể</a:t>
            </a:r>
            <a:r>
              <a:rPr lang="en-US" i="1" dirty="0"/>
              <a:t> </a:t>
            </a:r>
          </a:p>
          <a:p>
            <a:pPr>
              <a:buFontTx/>
              <a:buChar char="-"/>
            </a:pPr>
            <a:r>
              <a:rPr lang="en-US" i="1" dirty="0" err="1"/>
              <a:t>Nuông</a:t>
            </a:r>
            <a:r>
              <a:rPr lang="en-US" i="1" dirty="0"/>
              <a:t> </a:t>
            </a:r>
            <a:r>
              <a:rPr lang="en-US" i="1" dirty="0" err="1"/>
              <a:t>chiều</a:t>
            </a:r>
            <a:r>
              <a:rPr lang="en-US" i="1" dirty="0"/>
              <a:t> </a:t>
            </a:r>
            <a:r>
              <a:rPr lang="en-US" i="1" dirty="0" err="1"/>
              <a:t>quá</a:t>
            </a:r>
            <a:r>
              <a:rPr lang="en-US" i="1" dirty="0"/>
              <a:t> </a:t>
            </a:r>
            <a:r>
              <a:rPr lang="en-US" i="1" dirty="0" err="1"/>
              <a:t>mức</a:t>
            </a:r>
            <a:endParaRPr lang="en-US" i="1" dirty="0"/>
          </a:p>
          <a:p>
            <a:pPr>
              <a:buFontTx/>
              <a:buChar char="-"/>
            </a:pPr>
            <a:r>
              <a:rPr lang="en-US" i="1" dirty="0" err="1"/>
              <a:t>Bị</a:t>
            </a:r>
            <a:r>
              <a:rPr lang="en-US" i="1" dirty="0"/>
              <a:t> </a:t>
            </a:r>
            <a:r>
              <a:rPr lang="en-US" i="1" dirty="0" err="1"/>
              <a:t>bỏ</a:t>
            </a:r>
            <a:r>
              <a:rPr lang="en-US" i="1" dirty="0"/>
              <a:t> </a:t>
            </a:r>
            <a:r>
              <a:rPr lang="en-US" i="1" dirty="0" err="1"/>
              <a:t>rơi</a:t>
            </a:r>
            <a:endParaRPr lang="en-US" i="1" dirty="0"/>
          </a:p>
          <a:p>
            <a:pPr>
              <a:buFontTx/>
              <a:buChar char="-"/>
            </a:pPr>
            <a:r>
              <a:rPr lang="en-US" i="1" dirty="0" err="1"/>
              <a:t>Cách</a:t>
            </a:r>
            <a:r>
              <a:rPr lang="en-US" i="1" dirty="0"/>
              <a:t> </a:t>
            </a:r>
            <a:r>
              <a:rPr lang="en-US" i="1" dirty="0" err="1"/>
              <a:t>nuôi</a:t>
            </a:r>
            <a:r>
              <a:rPr lang="en-US" i="1" dirty="0"/>
              <a:t> </a:t>
            </a:r>
            <a:r>
              <a:rPr lang="en-US" i="1" dirty="0" err="1"/>
              <a:t>dạy</a:t>
            </a:r>
            <a:r>
              <a:rPr lang="en-US" i="1" dirty="0"/>
              <a:t> con </a:t>
            </a:r>
            <a:r>
              <a:rPr lang="en-US" i="1" dirty="0" err="1"/>
              <a:t>cái</a:t>
            </a:r>
            <a:endParaRPr lang="en-US" i="1" dirty="0"/>
          </a:p>
        </p:txBody>
      </p:sp>
    </p:spTree>
    <p:extLst>
      <p:ext uri="{BB962C8B-B14F-4D97-AF65-F5344CB8AC3E}">
        <p14:creationId xmlns:p14="http://schemas.microsoft.com/office/powerpoint/2010/main" val="1239165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488"/>
            <a:ext cx="10515600" cy="1325563"/>
          </a:xfrm>
        </p:spPr>
        <p:txBody>
          <a:bodyPr/>
          <a:lstStyle/>
          <a:p>
            <a:r>
              <a:rPr lang="en-US" b="1" dirty="0"/>
              <a:t>I. Inferiority complex (</a:t>
            </a:r>
            <a:r>
              <a:rPr lang="en-US" b="1" dirty="0" err="1"/>
              <a:t>phức</a:t>
            </a:r>
            <a:r>
              <a:rPr lang="en-US" b="1" dirty="0"/>
              <a:t> </a:t>
            </a:r>
            <a:r>
              <a:rPr lang="en-US" b="1" dirty="0" err="1"/>
              <a:t>cảm</a:t>
            </a:r>
            <a:r>
              <a:rPr lang="en-US" b="1" dirty="0"/>
              <a:t> </a:t>
            </a:r>
            <a:r>
              <a:rPr lang="en-US" b="1" dirty="0" err="1"/>
              <a:t>tự</a:t>
            </a:r>
            <a:r>
              <a:rPr lang="en-US" b="1" dirty="0"/>
              <a:t> ti)</a:t>
            </a:r>
          </a:p>
        </p:txBody>
      </p:sp>
      <p:sp>
        <p:nvSpPr>
          <p:cNvPr id="3" name="Content Placeholder 2"/>
          <p:cNvSpPr>
            <a:spLocks noGrp="1"/>
          </p:cNvSpPr>
          <p:nvPr>
            <p:ph idx="1"/>
          </p:nvPr>
        </p:nvSpPr>
        <p:spPr/>
        <p:txBody>
          <a:bodyPr>
            <a:normAutofit/>
          </a:bodyPr>
          <a:lstStyle/>
          <a:p>
            <a:r>
              <a:rPr lang="en-US" b="1" i="1" dirty="0" err="1"/>
              <a:t>Khuyết</a:t>
            </a:r>
            <a:r>
              <a:rPr lang="en-US" b="1" i="1" dirty="0"/>
              <a:t> </a:t>
            </a:r>
            <a:r>
              <a:rPr lang="en-US" b="1" i="1" dirty="0" err="1"/>
              <a:t>điểm</a:t>
            </a:r>
            <a:r>
              <a:rPr lang="en-US" b="1" i="1" dirty="0"/>
              <a:t> </a:t>
            </a:r>
            <a:r>
              <a:rPr lang="en-US" b="1" i="1" dirty="0" err="1"/>
              <a:t>cơ</a:t>
            </a:r>
            <a:r>
              <a:rPr lang="en-US" b="1" i="1" dirty="0"/>
              <a:t> </a:t>
            </a:r>
            <a:r>
              <a:rPr lang="en-US" b="1" i="1" dirty="0" err="1"/>
              <a:t>thể</a:t>
            </a:r>
            <a:r>
              <a:rPr lang="en-US" b="1" i="1" dirty="0"/>
              <a:t>: </a:t>
            </a:r>
          </a:p>
          <a:p>
            <a:pPr marL="0" indent="0">
              <a:buNone/>
            </a:pPr>
            <a:r>
              <a:rPr lang="en-US" dirty="0"/>
              <a:t>- </a:t>
            </a:r>
            <a:r>
              <a:rPr lang="en-US" dirty="0" err="1"/>
              <a:t>Những</a:t>
            </a:r>
            <a:r>
              <a:rPr lang="en-US" dirty="0"/>
              <a:t> </a:t>
            </a:r>
            <a:r>
              <a:rPr lang="en-US" dirty="0" err="1"/>
              <a:t>nỗ</a:t>
            </a:r>
            <a:r>
              <a:rPr lang="en-US" dirty="0"/>
              <a:t> </a:t>
            </a:r>
            <a:r>
              <a:rPr lang="en-US" dirty="0" err="1"/>
              <a:t>lực</a:t>
            </a:r>
            <a:r>
              <a:rPr lang="en-US" dirty="0"/>
              <a:t> </a:t>
            </a:r>
            <a:r>
              <a:rPr lang="en-US" dirty="0" err="1"/>
              <a:t>vượt</a:t>
            </a:r>
            <a:r>
              <a:rPr lang="en-US" dirty="0"/>
              <a:t> qua </a:t>
            </a:r>
            <a:r>
              <a:rPr lang="en-US" dirty="0" err="1"/>
              <a:t>phức</a:t>
            </a:r>
            <a:r>
              <a:rPr lang="en-US" dirty="0"/>
              <a:t> </a:t>
            </a:r>
            <a:r>
              <a:rPr lang="en-US" dirty="0" err="1"/>
              <a:t>cảm</a:t>
            </a:r>
            <a:r>
              <a:rPr lang="en-US" dirty="0"/>
              <a:t> </a:t>
            </a:r>
            <a:r>
              <a:rPr lang="en-US" dirty="0" err="1"/>
              <a:t>này</a:t>
            </a:r>
            <a:r>
              <a:rPr lang="en-US" dirty="0"/>
              <a:t> </a:t>
            </a:r>
            <a:r>
              <a:rPr lang="en-US" dirty="0" err="1"/>
              <a:t>sẽ</a:t>
            </a:r>
            <a:r>
              <a:rPr lang="en-US" dirty="0"/>
              <a:t> </a:t>
            </a:r>
            <a:r>
              <a:rPr lang="en-US" dirty="0" err="1"/>
              <a:t>giúp</a:t>
            </a:r>
            <a:r>
              <a:rPr lang="en-US" dirty="0"/>
              <a:t> </a:t>
            </a:r>
            <a:r>
              <a:rPr lang="en-US" dirty="0" err="1"/>
              <a:t>cá</a:t>
            </a:r>
            <a:r>
              <a:rPr lang="en-US" dirty="0"/>
              <a:t> </a:t>
            </a:r>
            <a:r>
              <a:rPr lang="en-US" dirty="0" err="1"/>
              <a:t>nhân</a:t>
            </a:r>
            <a:r>
              <a:rPr lang="en-US" dirty="0"/>
              <a:t> </a:t>
            </a:r>
            <a:r>
              <a:rPr lang="en-US" dirty="0" err="1"/>
              <a:t>đạt</a:t>
            </a:r>
            <a:r>
              <a:rPr lang="en-US" dirty="0"/>
              <a:t> </a:t>
            </a:r>
            <a:r>
              <a:rPr lang="en-US" dirty="0" err="1"/>
              <a:t>được</a:t>
            </a:r>
            <a:r>
              <a:rPr lang="en-US" dirty="0"/>
              <a:t> </a:t>
            </a:r>
            <a:r>
              <a:rPr lang="en-US" dirty="0" err="1"/>
              <a:t>các</a:t>
            </a:r>
            <a:r>
              <a:rPr lang="en-US" dirty="0"/>
              <a:t> </a:t>
            </a:r>
            <a:r>
              <a:rPr lang="en-US" dirty="0" err="1"/>
              <a:t>thành</a:t>
            </a:r>
            <a:r>
              <a:rPr lang="en-US" dirty="0"/>
              <a:t> </a:t>
            </a:r>
            <a:r>
              <a:rPr lang="en-US" dirty="0" err="1"/>
              <a:t>tựu</a:t>
            </a:r>
            <a:r>
              <a:rPr lang="en-US" dirty="0"/>
              <a:t> </a:t>
            </a:r>
            <a:r>
              <a:rPr lang="en-US" dirty="0" err="1"/>
              <a:t>vượt</a:t>
            </a:r>
            <a:r>
              <a:rPr lang="en-US" dirty="0"/>
              <a:t> </a:t>
            </a:r>
            <a:r>
              <a:rPr lang="en-US" dirty="0" err="1"/>
              <a:t>bậc</a:t>
            </a:r>
            <a:r>
              <a:rPr lang="en-US" dirty="0"/>
              <a:t> </a:t>
            </a:r>
            <a:r>
              <a:rPr lang="en-US" dirty="0" err="1"/>
              <a:t>trong</a:t>
            </a:r>
            <a:r>
              <a:rPr lang="en-US" dirty="0"/>
              <a:t> </a:t>
            </a:r>
            <a:r>
              <a:rPr lang="en-US" dirty="0" err="1"/>
              <a:t>nghệ</a:t>
            </a:r>
            <a:r>
              <a:rPr lang="en-US" dirty="0"/>
              <a:t> </a:t>
            </a:r>
            <a:r>
              <a:rPr lang="en-US" dirty="0" err="1"/>
              <a:t>thuật</a:t>
            </a:r>
            <a:r>
              <a:rPr lang="en-US" dirty="0"/>
              <a:t>, </a:t>
            </a:r>
            <a:r>
              <a:rPr lang="en-US" dirty="0" err="1"/>
              <a:t>thể</a:t>
            </a:r>
            <a:r>
              <a:rPr lang="en-US" dirty="0"/>
              <a:t> </a:t>
            </a:r>
            <a:r>
              <a:rPr lang="en-US" dirty="0" err="1"/>
              <a:t>thao</a:t>
            </a:r>
            <a:r>
              <a:rPr lang="en-US" dirty="0"/>
              <a:t>, </a:t>
            </a:r>
            <a:r>
              <a:rPr lang="en-US" dirty="0" err="1"/>
              <a:t>xã</a:t>
            </a:r>
            <a:r>
              <a:rPr lang="en-US" dirty="0"/>
              <a:t> </a:t>
            </a:r>
            <a:r>
              <a:rPr lang="en-US" dirty="0" err="1"/>
              <a:t>hội</a:t>
            </a:r>
            <a:r>
              <a:rPr lang="en-US" dirty="0"/>
              <a:t>. </a:t>
            </a:r>
            <a:r>
              <a:rPr lang="en-US" dirty="0" err="1"/>
              <a:t>Nhưng</a:t>
            </a:r>
            <a:r>
              <a:rPr lang="en-US" dirty="0"/>
              <a:t> </a:t>
            </a:r>
            <a:r>
              <a:rPr lang="en-US" dirty="0" err="1"/>
              <a:t>nếu</a:t>
            </a:r>
            <a:r>
              <a:rPr lang="en-US" dirty="0"/>
              <a:t> </a:t>
            </a:r>
            <a:r>
              <a:rPr lang="en-US" dirty="0" err="1"/>
              <a:t>nỗ</a:t>
            </a:r>
            <a:r>
              <a:rPr lang="en-US" dirty="0"/>
              <a:t> </a:t>
            </a:r>
            <a:r>
              <a:rPr lang="en-US" dirty="0" err="1"/>
              <a:t>lực</a:t>
            </a:r>
            <a:r>
              <a:rPr lang="en-US" dirty="0"/>
              <a:t> </a:t>
            </a:r>
            <a:r>
              <a:rPr lang="en-US" dirty="0" err="1"/>
              <a:t>này</a:t>
            </a:r>
            <a:r>
              <a:rPr lang="en-US" dirty="0"/>
              <a:t> </a:t>
            </a:r>
            <a:r>
              <a:rPr lang="en-US" dirty="0" err="1"/>
              <a:t>không</a:t>
            </a:r>
            <a:r>
              <a:rPr lang="en-US" dirty="0"/>
              <a:t> </a:t>
            </a:r>
            <a:r>
              <a:rPr lang="en-US" dirty="0" err="1"/>
              <a:t>thành</a:t>
            </a:r>
            <a:r>
              <a:rPr lang="en-US" dirty="0"/>
              <a:t> </a:t>
            </a:r>
            <a:r>
              <a:rPr lang="en-US" dirty="0" err="1"/>
              <a:t>công</a:t>
            </a:r>
            <a:r>
              <a:rPr lang="en-US" dirty="0"/>
              <a:t> </a:t>
            </a:r>
            <a:r>
              <a:rPr lang="en-US" dirty="0" err="1"/>
              <a:t>sẽ</a:t>
            </a:r>
            <a:r>
              <a:rPr lang="en-US" dirty="0"/>
              <a:t> </a:t>
            </a:r>
            <a:r>
              <a:rPr lang="en-US" dirty="0" err="1"/>
              <a:t>dẫn</a:t>
            </a:r>
            <a:r>
              <a:rPr lang="en-US" dirty="0"/>
              <a:t> </a:t>
            </a:r>
            <a:r>
              <a:rPr lang="en-US" dirty="0" err="1"/>
              <a:t>đến</a:t>
            </a:r>
            <a:r>
              <a:rPr lang="en-US" dirty="0"/>
              <a:t> </a:t>
            </a:r>
            <a:r>
              <a:rPr lang="en-US" dirty="0" err="1"/>
              <a:t>phức</a:t>
            </a:r>
            <a:r>
              <a:rPr lang="en-US" dirty="0"/>
              <a:t> </a:t>
            </a:r>
            <a:r>
              <a:rPr lang="en-US" dirty="0" err="1"/>
              <a:t>cảm</a:t>
            </a:r>
            <a:r>
              <a:rPr lang="en-US" dirty="0"/>
              <a:t> </a:t>
            </a:r>
            <a:r>
              <a:rPr lang="en-US" dirty="0" err="1"/>
              <a:t>tự</a:t>
            </a:r>
            <a:r>
              <a:rPr lang="en-US" dirty="0"/>
              <a:t> ti</a:t>
            </a:r>
          </a:p>
        </p:txBody>
      </p:sp>
    </p:spTree>
    <p:extLst>
      <p:ext uri="{BB962C8B-B14F-4D97-AF65-F5344CB8AC3E}">
        <p14:creationId xmlns:p14="http://schemas.microsoft.com/office/powerpoint/2010/main" val="2663863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Inferiority complex (</a:t>
            </a:r>
            <a:r>
              <a:rPr lang="en-US" b="1" dirty="0" err="1"/>
              <a:t>phức</a:t>
            </a:r>
            <a:r>
              <a:rPr lang="en-US" b="1" dirty="0"/>
              <a:t> </a:t>
            </a:r>
            <a:r>
              <a:rPr lang="en-US" b="1" dirty="0" err="1"/>
              <a:t>cảm</a:t>
            </a:r>
            <a:r>
              <a:rPr lang="en-US" b="1" dirty="0"/>
              <a:t> </a:t>
            </a:r>
            <a:r>
              <a:rPr lang="en-US" b="1" dirty="0" err="1"/>
              <a:t>tự</a:t>
            </a:r>
            <a:r>
              <a:rPr lang="en-US" b="1" dirty="0"/>
              <a:t> ti)</a:t>
            </a:r>
          </a:p>
        </p:txBody>
      </p:sp>
      <p:sp>
        <p:nvSpPr>
          <p:cNvPr id="3" name="Content Placeholder 2"/>
          <p:cNvSpPr>
            <a:spLocks noGrp="1"/>
          </p:cNvSpPr>
          <p:nvPr>
            <p:ph idx="1"/>
          </p:nvPr>
        </p:nvSpPr>
        <p:spPr/>
        <p:txBody>
          <a:bodyPr>
            <a:normAutofit/>
          </a:bodyPr>
          <a:lstStyle/>
          <a:p>
            <a:r>
              <a:rPr lang="en-US" b="1" i="1" dirty="0" err="1"/>
              <a:t>Nuông</a:t>
            </a:r>
            <a:r>
              <a:rPr lang="en-US" b="1" i="1" dirty="0"/>
              <a:t> </a:t>
            </a:r>
            <a:r>
              <a:rPr lang="en-US" b="1" i="1" dirty="0" err="1"/>
              <a:t>chiều</a:t>
            </a:r>
            <a:r>
              <a:rPr lang="en-US" b="1" i="1" dirty="0"/>
              <a:t> </a:t>
            </a:r>
            <a:r>
              <a:rPr lang="en-US" b="1" i="1" dirty="0" err="1"/>
              <a:t>quá</a:t>
            </a:r>
            <a:r>
              <a:rPr lang="en-US" b="1" i="1" dirty="0"/>
              <a:t> </a:t>
            </a:r>
            <a:r>
              <a:rPr lang="en-US" b="1" i="1" dirty="0" err="1"/>
              <a:t>mức</a:t>
            </a:r>
            <a:r>
              <a:rPr lang="en-US" b="1" i="1" dirty="0"/>
              <a:t>: </a:t>
            </a:r>
          </a:p>
          <a:p>
            <a:pPr>
              <a:buFontTx/>
              <a:buChar char="-"/>
            </a:pPr>
            <a:r>
              <a:rPr lang="en-US" dirty="0" err="1"/>
              <a:t>Khi</a:t>
            </a:r>
            <a:r>
              <a:rPr lang="en-US" dirty="0"/>
              <a:t> </a:t>
            </a:r>
            <a:r>
              <a:rPr lang="en-US" dirty="0" err="1"/>
              <a:t>từ</a:t>
            </a:r>
            <a:r>
              <a:rPr lang="en-US" dirty="0"/>
              <a:t> </a:t>
            </a:r>
            <a:r>
              <a:rPr lang="en-US" dirty="0" err="1"/>
              <a:t>nhỏ</a:t>
            </a:r>
            <a:r>
              <a:rPr lang="en-US" dirty="0"/>
              <a:t> </a:t>
            </a:r>
            <a:r>
              <a:rPr lang="en-US" dirty="0" err="1"/>
              <a:t>đã</a:t>
            </a:r>
            <a:r>
              <a:rPr lang="en-US" dirty="0"/>
              <a:t> </a:t>
            </a:r>
            <a:r>
              <a:rPr lang="en-US" dirty="0" err="1"/>
              <a:t>là</a:t>
            </a:r>
            <a:r>
              <a:rPr lang="en-US" dirty="0"/>
              <a:t> </a:t>
            </a:r>
            <a:r>
              <a:rPr lang="en-US" dirty="0" err="1"/>
              <a:t>trung</a:t>
            </a:r>
            <a:r>
              <a:rPr lang="en-US" dirty="0"/>
              <a:t> </a:t>
            </a:r>
            <a:r>
              <a:rPr lang="en-US" dirty="0" err="1"/>
              <a:t>tâm</a:t>
            </a:r>
            <a:r>
              <a:rPr lang="en-US" dirty="0"/>
              <a:t> </a:t>
            </a:r>
            <a:r>
              <a:rPr lang="en-US" dirty="0" err="1"/>
              <a:t>của</a:t>
            </a:r>
            <a:r>
              <a:rPr lang="en-US" dirty="0"/>
              <a:t> </a:t>
            </a:r>
            <a:r>
              <a:rPr lang="en-US" dirty="0" err="1"/>
              <a:t>gia</a:t>
            </a:r>
            <a:r>
              <a:rPr lang="en-US" dirty="0"/>
              <a:t> </a:t>
            </a:r>
            <a:r>
              <a:rPr lang="en-US" dirty="0" err="1"/>
              <a:t>đình</a:t>
            </a:r>
            <a:r>
              <a:rPr lang="en-US" dirty="0"/>
              <a:t> -&gt; </a:t>
            </a:r>
            <a:r>
              <a:rPr lang="en-US" dirty="0" err="1"/>
              <a:t>Tôi</a:t>
            </a:r>
            <a:r>
              <a:rPr lang="en-US" dirty="0"/>
              <a:t> </a:t>
            </a:r>
            <a:r>
              <a:rPr lang="en-US" dirty="0" err="1"/>
              <a:t>luôn</a:t>
            </a:r>
            <a:r>
              <a:rPr lang="en-US" dirty="0"/>
              <a:t> </a:t>
            </a:r>
            <a:r>
              <a:rPr lang="en-US" dirty="0" err="1"/>
              <a:t>đúng</a:t>
            </a:r>
            <a:r>
              <a:rPr lang="en-US" dirty="0"/>
              <a:t> -&gt; </a:t>
            </a:r>
            <a:r>
              <a:rPr lang="en-US" dirty="0" err="1"/>
              <a:t>Môi</a:t>
            </a:r>
            <a:r>
              <a:rPr lang="en-US" dirty="0"/>
              <a:t> </a:t>
            </a:r>
            <a:r>
              <a:rPr lang="en-US" dirty="0" err="1"/>
              <a:t>trường</a:t>
            </a:r>
            <a:r>
              <a:rPr lang="en-US" dirty="0"/>
              <a:t> </a:t>
            </a:r>
            <a:r>
              <a:rPr lang="en-US" dirty="0" err="1"/>
              <a:t>trường</a:t>
            </a:r>
            <a:r>
              <a:rPr lang="en-US" dirty="0"/>
              <a:t> </a:t>
            </a:r>
            <a:r>
              <a:rPr lang="en-US" dirty="0" err="1"/>
              <a:t>học</a:t>
            </a:r>
            <a:endParaRPr lang="en-US" dirty="0"/>
          </a:p>
          <a:p>
            <a:pPr>
              <a:buFontTx/>
              <a:buChar char="-"/>
            </a:pPr>
            <a:r>
              <a:rPr lang="en-US" dirty="0" err="1"/>
              <a:t>Khi</a:t>
            </a:r>
            <a:r>
              <a:rPr lang="en-US" dirty="0"/>
              <a:t> </a:t>
            </a:r>
            <a:r>
              <a:rPr lang="en-US" dirty="0" err="1"/>
              <a:t>gặp</a:t>
            </a:r>
            <a:r>
              <a:rPr lang="en-US" dirty="0"/>
              <a:t> </a:t>
            </a:r>
            <a:r>
              <a:rPr lang="en-US" dirty="0" err="1"/>
              <a:t>khó</a:t>
            </a:r>
            <a:r>
              <a:rPr lang="en-US" dirty="0"/>
              <a:t> </a:t>
            </a:r>
            <a:r>
              <a:rPr lang="en-US" dirty="0" err="1"/>
              <a:t>khăn</a:t>
            </a:r>
            <a:r>
              <a:rPr lang="en-US" dirty="0"/>
              <a:t>, </a:t>
            </a:r>
            <a:r>
              <a:rPr lang="en-US" dirty="0" err="1"/>
              <a:t>trẻ</a:t>
            </a:r>
            <a:r>
              <a:rPr lang="en-US" dirty="0"/>
              <a:t> </a:t>
            </a:r>
            <a:r>
              <a:rPr lang="en-US" dirty="0" err="1"/>
              <a:t>được</a:t>
            </a:r>
            <a:r>
              <a:rPr lang="en-US" dirty="0"/>
              <a:t> </a:t>
            </a:r>
            <a:r>
              <a:rPr lang="en-US" dirty="0" err="1"/>
              <a:t>nuông</a:t>
            </a:r>
            <a:r>
              <a:rPr lang="en-US" dirty="0"/>
              <a:t> </a:t>
            </a:r>
            <a:r>
              <a:rPr lang="en-US" dirty="0" err="1"/>
              <a:t>chiều</a:t>
            </a:r>
            <a:r>
              <a:rPr lang="en-US" dirty="0"/>
              <a:t> </a:t>
            </a:r>
            <a:r>
              <a:rPr lang="en-US" dirty="0" err="1"/>
              <a:t>quá</a:t>
            </a:r>
            <a:r>
              <a:rPr lang="en-US" dirty="0"/>
              <a:t> </a:t>
            </a:r>
            <a:r>
              <a:rPr lang="en-US" dirty="0" err="1"/>
              <a:t>mức</a:t>
            </a:r>
            <a:r>
              <a:rPr lang="en-US" dirty="0"/>
              <a:t> tin </a:t>
            </a:r>
            <a:r>
              <a:rPr lang="en-US" dirty="0" err="1"/>
              <a:t>rằng</a:t>
            </a:r>
            <a:r>
              <a:rPr lang="en-US" dirty="0"/>
              <a:t> </a:t>
            </a:r>
            <a:r>
              <a:rPr lang="en-US" dirty="0" err="1"/>
              <a:t>sự</a:t>
            </a:r>
            <a:r>
              <a:rPr lang="en-US" dirty="0"/>
              <a:t> </a:t>
            </a:r>
            <a:r>
              <a:rPr lang="en-US" dirty="0" err="1"/>
              <a:t>kém</a:t>
            </a:r>
            <a:r>
              <a:rPr lang="en-US" dirty="0"/>
              <a:t> </a:t>
            </a:r>
            <a:r>
              <a:rPr lang="en-US" dirty="0" err="1"/>
              <a:t>cỏi</a:t>
            </a:r>
            <a:r>
              <a:rPr lang="en-US" dirty="0"/>
              <a:t> </a:t>
            </a:r>
            <a:r>
              <a:rPr lang="en-US" dirty="0" err="1"/>
              <a:t>cá</a:t>
            </a:r>
            <a:r>
              <a:rPr lang="en-US" dirty="0"/>
              <a:t> </a:t>
            </a:r>
            <a:r>
              <a:rPr lang="en-US" dirty="0" err="1"/>
              <a:t>nhân</a:t>
            </a:r>
            <a:r>
              <a:rPr lang="en-US" dirty="0"/>
              <a:t> </a:t>
            </a:r>
            <a:r>
              <a:rPr lang="en-US" dirty="0" err="1"/>
              <a:t>khiển</a:t>
            </a:r>
            <a:r>
              <a:rPr lang="en-US" dirty="0"/>
              <a:t> </a:t>
            </a:r>
            <a:r>
              <a:rPr lang="en-US" dirty="0" err="1"/>
              <a:t>trẻ</a:t>
            </a:r>
            <a:r>
              <a:rPr lang="en-US" dirty="0"/>
              <a:t> </a:t>
            </a:r>
            <a:r>
              <a:rPr lang="en-US" dirty="0" err="1"/>
              <a:t>không</a:t>
            </a:r>
            <a:r>
              <a:rPr lang="en-US" dirty="0"/>
              <a:t> </a:t>
            </a:r>
            <a:r>
              <a:rPr lang="en-US" dirty="0" err="1"/>
              <a:t>hoàn</a:t>
            </a:r>
            <a:r>
              <a:rPr lang="en-US" dirty="0"/>
              <a:t> </a:t>
            </a:r>
            <a:r>
              <a:rPr lang="en-US" dirty="0" err="1"/>
              <a:t>thành</a:t>
            </a:r>
            <a:r>
              <a:rPr lang="en-US" dirty="0"/>
              <a:t> </a:t>
            </a:r>
            <a:r>
              <a:rPr lang="en-US" dirty="0" err="1"/>
              <a:t>được</a:t>
            </a:r>
            <a:r>
              <a:rPr lang="en-US" dirty="0"/>
              <a:t>. </a:t>
            </a:r>
          </a:p>
        </p:txBody>
      </p:sp>
    </p:spTree>
    <p:extLst>
      <p:ext uri="{BB962C8B-B14F-4D97-AF65-F5344CB8AC3E}">
        <p14:creationId xmlns:p14="http://schemas.microsoft.com/office/powerpoint/2010/main" val="1517342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Inferiority complex (</a:t>
            </a:r>
            <a:r>
              <a:rPr lang="en-US" b="1" dirty="0" err="1"/>
              <a:t>phức</a:t>
            </a:r>
            <a:r>
              <a:rPr lang="en-US" b="1" dirty="0"/>
              <a:t> </a:t>
            </a:r>
            <a:r>
              <a:rPr lang="en-US" b="1" dirty="0" err="1"/>
              <a:t>cảm</a:t>
            </a:r>
            <a:r>
              <a:rPr lang="en-US" b="1" dirty="0"/>
              <a:t> </a:t>
            </a:r>
            <a:r>
              <a:rPr lang="en-US" b="1" dirty="0" err="1"/>
              <a:t>tự</a:t>
            </a:r>
            <a:r>
              <a:rPr lang="en-US" b="1" dirty="0"/>
              <a:t> ti)</a:t>
            </a:r>
          </a:p>
        </p:txBody>
      </p:sp>
      <p:sp>
        <p:nvSpPr>
          <p:cNvPr id="3" name="Content Placeholder 2"/>
          <p:cNvSpPr>
            <a:spLocks noGrp="1"/>
          </p:cNvSpPr>
          <p:nvPr>
            <p:ph idx="1"/>
          </p:nvPr>
        </p:nvSpPr>
        <p:spPr/>
        <p:txBody>
          <a:bodyPr>
            <a:normAutofit/>
          </a:bodyPr>
          <a:lstStyle/>
          <a:p>
            <a:r>
              <a:rPr lang="en-US" b="1" i="1" dirty="0" err="1"/>
              <a:t>Bị</a:t>
            </a:r>
            <a:r>
              <a:rPr lang="en-US" b="1" i="1" dirty="0"/>
              <a:t> </a:t>
            </a:r>
            <a:r>
              <a:rPr lang="en-US" b="1" i="1" dirty="0" err="1"/>
              <a:t>bỏ</a:t>
            </a:r>
            <a:r>
              <a:rPr lang="en-US" b="1" i="1" dirty="0"/>
              <a:t> </a:t>
            </a:r>
            <a:r>
              <a:rPr lang="en-US" b="1" i="1" dirty="0" err="1"/>
              <a:t>rơi</a:t>
            </a:r>
            <a:endParaRPr lang="en-US" b="1" i="1" dirty="0"/>
          </a:p>
          <a:p>
            <a:pPr marL="0" indent="0">
              <a:buNone/>
            </a:pPr>
            <a:r>
              <a:rPr lang="en-US" dirty="0"/>
              <a:t>- </a:t>
            </a:r>
            <a:r>
              <a:rPr lang="en-US" dirty="0" err="1"/>
              <a:t>Trẻ</a:t>
            </a:r>
            <a:r>
              <a:rPr lang="en-US" dirty="0"/>
              <a:t> </a:t>
            </a:r>
            <a:r>
              <a:rPr lang="en-US" dirty="0" err="1"/>
              <a:t>không</a:t>
            </a:r>
            <a:r>
              <a:rPr lang="en-US" dirty="0"/>
              <a:t> </a:t>
            </a:r>
            <a:r>
              <a:rPr lang="en-US" dirty="0" err="1"/>
              <a:t>thấy</a:t>
            </a:r>
            <a:r>
              <a:rPr lang="en-US" dirty="0"/>
              <a:t> </a:t>
            </a:r>
            <a:r>
              <a:rPr lang="en-US" dirty="0" err="1"/>
              <a:t>được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bản</a:t>
            </a:r>
            <a:r>
              <a:rPr lang="en-US" dirty="0"/>
              <a:t> </a:t>
            </a:r>
            <a:r>
              <a:rPr lang="en-US" dirty="0" err="1"/>
              <a:t>thân</a:t>
            </a:r>
            <a:r>
              <a:rPr lang="en-US" dirty="0"/>
              <a:t> </a:t>
            </a:r>
            <a:r>
              <a:rPr lang="en-US" dirty="0" err="1"/>
              <a:t>cũng</a:t>
            </a:r>
            <a:r>
              <a:rPr lang="en-US" dirty="0"/>
              <a:t> </a:t>
            </a:r>
            <a:r>
              <a:rPr lang="en-US" dirty="0" err="1"/>
              <a:t>như</a:t>
            </a:r>
            <a:r>
              <a:rPr lang="en-US" dirty="0"/>
              <a:t> </a:t>
            </a:r>
            <a:r>
              <a:rPr lang="en-US" dirty="0" err="1"/>
              <a:t>sự</a:t>
            </a:r>
            <a:r>
              <a:rPr lang="en-US" dirty="0"/>
              <a:t> an </a:t>
            </a:r>
            <a:r>
              <a:rPr lang="en-US" dirty="0" err="1"/>
              <a:t>toàn</a:t>
            </a:r>
            <a:r>
              <a:rPr lang="en-US" dirty="0"/>
              <a:t> </a:t>
            </a:r>
            <a:r>
              <a:rPr lang="en-US" dirty="0" err="1"/>
              <a:t>trong</a:t>
            </a:r>
            <a:r>
              <a:rPr lang="en-US" dirty="0"/>
              <a:t> </a:t>
            </a:r>
            <a:r>
              <a:rPr lang="en-US" dirty="0" err="1"/>
              <a:t>mối</a:t>
            </a:r>
            <a:r>
              <a:rPr lang="en-US" dirty="0"/>
              <a:t> </a:t>
            </a:r>
            <a:r>
              <a:rPr lang="en-US" dirty="0" err="1"/>
              <a:t>quan</a:t>
            </a:r>
            <a:r>
              <a:rPr lang="en-US" dirty="0"/>
              <a:t> </a:t>
            </a:r>
            <a:r>
              <a:rPr lang="en-US" dirty="0" err="1"/>
              <a:t>hệ</a:t>
            </a:r>
            <a:endParaRPr lang="en-US" dirty="0"/>
          </a:p>
        </p:txBody>
      </p:sp>
    </p:spTree>
    <p:extLst>
      <p:ext uri="{BB962C8B-B14F-4D97-AF65-F5344CB8AC3E}">
        <p14:creationId xmlns:p14="http://schemas.microsoft.com/office/powerpoint/2010/main" val="216544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850" y="114300"/>
            <a:ext cx="8242300" cy="6629400"/>
          </a:xfrm>
          <a:prstGeom prst="rect">
            <a:avLst/>
          </a:prstGeom>
        </p:spPr>
      </p:pic>
    </p:spTree>
    <p:extLst>
      <p:ext uri="{BB962C8B-B14F-4D97-AF65-F5344CB8AC3E}">
        <p14:creationId xmlns:p14="http://schemas.microsoft.com/office/powerpoint/2010/main" val="2836755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500" b="1" dirty="0"/>
              <a:t> </a:t>
            </a:r>
            <a:r>
              <a:rPr lang="en-US" sz="3500" b="1" dirty="0" err="1"/>
              <a:t>Vậy</a:t>
            </a:r>
            <a:r>
              <a:rPr lang="en-US" sz="3500" b="1" dirty="0"/>
              <a:t> </a:t>
            </a:r>
            <a:r>
              <a:rPr lang="en-US" sz="3500" b="1" dirty="0" err="1"/>
              <a:t>như</a:t>
            </a:r>
            <a:r>
              <a:rPr lang="en-US" sz="3500" b="1" dirty="0"/>
              <a:t> </a:t>
            </a:r>
            <a:r>
              <a:rPr lang="en-US" sz="3500" b="1" dirty="0" err="1"/>
              <a:t>thế</a:t>
            </a:r>
            <a:r>
              <a:rPr lang="en-US" sz="3500" b="1" dirty="0"/>
              <a:t> </a:t>
            </a:r>
            <a:r>
              <a:rPr lang="en-US" sz="3500" b="1" dirty="0" err="1"/>
              <a:t>nào</a:t>
            </a:r>
            <a:r>
              <a:rPr lang="en-US" sz="3500" b="1" dirty="0"/>
              <a:t> </a:t>
            </a:r>
            <a:r>
              <a:rPr lang="en-US" sz="3500" b="1" dirty="0" err="1"/>
              <a:t>là</a:t>
            </a:r>
            <a:r>
              <a:rPr lang="en-US" sz="3500" b="1" dirty="0"/>
              <a:t> </a:t>
            </a:r>
            <a:r>
              <a:rPr lang="en-US" sz="3500" b="1" dirty="0" err="1"/>
              <a:t>phức</a:t>
            </a:r>
            <a:r>
              <a:rPr lang="en-US" sz="3500" b="1" dirty="0"/>
              <a:t> </a:t>
            </a:r>
            <a:r>
              <a:rPr lang="en-US" sz="3500" b="1" dirty="0" err="1"/>
              <a:t>cảm</a:t>
            </a:r>
            <a:r>
              <a:rPr lang="en-US" sz="3500" b="1" dirty="0"/>
              <a:t> </a:t>
            </a:r>
            <a:r>
              <a:rPr lang="en-US" sz="3500" b="1" dirty="0" err="1"/>
              <a:t>tự</a:t>
            </a:r>
            <a:r>
              <a:rPr lang="en-US" sz="3500" b="1" dirty="0"/>
              <a:t> </a:t>
            </a:r>
            <a:r>
              <a:rPr lang="en-US" sz="3500" b="1" dirty="0" err="1"/>
              <a:t>tôn</a:t>
            </a:r>
            <a:r>
              <a:rPr lang="en-US" sz="3500" b="1" dirty="0"/>
              <a:t>? </a:t>
            </a:r>
          </a:p>
        </p:txBody>
      </p:sp>
    </p:spTree>
    <p:extLst>
      <p:ext uri="{BB962C8B-B14F-4D97-AF65-F5344CB8AC3E}">
        <p14:creationId xmlns:p14="http://schemas.microsoft.com/office/powerpoint/2010/main" val="2767881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Superiority complex (</a:t>
            </a:r>
            <a:r>
              <a:rPr lang="en-US" b="1" dirty="0" err="1"/>
              <a:t>Phức</a:t>
            </a:r>
            <a:r>
              <a:rPr lang="en-US" b="1" dirty="0"/>
              <a:t> </a:t>
            </a:r>
            <a:r>
              <a:rPr lang="en-US" b="1" dirty="0" err="1"/>
              <a:t>cảm</a:t>
            </a:r>
            <a:r>
              <a:rPr lang="en-US" b="1" dirty="0"/>
              <a:t> </a:t>
            </a:r>
            <a:r>
              <a:rPr lang="en-US" b="1" dirty="0" err="1"/>
              <a:t>tự</a:t>
            </a:r>
            <a:r>
              <a:rPr lang="en-US" b="1" dirty="0"/>
              <a:t> </a:t>
            </a:r>
            <a:r>
              <a:rPr lang="en-US" b="1" dirty="0" err="1"/>
              <a:t>tôn</a:t>
            </a:r>
            <a:r>
              <a:rPr lang="en-US" b="1" dirty="0"/>
              <a:t>)</a:t>
            </a:r>
          </a:p>
        </p:txBody>
      </p:sp>
      <p:sp>
        <p:nvSpPr>
          <p:cNvPr id="3" name="Content Placeholder 2"/>
          <p:cNvSpPr>
            <a:spLocks noGrp="1"/>
          </p:cNvSpPr>
          <p:nvPr>
            <p:ph idx="1"/>
          </p:nvPr>
        </p:nvSpPr>
        <p:spPr/>
        <p:txBody>
          <a:bodyPr>
            <a:normAutofit/>
          </a:bodyPr>
          <a:lstStyle/>
          <a:p>
            <a:pPr>
              <a:buFontTx/>
              <a:buChar char="-"/>
            </a:pPr>
            <a:r>
              <a:rPr lang="en-US" dirty="0" err="1"/>
              <a:t>Tình</a:t>
            </a:r>
            <a:r>
              <a:rPr lang="en-US" dirty="0"/>
              <a:t> </a:t>
            </a:r>
            <a:r>
              <a:rPr lang="en-US" dirty="0" err="1"/>
              <a:t>trạng</a:t>
            </a:r>
            <a:r>
              <a:rPr lang="en-US" dirty="0"/>
              <a:t> </a:t>
            </a:r>
            <a:r>
              <a:rPr lang="en-US" dirty="0" err="1"/>
              <a:t>cá</a:t>
            </a:r>
            <a:r>
              <a:rPr lang="en-US" dirty="0"/>
              <a:t> </a:t>
            </a:r>
            <a:r>
              <a:rPr lang="en-US" dirty="0" err="1"/>
              <a:t>nhân</a:t>
            </a:r>
            <a:r>
              <a:rPr lang="en-US" dirty="0"/>
              <a:t> </a:t>
            </a:r>
            <a:r>
              <a:rPr lang="en-US" dirty="0" err="1"/>
              <a:t>bù</a:t>
            </a:r>
            <a:r>
              <a:rPr lang="en-US" dirty="0"/>
              <a:t> </a:t>
            </a:r>
            <a:r>
              <a:rPr lang="en-US" dirty="0" err="1"/>
              <a:t>đắp</a:t>
            </a:r>
            <a:r>
              <a:rPr lang="en-US" dirty="0"/>
              <a:t> </a:t>
            </a:r>
            <a:r>
              <a:rPr lang="en-US" dirty="0" err="1"/>
              <a:t>quá</a:t>
            </a:r>
            <a:r>
              <a:rPr lang="en-US" dirty="0"/>
              <a:t> </a:t>
            </a:r>
            <a:r>
              <a:rPr lang="en-US" dirty="0" err="1"/>
              <a:t>độ</a:t>
            </a:r>
            <a:r>
              <a:rPr lang="en-US" dirty="0"/>
              <a:t> </a:t>
            </a:r>
            <a:r>
              <a:rPr lang="en-US" dirty="0" err="1"/>
              <a:t>cho</a:t>
            </a:r>
            <a:r>
              <a:rPr lang="en-US" dirty="0"/>
              <a:t> </a:t>
            </a:r>
            <a:r>
              <a:rPr lang="en-US" dirty="0" err="1"/>
              <a:t>cảm</a:t>
            </a:r>
            <a:r>
              <a:rPr lang="en-US" dirty="0"/>
              <a:t> </a:t>
            </a:r>
            <a:r>
              <a:rPr lang="en-US" dirty="0" err="1"/>
              <a:t>giác</a:t>
            </a:r>
            <a:r>
              <a:rPr lang="en-US" dirty="0"/>
              <a:t> </a:t>
            </a:r>
            <a:r>
              <a:rPr lang="en-US" dirty="0" err="1"/>
              <a:t>tự</a:t>
            </a:r>
            <a:r>
              <a:rPr lang="en-US" dirty="0"/>
              <a:t> </a:t>
            </a:r>
            <a:r>
              <a:rPr lang="en-US" dirty="0" err="1"/>
              <a:t>ti</a:t>
            </a:r>
            <a:r>
              <a:rPr lang="en-US" dirty="0"/>
              <a:t>, </a:t>
            </a:r>
            <a:r>
              <a:rPr lang="en-US" dirty="0" err="1"/>
              <a:t>thấp</a:t>
            </a:r>
            <a:r>
              <a:rPr lang="en-US" dirty="0"/>
              <a:t> </a:t>
            </a:r>
            <a:r>
              <a:rPr lang="en-US" dirty="0" err="1"/>
              <a:t>kém</a:t>
            </a:r>
            <a:r>
              <a:rPr lang="en-US" dirty="0"/>
              <a:t> </a:t>
            </a:r>
            <a:r>
              <a:rPr lang="en-US" dirty="0" err="1"/>
              <a:t>bình</a:t>
            </a:r>
            <a:r>
              <a:rPr lang="en-US" dirty="0"/>
              <a:t> </a:t>
            </a:r>
            <a:r>
              <a:rPr lang="en-US" dirty="0" err="1"/>
              <a:t>thường</a:t>
            </a:r>
            <a:endParaRPr lang="en-US" dirty="0"/>
          </a:p>
          <a:p>
            <a:pPr>
              <a:buFontTx/>
              <a:buChar char="-"/>
            </a:pPr>
            <a:r>
              <a:rPr lang="en-US" dirty="0" err="1"/>
              <a:t>Phóng</a:t>
            </a:r>
            <a:r>
              <a:rPr lang="en-US" dirty="0"/>
              <a:t> </a:t>
            </a:r>
            <a:r>
              <a:rPr lang="en-US" dirty="0" err="1"/>
              <a:t>đại</a:t>
            </a:r>
            <a:r>
              <a:rPr lang="en-US" dirty="0"/>
              <a:t> </a:t>
            </a:r>
            <a:r>
              <a:rPr lang="en-US" dirty="0" err="1"/>
              <a:t>thành</a:t>
            </a:r>
            <a:r>
              <a:rPr lang="en-US" dirty="0"/>
              <a:t> </a:t>
            </a:r>
            <a:r>
              <a:rPr lang="en-US" dirty="0" err="1"/>
              <a:t>tựu</a:t>
            </a:r>
            <a:r>
              <a:rPr lang="en-US" dirty="0"/>
              <a:t>, </a:t>
            </a:r>
            <a:r>
              <a:rPr lang="en-US" dirty="0" err="1"/>
              <a:t>năng</a:t>
            </a:r>
            <a:r>
              <a:rPr lang="en-US" dirty="0"/>
              <a:t> </a:t>
            </a:r>
            <a:r>
              <a:rPr lang="en-US" dirty="0" err="1"/>
              <a:t>lực</a:t>
            </a:r>
            <a:r>
              <a:rPr lang="en-US" dirty="0"/>
              <a:t> </a:t>
            </a:r>
            <a:r>
              <a:rPr lang="en-US" dirty="0" err="1"/>
              <a:t>của</a:t>
            </a:r>
            <a:r>
              <a:rPr lang="en-US" dirty="0"/>
              <a:t> </a:t>
            </a:r>
            <a:r>
              <a:rPr lang="en-US" dirty="0" err="1"/>
              <a:t>bản</a:t>
            </a:r>
            <a:r>
              <a:rPr lang="en-US" dirty="0"/>
              <a:t> </a:t>
            </a:r>
            <a:r>
              <a:rPr lang="en-US" dirty="0" err="1"/>
              <a:t>thân</a:t>
            </a:r>
            <a:r>
              <a:rPr lang="en-US" dirty="0"/>
              <a:t> </a:t>
            </a:r>
          </a:p>
          <a:p>
            <a:pPr>
              <a:buFont typeface="Symbol"/>
              <a:buChar char="Þ"/>
            </a:pPr>
            <a:r>
              <a:rPr lang="en-GB" dirty="0" err="1"/>
              <a:t>Cảm</a:t>
            </a:r>
            <a:r>
              <a:rPr lang="en-GB" dirty="0"/>
              <a:t> </a:t>
            </a:r>
            <a:r>
              <a:rPr lang="en-GB" dirty="0" err="1"/>
              <a:t>thấy</a:t>
            </a:r>
            <a:r>
              <a:rPr lang="en-GB" dirty="0"/>
              <a:t> </a:t>
            </a:r>
            <a:r>
              <a:rPr lang="en-GB" dirty="0" err="1"/>
              <a:t>tự</a:t>
            </a:r>
            <a:r>
              <a:rPr lang="en-GB" dirty="0"/>
              <a:t> </a:t>
            </a:r>
            <a:r>
              <a:rPr lang="en-GB" dirty="0" err="1"/>
              <a:t>thỏa</a:t>
            </a:r>
            <a:r>
              <a:rPr lang="en-GB" dirty="0"/>
              <a:t> </a:t>
            </a:r>
            <a:r>
              <a:rPr lang="en-GB" dirty="0" err="1"/>
              <a:t>mãn</a:t>
            </a:r>
            <a:r>
              <a:rPr lang="en-GB" dirty="0"/>
              <a:t> </a:t>
            </a:r>
            <a:r>
              <a:rPr lang="en-GB" dirty="0" err="1"/>
              <a:t>và</a:t>
            </a:r>
            <a:r>
              <a:rPr lang="en-GB" dirty="0"/>
              <a:t> </a:t>
            </a:r>
            <a:r>
              <a:rPr lang="en-GB" dirty="0" err="1"/>
              <a:t>không</a:t>
            </a:r>
            <a:r>
              <a:rPr lang="en-GB" dirty="0"/>
              <a:t> </a:t>
            </a:r>
            <a:r>
              <a:rPr lang="en-GB" dirty="0" err="1"/>
              <a:t>cần</a:t>
            </a:r>
            <a:r>
              <a:rPr lang="en-GB" dirty="0"/>
              <a:t> </a:t>
            </a:r>
            <a:r>
              <a:rPr lang="en-GB" dirty="0" err="1"/>
              <a:t>cố</a:t>
            </a:r>
            <a:r>
              <a:rPr lang="en-GB" dirty="0"/>
              <a:t> </a:t>
            </a:r>
            <a:r>
              <a:rPr lang="en-GB" dirty="0" err="1"/>
              <a:t>gắng</a:t>
            </a:r>
            <a:r>
              <a:rPr lang="en-GB" dirty="0"/>
              <a:t> HOẶC </a:t>
            </a:r>
            <a:r>
              <a:rPr lang="en-GB" dirty="0" err="1"/>
              <a:t>luôn</a:t>
            </a:r>
            <a:r>
              <a:rPr lang="en-GB" dirty="0"/>
              <a:t> </a:t>
            </a:r>
            <a:r>
              <a:rPr lang="en-GB" dirty="0" err="1"/>
              <a:t>phải</a:t>
            </a:r>
            <a:r>
              <a:rPr lang="en-GB" dirty="0"/>
              <a:t> </a:t>
            </a:r>
            <a:r>
              <a:rPr lang="en-GB" dirty="0" err="1"/>
              <a:t>thật</a:t>
            </a:r>
            <a:r>
              <a:rPr lang="en-GB" dirty="0"/>
              <a:t> </a:t>
            </a:r>
            <a:r>
              <a:rPr lang="en-GB" dirty="0" err="1"/>
              <a:t>thành</a:t>
            </a:r>
            <a:r>
              <a:rPr lang="en-GB" dirty="0"/>
              <a:t> </a:t>
            </a:r>
            <a:r>
              <a:rPr lang="en-GB" dirty="0" err="1"/>
              <a:t>công</a:t>
            </a:r>
            <a:endParaRPr lang="en-GB" dirty="0"/>
          </a:p>
          <a:p>
            <a:pPr>
              <a:buFont typeface="Symbol"/>
              <a:buChar char="Þ"/>
            </a:pPr>
            <a:r>
              <a:rPr lang="en-GB" dirty="0" err="1"/>
              <a:t>Khoe</a:t>
            </a:r>
            <a:r>
              <a:rPr lang="en-GB" dirty="0"/>
              <a:t> </a:t>
            </a:r>
            <a:r>
              <a:rPr lang="en-GB" dirty="0" err="1"/>
              <a:t>khoang</a:t>
            </a:r>
            <a:r>
              <a:rPr lang="en-GB" dirty="0"/>
              <a:t>, </a:t>
            </a:r>
            <a:r>
              <a:rPr lang="en-GB" dirty="0" err="1"/>
              <a:t>luôn</a:t>
            </a:r>
            <a:r>
              <a:rPr lang="en-GB" dirty="0"/>
              <a:t> </a:t>
            </a:r>
            <a:r>
              <a:rPr lang="en-GB" dirty="0" err="1"/>
              <a:t>muốn</a:t>
            </a:r>
            <a:r>
              <a:rPr lang="en-GB" dirty="0"/>
              <a:t> </a:t>
            </a:r>
            <a:r>
              <a:rPr lang="en-GB" dirty="0" err="1"/>
              <a:t>làm</a:t>
            </a:r>
            <a:r>
              <a:rPr lang="en-GB" dirty="0"/>
              <a:t> </a:t>
            </a:r>
            <a:r>
              <a:rPr lang="en-GB" dirty="0" err="1"/>
              <a:t>trung</a:t>
            </a:r>
            <a:r>
              <a:rPr lang="en-GB" dirty="0"/>
              <a:t> </a:t>
            </a:r>
            <a:r>
              <a:rPr lang="en-GB" dirty="0" err="1"/>
              <a:t>tâm</a:t>
            </a:r>
            <a:r>
              <a:rPr lang="en-GB" dirty="0"/>
              <a:t>, hay </a:t>
            </a:r>
            <a:r>
              <a:rPr lang="en-GB" dirty="0" err="1"/>
              <a:t>hạ</a:t>
            </a:r>
            <a:r>
              <a:rPr lang="en-GB" dirty="0"/>
              <a:t> </a:t>
            </a:r>
            <a:r>
              <a:rPr lang="en-GB" dirty="0" err="1"/>
              <a:t>bệ</a:t>
            </a:r>
            <a:r>
              <a:rPr lang="en-GB" dirty="0"/>
              <a:t> </a:t>
            </a:r>
            <a:r>
              <a:rPr lang="en-GB" dirty="0" err="1"/>
              <a:t>người</a:t>
            </a:r>
            <a:r>
              <a:rPr lang="en-GB" dirty="0"/>
              <a:t> </a:t>
            </a:r>
            <a:r>
              <a:rPr lang="en-GB" dirty="0" err="1"/>
              <a:t>khác</a:t>
            </a:r>
            <a:endParaRPr lang="en-US" dirty="0"/>
          </a:p>
        </p:txBody>
      </p:sp>
    </p:spTree>
    <p:extLst>
      <p:ext uri="{BB962C8B-B14F-4D97-AF65-F5344CB8AC3E}">
        <p14:creationId xmlns:p14="http://schemas.microsoft.com/office/powerpoint/2010/main" val="17102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F68C-B282-739C-F853-287394CEC7D8}"/>
              </a:ext>
            </a:extLst>
          </p:cNvPr>
          <p:cNvSpPr>
            <a:spLocks noGrp="1"/>
          </p:cNvSpPr>
          <p:nvPr>
            <p:ph type="title"/>
          </p:nvPr>
        </p:nvSpPr>
        <p:spPr/>
        <p:txBody>
          <a:bodyPr/>
          <a:lstStyle/>
          <a:p>
            <a:r>
              <a:rPr lang="en-US" b="1" dirty="0"/>
              <a:t>II. Superiority complex (</a:t>
            </a:r>
            <a:r>
              <a:rPr lang="en-US" b="1" dirty="0" err="1"/>
              <a:t>Phức</a:t>
            </a:r>
            <a:r>
              <a:rPr lang="en-US" b="1" dirty="0"/>
              <a:t> </a:t>
            </a:r>
            <a:r>
              <a:rPr lang="en-US" b="1" dirty="0" err="1"/>
              <a:t>cảm</a:t>
            </a:r>
            <a:r>
              <a:rPr lang="en-US" b="1" dirty="0"/>
              <a:t> </a:t>
            </a:r>
            <a:r>
              <a:rPr lang="en-US" b="1" dirty="0" err="1"/>
              <a:t>tự</a:t>
            </a:r>
            <a:r>
              <a:rPr lang="en-US" b="1" dirty="0"/>
              <a:t> </a:t>
            </a:r>
            <a:r>
              <a:rPr lang="en-US" b="1" dirty="0" err="1"/>
              <a:t>tôn</a:t>
            </a:r>
            <a:r>
              <a:rPr lang="en-US" b="1" dirty="0"/>
              <a:t>)</a:t>
            </a:r>
            <a:endParaRPr lang="en-VN" dirty="0"/>
          </a:p>
        </p:txBody>
      </p:sp>
      <p:sp>
        <p:nvSpPr>
          <p:cNvPr id="3" name="Content Placeholder 2">
            <a:extLst>
              <a:ext uri="{FF2B5EF4-FFF2-40B4-BE49-F238E27FC236}">
                <a16:creationId xmlns:a16="http://schemas.microsoft.com/office/drawing/2014/main" id="{1FC6F035-CF65-1451-E4FF-E6A17278F077}"/>
              </a:ext>
            </a:extLst>
          </p:cNvPr>
          <p:cNvSpPr>
            <a:spLocks noGrp="1"/>
          </p:cNvSpPr>
          <p:nvPr>
            <p:ph idx="1"/>
          </p:nvPr>
        </p:nvSpPr>
        <p:spPr/>
        <p:txBody>
          <a:bodyPr>
            <a:normAutofit/>
          </a:bodyPr>
          <a:lstStyle/>
          <a:p>
            <a:pPr marL="0" indent="0">
              <a:buNone/>
            </a:pPr>
            <a:r>
              <a:rPr lang="vi-VN" b="1" dirty="0">
                <a:solidFill>
                  <a:srgbClr val="001933"/>
                </a:solidFill>
                <a:effectLst/>
                <a:latin typeface="TimesNewRomanPSMT"/>
              </a:rPr>
              <a:t>SỰ DÙ TRỪ</a:t>
            </a:r>
          </a:p>
          <a:p>
            <a:r>
              <a:rPr lang="vi-VN" dirty="0">
                <a:solidFill>
                  <a:srgbClr val="001933"/>
                </a:solidFill>
                <a:effectLst/>
                <a:latin typeface="TimesNewRomanPSMT"/>
              </a:rPr>
              <a:t>Adler chỉ ra rằng không có bất kỳ ai có thể chịu đựng cảm giác tự ti trong suốt một thời gian dài, nên chúng ta sẽ tìm cách bù trừ. </a:t>
            </a:r>
          </a:p>
          <a:p>
            <a:r>
              <a:rPr lang="vi-VN" dirty="0">
                <a:solidFill>
                  <a:srgbClr val="001933"/>
                </a:solidFill>
                <a:effectLst/>
                <a:latin typeface="TimesNewRomanPSMT"/>
              </a:rPr>
              <a:t>Khi con người </a:t>
            </a:r>
            <a:r>
              <a:rPr lang="vi-VN" b="1" dirty="0">
                <a:solidFill>
                  <a:srgbClr val="001933"/>
                </a:solidFill>
                <a:effectLst/>
                <a:latin typeface="TimesNewRomanPS"/>
              </a:rPr>
              <a:t>bù trừ quá mức </a:t>
            </a:r>
            <a:r>
              <a:rPr lang="vi-VN" dirty="0">
                <a:solidFill>
                  <a:srgbClr val="001933"/>
                </a:solidFill>
                <a:effectLst/>
                <a:latin typeface="TimesNewRomanPSMT"/>
              </a:rPr>
              <a:t>với cảm giác thấp kém bằng cách thổi phồng năng lực và thành tựu của bản thân. Họ cảm thấy luôn phải thật thành công, thích khoe khoang, luôn muốn làm trung tâm, hay hạ bệ người khác. Theo Adler đây là hiện tượng tâm lý “</a:t>
            </a:r>
            <a:r>
              <a:rPr lang="vi-VN" b="1" dirty="0">
                <a:solidFill>
                  <a:srgbClr val="001933"/>
                </a:solidFill>
                <a:effectLst/>
                <a:latin typeface="TimesNewRomanPS"/>
              </a:rPr>
              <a:t>Phức cảm tự tôn</a:t>
            </a:r>
            <a:r>
              <a:rPr lang="vi-VN" dirty="0">
                <a:solidFill>
                  <a:srgbClr val="001933"/>
                </a:solidFill>
                <a:effectLst/>
                <a:latin typeface="TimesNewRomanPSMT"/>
              </a:rPr>
              <a:t>”. </a:t>
            </a:r>
            <a:endParaRPr lang="vi-VN" dirty="0"/>
          </a:p>
          <a:p>
            <a:endParaRPr lang="vi-VN" dirty="0"/>
          </a:p>
          <a:p>
            <a:endParaRPr lang="en-VN" dirty="0"/>
          </a:p>
        </p:txBody>
      </p:sp>
    </p:spTree>
    <p:extLst>
      <p:ext uri="{BB962C8B-B14F-4D97-AF65-F5344CB8AC3E}">
        <p14:creationId xmlns:p14="http://schemas.microsoft.com/office/powerpoint/2010/main" val="1048070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F68C-B282-739C-F853-287394CEC7D8}"/>
              </a:ext>
            </a:extLst>
          </p:cNvPr>
          <p:cNvSpPr>
            <a:spLocks noGrp="1"/>
          </p:cNvSpPr>
          <p:nvPr>
            <p:ph type="title"/>
          </p:nvPr>
        </p:nvSpPr>
        <p:spPr/>
        <p:txBody>
          <a:bodyPr/>
          <a:lstStyle/>
          <a:p>
            <a:r>
              <a:rPr lang="en-US" b="1" dirty="0"/>
              <a:t>II. Superiority complex (</a:t>
            </a:r>
            <a:r>
              <a:rPr lang="en-US" b="1" dirty="0" err="1"/>
              <a:t>Phức</a:t>
            </a:r>
            <a:r>
              <a:rPr lang="en-US" b="1" dirty="0"/>
              <a:t> </a:t>
            </a:r>
            <a:r>
              <a:rPr lang="en-US" b="1" dirty="0" err="1"/>
              <a:t>cảm</a:t>
            </a:r>
            <a:r>
              <a:rPr lang="en-US" b="1" dirty="0"/>
              <a:t> </a:t>
            </a:r>
            <a:r>
              <a:rPr lang="en-US" b="1" dirty="0" err="1"/>
              <a:t>tự</a:t>
            </a:r>
            <a:r>
              <a:rPr lang="en-US" b="1" dirty="0"/>
              <a:t> </a:t>
            </a:r>
            <a:r>
              <a:rPr lang="en-US" b="1" dirty="0" err="1"/>
              <a:t>tôn</a:t>
            </a:r>
            <a:r>
              <a:rPr lang="en-US" b="1" dirty="0"/>
              <a:t>)</a:t>
            </a:r>
            <a:endParaRPr lang="en-VN" dirty="0"/>
          </a:p>
        </p:txBody>
      </p:sp>
      <p:sp>
        <p:nvSpPr>
          <p:cNvPr id="3" name="Content Placeholder 2">
            <a:extLst>
              <a:ext uri="{FF2B5EF4-FFF2-40B4-BE49-F238E27FC236}">
                <a16:creationId xmlns:a16="http://schemas.microsoft.com/office/drawing/2014/main" id="{1FC6F035-CF65-1451-E4FF-E6A17278F077}"/>
              </a:ext>
            </a:extLst>
          </p:cNvPr>
          <p:cNvSpPr>
            <a:spLocks noGrp="1"/>
          </p:cNvSpPr>
          <p:nvPr>
            <p:ph idx="1"/>
          </p:nvPr>
        </p:nvSpPr>
        <p:spPr/>
        <p:txBody>
          <a:bodyPr>
            <a:normAutofit/>
          </a:bodyPr>
          <a:lstStyle/>
          <a:p>
            <a:pPr marL="0" indent="0">
              <a:buNone/>
            </a:pPr>
            <a:r>
              <a:rPr lang="vi-VN" b="1" dirty="0">
                <a:solidFill>
                  <a:srgbClr val="001933"/>
                </a:solidFill>
                <a:effectLst/>
                <a:latin typeface="TimesNewRomanPS"/>
              </a:rPr>
              <a:t>CẠNH TRANH KHÔNG NGỪNG </a:t>
            </a:r>
          </a:p>
          <a:p>
            <a:pPr marL="0" indent="0">
              <a:buNone/>
            </a:pPr>
            <a:r>
              <a:rPr lang="vi-VN" dirty="0">
                <a:solidFill>
                  <a:srgbClr val="001933"/>
                </a:solidFill>
                <a:effectLst/>
                <a:latin typeface="TimesNewRomanPSMT"/>
              </a:rPr>
              <a:t>- Ngụy biện với chính mình rằng cạnh tranh để tiến bộ, cạnh tranh là tốt, dẫn tới cạnh tranh không ngừng nghỉ. </a:t>
            </a:r>
          </a:p>
          <a:p>
            <a:pPr marL="0" indent="0">
              <a:buNone/>
            </a:pPr>
            <a:r>
              <a:rPr lang="vi-VN" dirty="0">
                <a:solidFill>
                  <a:srgbClr val="001933"/>
                </a:solidFill>
                <a:latin typeface="TimesNewRomanPSMT"/>
              </a:rPr>
              <a:t>- T</a:t>
            </a:r>
            <a:r>
              <a:rPr lang="vi-VN" dirty="0">
                <a:solidFill>
                  <a:srgbClr val="001933"/>
                </a:solidFill>
                <a:effectLst/>
                <a:latin typeface="TimesNewRomanPSMT"/>
              </a:rPr>
              <a:t>hường ngầm chọn cho mình một/vài đối tượng để so sánh, hơn thua. </a:t>
            </a:r>
          </a:p>
          <a:p>
            <a:pPr marL="0" indent="0">
              <a:buNone/>
            </a:pPr>
            <a:r>
              <a:rPr lang="vi-VN" dirty="0">
                <a:solidFill>
                  <a:srgbClr val="001933"/>
                </a:solidFill>
                <a:latin typeface="TimesNewRomanPSMT"/>
              </a:rPr>
              <a:t>- D</a:t>
            </a:r>
            <a:r>
              <a:rPr lang="vi-VN" dirty="0">
                <a:solidFill>
                  <a:srgbClr val="001933"/>
                </a:solidFill>
                <a:effectLst/>
                <a:latin typeface="TimesNewRomanPSMT"/>
              </a:rPr>
              <a:t>ùng những kỹ thuật, kỹ xảo để thắng mới cảm thấy mình có giá trị. </a:t>
            </a:r>
          </a:p>
          <a:p>
            <a:pPr marL="0" indent="0">
              <a:buNone/>
            </a:pPr>
            <a:r>
              <a:rPr lang="vi-VN" dirty="0">
                <a:solidFill>
                  <a:srgbClr val="001933"/>
                </a:solidFill>
                <a:latin typeface="TimesNewRomanPSMT"/>
              </a:rPr>
              <a:t>- Không muốn thua cuộc, và để trở thành người chiến thắng vì nghĩ rằng người khác cũng đang tìm cách thắng mình. </a:t>
            </a:r>
          </a:p>
          <a:p>
            <a:pPr marL="0" indent="0">
              <a:buNone/>
            </a:pPr>
            <a:r>
              <a:rPr lang="vi-VN" dirty="0">
                <a:solidFill>
                  <a:srgbClr val="001933"/>
                </a:solidFill>
                <a:latin typeface="TimesNewRomanPSMT"/>
              </a:rPr>
              <a:t>Do l</a:t>
            </a:r>
            <a:r>
              <a:rPr lang="vi-VN" dirty="0">
                <a:solidFill>
                  <a:srgbClr val="001933"/>
                </a:solidFill>
                <a:effectLst/>
                <a:latin typeface="TimesNewRomanPSMT"/>
              </a:rPr>
              <a:t>uôn đặt mình ở trạng thái quan sát, so sánh nên thường ít được bình yên, vui vẻ, thảnh thơi.</a:t>
            </a:r>
          </a:p>
        </p:txBody>
      </p:sp>
    </p:spTree>
    <p:extLst>
      <p:ext uri="{BB962C8B-B14F-4D97-AF65-F5344CB8AC3E}">
        <p14:creationId xmlns:p14="http://schemas.microsoft.com/office/powerpoint/2010/main" val="3301136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95D02FB0-CB57-CC42-8822-522857307C44}"/>
              </a:ext>
            </a:extLst>
          </p:cNvPr>
          <p:cNvGrpSpPr/>
          <p:nvPr/>
        </p:nvGrpSpPr>
        <p:grpSpPr>
          <a:xfrm>
            <a:off x="1841500" y="958503"/>
            <a:ext cx="8216900" cy="5603964"/>
            <a:chOff x="1841500" y="958503"/>
            <a:chExt cx="8216900" cy="5603964"/>
          </a:xfrm>
        </p:grpSpPr>
        <p:sp>
          <p:nvSpPr>
            <p:cNvPr id="8" name="TextBox 7">
              <a:extLst>
                <a:ext uri="{FF2B5EF4-FFF2-40B4-BE49-F238E27FC236}">
                  <a16:creationId xmlns:a16="http://schemas.microsoft.com/office/drawing/2014/main" id="{2A1B41F0-E5B3-814A-B926-59AE90553470}"/>
                </a:ext>
              </a:extLst>
            </p:cNvPr>
            <p:cNvSpPr txBox="1"/>
            <p:nvPr/>
          </p:nvSpPr>
          <p:spPr>
            <a:xfrm>
              <a:off x="5276850" y="5384800"/>
              <a:ext cx="2514600" cy="369332"/>
            </a:xfrm>
            <a:prstGeom prst="rect">
              <a:avLst/>
            </a:prstGeom>
            <a:noFill/>
          </p:spPr>
          <p:txBody>
            <a:bodyPr wrap="square" rtlCol="0">
              <a:spAutoFit/>
            </a:bodyPr>
            <a:lstStyle/>
            <a:p>
              <a:r>
                <a:rPr lang="en-VN" dirty="0"/>
                <a:t>Khiếm khuyết thể lý</a:t>
              </a:r>
            </a:p>
          </p:txBody>
        </p:sp>
        <p:sp>
          <p:nvSpPr>
            <p:cNvPr id="9" name="TextBox 8">
              <a:extLst>
                <a:ext uri="{FF2B5EF4-FFF2-40B4-BE49-F238E27FC236}">
                  <a16:creationId xmlns:a16="http://schemas.microsoft.com/office/drawing/2014/main" id="{406EB610-2E25-E34F-BEC0-9E83720C857E}"/>
                </a:ext>
              </a:extLst>
            </p:cNvPr>
            <p:cNvSpPr txBox="1"/>
            <p:nvPr/>
          </p:nvSpPr>
          <p:spPr>
            <a:xfrm>
              <a:off x="4603750" y="6193135"/>
              <a:ext cx="3860800" cy="369332"/>
            </a:xfrm>
            <a:prstGeom prst="rect">
              <a:avLst/>
            </a:prstGeom>
            <a:noFill/>
          </p:spPr>
          <p:txBody>
            <a:bodyPr wrap="square" rtlCol="0">
              <a:spAutoFit/>
            </a:bodyPr>
            <a:lstStyle/>
            <a:p>
              <a:r>
                <a:rPr lang="en-VN" dirty="0"/>
                <a:t>Sức mạnh phấn đấu bẩm sinh</a:t>
              </a:r>
            </a:p>
          </p:txBody>
        </p:sp>
        <p:sp>
          <p:nvSpPr>
            <p:cNvPr id="10" name="TextBox 9">
              <a:extLst>
                <a:ext uri="{FF2B5EF4-FFF2-40B4-BE49-F238E27FC236}">
                  <a16:creationId xmlns:a16="http://schemas.microsoft.com/office/drawing/2014/main" id="{B5FFB5DA-FFBF-1A47-83FF-23A7D06F1C4F}"/>
                </a:ext>
              </a:extLst>
            </p:cNvPr>
            <p:cNvSpPr txBox="1"/>
            <p:nvPr/>
          </p:nvSpPr>
          <p:spPr>
            <a:xfrm>
              <a:off x="5092700" y="4495800"/>
              <a:ext cx="2882900" cy="369332"/>
            </a:xfrm>
            <a:prstGeom prst="rect">
              <a:avLst/>
            </a:prstGeom>
            <a:noFill/>
          </p:spPr>
          <p:txBody>
            <a:bodyPr wrap="square" rtlCol="0">
              <a:spAutoFit/>
            </a:bodyPr>
            <a:lstStyle/>
            <a:p>
              <a:r>
                <a:rPr lang="en-VN" dirty="0"/>
                <a:t>Cảm giác tự ti/thua kém</a:t>
              </a:r>
            </a:p>
          </p:txBody>
        </p:sp>
        <p:sp>
          <p:nvSpPr>
            <p:cNvPr id="11" name="TextBox 10">
              <a:extLst>
                <a:ext uri="{FF2B5EF4-FFF2-40B4-BE49-F238E27FC236}">
                  <a16:creationId xmlns:a16="http://schemas.microsoft.com/office/drawing/2014/main" id="{7A7E17D2-5ACF-6345-B710-23BF31B84A79}"/>
                </a:ext>
              </a:extLst>
            </p:cNvPr>
            <p:cNvSpPr txBox="1"/>
            <p:nvPr/>
          </p:nvSpPr>
          <p:spPr>
            <a:xfrm>
              <a:off x="1841500" y="4126468"/>
              <a:ext cx="1968500" cy="369332"/>
            </a:xfrm>
            <a:prstGeom prst="rect">
              <a:avLst/>
            </a:prstGeom>
            <a:noFill/>
          </p:spPr>
          <p:txBody>
            <a:bodyPr wrap="square" rtlCol="0">
              <a:spAutoFit/>
            </a:bodyPr>
            <a:lstStyle/>
            <a:p>
              <a:r>
                <a:rPr lang="en-VN" dirty="0"/>
                <a:t>Phức cảm tự ti</a:t>
              </a:r>
            </a:p>
          </p:txBody>
        </p:sp>
        <p:sp>
          <p:nvSpPr>
            <p:cNvPr id="12" name="TextBox 11">
              <a:extLst>
                <a:ext uri="{FF2B5EF4-FFF2-40B4-BE49-F238E27FC236}">
                  <a16:creationId xmlns:a16="http://schemas.microsoft.com/office/drawing/2014/main" id="{989120C5-C2B9-4A4A-A616-9202A3220251}"/>
                </a:ext>
              </a:extLst>
            </p:cNvPr>
            <p:cNvSpPr txBox="1"/>
            <p:nvPr/>
          </p:nvSpPr>
          <p:spPr>
            <a:xfrm>
              <a:off x="1841500" y="3244334"/>
              <a:ext cx="1968500" cy="369332"/>
            </a:xfrm>
            <a:prstGeom prst="rect">
              <a:avLst/>
            </a:prstGeom>
            <a:noFill/>
          </p:spPr>
          <p:txBody>
            <a:bodyPr wrap="square" rtlCol="0">
              <a:spAutoFit/>
            </a:bodyPr>
            <a:lstStyle/>
            <a:p>
              <a:pPr algn="ctr"/>
              <a:r>
                <a:rPr lang="en-VN" dirty="0"/>
                <a:t>Tư lợi</a:t>
              </a:r>
            </a:p>
          </p:txBody>
        </p:sp>
        <p:sp>
          <p:nvSpPr>
            <p:cNvPr id="13" name="TextBox 12">
              <a:extLst>
                <a:ext uri="{FF2B5EF4-FFF2-40B4-BE49-F238E27FC236}">
                  <a16:creationId xmlns:a16="http://schemas.microsoft.com/office/drawing/2014/main" id="{FB4C1FF4-EE99-C74B-925F-A116957A4EEF}"/>
                </a:ext>
              </a:extLst>
            </p:cNvPr>
            <p:cNvSpPr txBox="1"/>
            <p:nvPr/>
          </p:nvSpPr>
          <p:spPr>
            <a:xfrm>
              <a:off x="1841500" y="2336800"/>
              <a:ext cx="1968500" cy="646331"/>
            </a:xfrm>
            <a:prstGeom prst="rect">
              <a:avLst/>
            </a:prstGeom>
            <a:noFill/>
          </p:spPr>
          <p:txBody>
            <a:bodyPr wrap="square" rtlCol="0">
              <a:spAutoFit/>
            </a:bodyPr>
            <a:lstStyle/>
            <a:p>
              <a:pPr algn="ctr"/>
              <a:r>
                <a:rPr lang="en-VN" dirty="0"/>
                <a:t>Phấn đấu để vượt trội</a:t>
              </a:r>
            </a:p>
          </p:txBody>
        </p:sp>
        <p:sp>
          <p:nvSpPr>
            <p:cNvPr id="14" name="TextBox 13">
              <a:extLst>
                <a:ext uri="{FF2B5EF4-FFF2-40B4-BE49-F238E27FC236}">
                  <a16:creationId xmlns:a16="http://schemas.microsoft.com/office/drawing/2014/main" id="{99F6E47F-5EAC-F149-8A0B-96EF048D4382}"/>
                </a:ext>
              </a:extLst>
            </p:cNvPr>
            <p:cNvSpPr txBox="1"/>
            <p:nvPr/>
          </p:nvSpPr>
          <p:spPr>
            <a:xfrm>
              <a:off x="1841500" y="958503"/>
              <a:ext cx="1968500" cy="646331"/>
            </a:xfrm>
            <a:prstGeom prst="rect">
              <a:avLst/>
            </a:prstGeom>
            <a:noFill/>
          </p:spPr>
          <p:txBody>
            <a:bodyPr wrap="square" rtlCol="0">
              <a:spAutoFit/>
            </a:bodyPr>
            <a:lstStyle/>
            <a:p>
              <a:pPr algn="ctr"/>
              <a:r>
                <a:rPr lang="en-VN" dirty="0"/>
                <a:t>Mục tiêu tối hậu mờ nhạt</a:t>
              </a:r>
            </a:p>
          </p:txBody>
        </p:sp>
        <p:sp>
          <p:nvSpPr>
            <p:cNvPr id="15" name="TextBox 14">
              <a:extLst>
                <a:ext uri="{FF2B5EF4-FFF2-40B4-BE49-F238E27FC236}">
                  <a16:creationId xmlns:a16="http://schemas.microsoft.com/office/drawing/2014/main" id="{5B9B23DF-C9B9-694F-BFE3-57728AE41CA6}"/>
                </a:ext>
              </a:extLst>
            </p:cNvPr>
            <p:cNvSpPr txBox="1"/>
            <p:nvPr/>
          </p:nvSpPr>
          <p:spPr>
            <a:xfrm>
              <a:off x="8089900" y="3960336"/>
              <a:ext cx="1968500" cy="646331"/>
            </a:xfrm>
            <a:prstGeom prst="rect">
              <a:avLst/>
            </a:prstGeom>
            <a:noFill/>
          </p:spPr>
          <p:txBody>
            <a:bodyPr wrap="square" rtlCol="0">
              <a:spAutoFit/>
            </a:bodyPr>
            <a:lstStyle/>
            <a:p>
              <a:pPr algn="ctr"/>
              <a:r>
                <a:rPr lang="en-VN" dirty="0"/>
                <a:t>Cảm giác tự ti lành mạnh</a:t>
              </a:r>
            </a:p>
          </p:txBody>
        </p:sp>
        <p:sp>
          <p:nvSpPr>
            <p:cNvPr id="16" name="TextBox 15">
              <a:extLst>
                <a:ext uri="{FF2B5EF4-FFF2-40B4-BE49-F238E27FC236}">
                  <a16:creationId xmlns:a16="http://schemas.microsoft.com/office/drawing/2014/main" id="{282899EC-99F8-C046-9B87-72FFD8532AD1}"/>
                </a:ext>
              </a:extLst>
            </p:cNvPr>
            <p:cNvSpPr txBox="1"/>
            <p:nvPr/>
          </p:nvSpPr>
          <p:spPr>
            <a:xfrm>
              <a:off x="8089900" y="3260635"/>
              <a:ext cx="1968500" cy="369332"/>
            </a:xfrm>
            <a:prstGeom prst="rect">
              <a:avLst/>
            </a:prstGeom>
            <a:noFill/>
          </p:spPr>
          <p:txBody>
            <a:bodyPr wrap="square" rtlCol="0">
              <a:spAutoFit/>
            </a:bodyPr>
            <a:lstStyle/>
            <a:p>
              <a:r>
                <a:rPr lang="en-VN" dirty="0"/>
                <a:t>Quan tâm xã hội</a:t>
              </a:r>
            </a:p>
          </p:txBody>
        </p:sp>
        <p:sp>
          <p:nvSpPr>
            <p:cNvPr id="17" name="TextBox 16">
              <a:extLst>
                <a:ext uri="{FF2B5EF4-FFF2-40B4-BE49-F238E27FC236}">
                  <a16:creationId xmlns:a16="http://schemas.microsoft.com/office/drawing/2014/main" id="{2581C8D1-E7F2-DD48-9011-4FB00EB55492}"/>
                </a:ext>
              </a:extLst>
            </p:cNvPr>
            <p:cNvSpPr txBox="1"/>
            <p:nvPr/>
          </p:nvSpPr>
          <p:spPr>
            <a:xfrm>
              <a:off x="8089900" y="2479154"/>
              <a:ext cx="1968500" cy="646331"/>
            </a:xfrm>
            <a:prstGeom prst="rect">
              <a:avLst/>
            </a:prstGeom>
            <a:noFill/>
          </p:spPr>
          <p:txBody>
            <a:bodyPr wrap="square" rtlCol="0">
              <a:spAutoFit/>
            </a:bodyPr>
            <a:lstStyle/>
            <a:p>
              <a:pPr algn="ctr"/>
              <a:r>
                <a:rPr lang="en-VN" dirty="0"/>
                <a:t>Phấn đấu để thành công</a:t>
              </a:r>
            </a:p>
          </p:txBody>
        </p:sp>
        <p:sp>
          <p:nvSpPr>
            <p:cNvPr id="18" name="TextBox 17">
              <a:extLst>
                <a:ext uri="{FF2B5EF4-FFF2-40B4-BE49-F238E27FC236}">
                  <a16:creationId xmlns:a16="http://schemas.microsoft.com/office/drawing/2014/main" id="{0708D37B-F13A-C241-BB87-1E19CAB24AED}"/>
                </a:ext>
              </a:extLst>
            </p:cNvPr>
            <p:cNvSpPr txBox="1"/>
            <p:nvPr/>
          </p:nvSpPr>
          <p:spPr>
            <a:xfrm>
              <a:off x="8089900" y="1012651"/>
              <a:ext cx="1968500" cy="646331"/>
            </a:xfrm>
            <a:prstGeom prst="rect">
              <a:avLst/>
            </a:prstGeom>
            <a:noFill/>
          </p:spPr>
          <p:txBody>
            <a:bodyPr wrap="square" rtlCol="0">
              <a:spAutoFit/>
            </a:bodyPr>
            <a:lstStyle/>
            <a:p>
              <a:pPr algn="ctr"/>
              <a:r>
                <a:rPr lang="en-VN" dirty="0"/>
                <a:t>Mục tiêu tối hậu rõ ràng</a:t>
              </a:r>
            </a:p>
          </p:txBody>
        </p:sp>
      </p:grpSp>
      <p:cxnSp>
        <p:nvCxnSpPr>
          <p:cNvPr id="20" name="Straight Arrow Connector 19">
            <a:extLst>
              <a:ext uri="{FF2B5EF4-FFF2-40B4-BE49-F238E27FC236}">
                <a16:creationId xmlns:a16="http://schemas.microsoft.com/office/drawing/2014/main" id="{787017A1-B8C8-4A41-B61F-38E554D35DDA}"/>
              </a:ext>
            </a:extLst>
          </p:cNvPr>
          <p:cNvCxnSpPr>
            <a:stCxn id="9" idx="0"/>
            <a:endCxn id="8" idx="2"/>
          </p:cNvCxnSpPr>
          <p:nvPr/>
        </p:nvCxnSpPr>
        <p:spPr>
          <a:xfrm flipV="1">
            <a:off x="6534150" y="5754132"/>
            <a:ext cx="0" cy="43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B116E0D-CDD6-314E-BDF9-4E684E1DB70C}"/>
              </a:ext>
            </a:extLst>
          </p:cNvPr>
          <p:cNvCxnSpPr>
            <a:cxnSpLocks/>
            <a:stCxn id="8" idx="0"/>
            <a:endCxn id="10" idx="2"/>
          </p:cNvCxnSpPr>
          <p:nvPr/>
        </p:nvCxnSpPr>
        <p:spPr>
          <a:xfrm flipV="1">
            <a:off x="6534150" y="4865132"/>
            <a:ext cx="0" cy="51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692CF0D-DB1B-C547-A211-52BFED85E4BF}"/>
              </a:ext>
            </a:extLst>
          </p:cNvPr>
          <p:cNvCxnSpPr>
            <a:cxnSpLocks/>
            <a:stCxn id="10" idx="1"/>
            <a:endCxn id="11" idx="2"/>
          </p:cNvCxnSpPr>
          <p:nvPr/>
        </p:nvCxnSpPr>
        <p:spPr>
          <a:xfrm flipH="1" flipV="1">
            <a:off x="2825750" y="4495800"/>
            <a:ext cx="226695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3C1E70-8AC1-AA48-90C6-B8A43BD2A1B9}"/>
              </a:ext>
            </a:extLst>
          </p:cNvPr>
          <p:cNvCxnSpPr>
            <a:cxnSpLocks/>
            <a:stCxn id="11" idx="0"/>
            <a:endCxn id="12" idx="2"/>
          </p:cNvCxnSpPr>
          <p:nvPr/>
        </p:nvCxnSpPr>
        <p:spPr>
          <a:xfrm flipV="1">
            <a:off x="2825750" y="3613666"/>
            <a:ext cx="0" cy="512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4723541-160B-CB4F-8BEE-F2EDCCD5785B}"/>
              </a:ext>
            </a:extLst>
          </p:cNvPr>
          <p:cNvCxnSpPr>
            <a:cxnSpLocks/>
            <a:stCxn id="12" idx="0"/>
            <a:endCxn id="13" idx="2"/>
          </p:cNvCxnSpPr>
          <p:nvPr/>
        </p:nvCxnSpPr>
        <p:spPr>
          <a:xfrm flipV="1">
            <a:off x="2825750" y="2983131"/>
            <a:ext cx="0" cy="261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8A1E41E-964E-2445-BB83-ACA82AC519C4}"/>
              </a:ext>
            </a:extLst>
          </p:cNvPr>
          <p:cNvCxnSpPr>
            <a:cxnSpLocks/>
            <a:stCxn id="13" idx="0"/>
            <a:endCxn id="14" idx="2"/>
          </p:cNvCxnSpPr>
          <p:nvPr/>
        </p:nvCxnSpPr>
        <p:spPr>
          <a:xfrm flipV="1">
            <a:off x="2825750" y="1604834"/>
            <a:ext cx="0" cy="73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9012BC0-3488-A24E-9A78-1561B8EC9144}"/>
              </a:ext>
            </a:extLst>
          </p:cNvPr>
          <p:cNvCxnSpPr>
            <a:cxnSpLocks/>
            <a:stCxn id="10" idx="3"/>
            <a:endCxn id="15" idx="2"/>
          </p:cNvCxnSpPr>
          <p:nvPr/>
        </p:nvCxnSpPr>
        <p:spPr>
          <a:xfrm flipV="1">
            <a:off x="7975600" y="4606667"/>
            <a:ext cx="1098550" cy="7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79AD1F9-77B1-1E4A-99B1-3CAC995A417F}"/>
              </a:ext>
            </a:extLst>
          </p:cNvPr>
          <p:cNvCxnSpPr>
            <a:cxnSpLocks/>
            <a:stCxn id="15" idx="0"/>
            <a:endCxn id="16" idx="2"/>
          </p:cNvCxnSpPr>
          <p:nvPr/>
        </p:nvCxnSpPr>
        <p:spPr>
          <a:xfrm flipV="1">
            <a:off x="9074150" y="3629967"/>
            <a:ext cx="0" cy="330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E40750-D0C5-CD45-9D7A-27F849EF6ED4}"/>
              </a:ext>
            </a:extLst>
          </p:cNvPr>
          <p:cNvCxnSpPr>
            <a:cxnSpLocks/>
            <a:stCxn id="16" idx="0"/>
            <a:endCxn id="17" idx="2"/>
          </p:cNvCxnSpPr>
          <p:nvPr/>
        </p:nvCxnSpPr>
        <p:spPr>
          <a:xfrm flipV="1">
            <a:off x="9074150" y="3125485"/>
            <a:ext cx="0" cy="135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A110640-0358-5941-BBD4-B083A76D549A}"/>
              </a:ext>
            </a:extLst>
          </p:cNvPr>
          <p:cNvCxnSpPr>
            <a:cxnSpLocks/>
            <a:stCxn id="17" idx="0"/>
            <a:endCxn id="18" idx="2"/>
          </p:cNvCxnSpPr>
          <p:nvPr/>
        </p:nvCxnSpPr>
        <p:spPr>
          <a:xfrm flipV="1">
            <a:off x="9074150" y="1658982"/>
            <a:ext cx="0" cy="820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098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III. Striving for superiority (</a:t>
            </a:r>
            <a:r>
              <a:rPr lang="en-US" b="1" dirty="0" err="1"/>
              <a:t>Phấn</a:t>
            </a:r>
            <a:r>
              <a:rPr lang="en-US" b="1" dirty="0"/>
              <a:t> </a:t>
            </a:r>
            <a:r>
              <a:rPr lang="en-US" b="1" dirty="0" err="1"/>
              <a:t>đấu</a:t>
            </a:r>
            <a:r>
              <a:rPr lang="en-US" b="1" dirty="0"/>
              <a:t> </a:t>
            </a:r>
            <a:r>
              <a:rPr lang="en-US" b="1" dirty="0" err="1"/>
              <a:t>để</a:t>
            </a:r>
            <a:r>
              <a:rPr lang="en-US" b="1" dirty="0"/>
              <a:t> </a:t>
            </a:r>
            <a:r>
              <a:rPr lang="en-US" b="1" dirty="0" err="1"/>
              <a:t>vượt</a:t>
            </a:r>
            <a:r>
              <a:rPr lang="en-US" b="1" dirty="0"/>
              <a:t> </a:t>
            </a:r>
            <a:r>
              <a:rPr lang="en-US" b="1" dirty="0" err="1"/>
              <a:t>trội</a:t>
            </a:r>
            <a:r>
              <a:rPr lang="en-US" b="1" dirty="0"/>
              <a:t>)</a:t>
            </a:r>
          </a:p>
        </p:txBody>
      </p:sp>
      <p:sp>
        <p:nvSpPr>
          <p:cNvPr id="3" name="Content Placeholder 2"/>
          <p:cNvSpPr>
            <a:spLocks noGrp="1"/>
          </p:cNvSpPr>
          <p:nvPr>
            <p:ph idx="1"/>
          </p:nvPr>
        </p:nvSpPr>
        <p:spPr/>
        <p:txBody>
          <a:bodyPr>
            <a:normAutofit/>
          </a:bodyPr>
          <a:lstStyle/>
          <a:p>
            <a:pPr>
              <a:buFontTx/>
              <a:buChar char="-"/>
            </a:pPr>
            <a:r>
              <a:rPr lang="en-US" dirty="0" err="1"/>
              <a:t>Bất</a:t>
            </a:r>
            <a:r>
              <a:rPr lang="en-US" dirty="0"/>
              <a:t> </a:t>
            </a:r>
            <a:r>
              <a:rPr lang="en-US" dirty="0" err="1"/>
              <a:t>chấp</a:t>
            </a:r>
            <a:r>
              <a:rPr lang="en-US" dirty="0"/>
              <a:t> </a:t>
            </a:r>
            <a:r>
              <a:rPr lang="en-US" dirty="0" err="1"/>
              <a:t>người</a:t>
            </a:r>
            <a:r>
              <a:rPr lang="en-US" dirty="0"/>
              <a:t> </a:t>
            </a:r>
            <a:r>
              <a:rPr lang="en-US" dirty="0" err="1"/>
              <a:t>khác</a:t>
            </a:r>
            <a:r>
              <a:rPr lang="en-US" dirty="0"/>
              <a:t> </a:t>
            </a:r>
          </a:p>
          <a:p>
            <a:pPr>
              <a:buFontTx/>
              <a:buChar char="-"/>
            </a:pPr>
            <a:endParaRPr lang="en-US" dirty="0"/>
          </a:p>
          <a:p>
            <a:pPr>
              <a:buFontTx/>
              <a:buChar char="-"/>
            </a:pPr>
            <a:r>
              <a:rPr lang="en-US" dirty="0" err="1"/>
              <a:t>Vì</a:t>
            </a:r>
            <a:r>
              <a:rPr lang="en-US" dirty="0"/>
              <a:t> </a:t>
            </a:r>
            <a:r>
              <a:rPr lang="en-US" dirty="0" err="1"/>
              <a:t>lợi</a:t>
            </a:r>
            <a:r>
              <a:rPr lang="en-US" dirty="0"/>
              <a:t> </a:t>
            </a:r>
            <a:r>
              <a:rPr lang="en-US" dirty="0" err="1"/>
              <a:t>ích</a:t>
            </a:r>
            <a:r>
              <a:rPr lang="en-US" dirty="0"/>
              <a:t> </a:t>
            </a:r>
            <a:r>
              <a:rPr lang="en-US" dirty="0" err="1"/>
              <a:t>cá</a:t>
            </a:r>
            <a:r>
              <a:rPr lang="en-US" dirty="0"/>
              <a:t> </a:t>
            </a:r>
            <a:r>
              <a:rPr lang="en-US" dirty="0" err="1"/>
              <a:t>nhân</a:t>
            </a:r>
            <a:r>
              <a:rPr lang="en-US" dirty="0"/>
              <a:t> </a:t>
            </a:r>
          </a:p>
          <a:p>
            <a:pPr>
              <a:buFontTx/>
              <a:buChar char="-"/>
            </a:pPr>
            <a:endParaRPr lang="en-US" dirty="0"/>
          </a:p>
          <a:p>
            <a:pPr>
              <a:buFontTx/>
              <a:buChar char="-"/>
            </a:pPr>
            <a:r>
              <a:rPr lang="en-US" dirty="0" err="1"/>
              <a:t>Thúc</a:t>
            </a:r>
            <a:r>
              <a:rPr lang="en-US" dirty="0"/>
              <a:t> </a:t>
            </a:r>
            <a:r>
              <a:rPr lang="en-US" dirty="0" err="1"/>
              <a:t>đẩy</a:t>
            </a:r>
            <a:r>
              <a:rPr lang="en-US" dirty="0"/>
              <a:t> </a:t>
            </a:r>
            <a:r>
              <a:rPr lang="en-US" dirty="0" err="1"/>
              <a:t>bởi</a:t>
            </a:r>
            <a:r>
              <a:rPr lang="en-US" dirty="0"/>
              <a:t> </a:t>
            </a:r>
            <a:r>
              <a:rPr lang="en-US" dirty="0" err="1"/>
              <a:t>phức</a:t>
            </a:r>
            <a:r>
              <a:rPr lang="en-US" dirty="0"/>
              <a:t> </a:t>
            </a:r>
            <a:r>
              <a:rPr lang="en-US" dirty="0" err="1"/>
              <a:t>cảm</a:t>
            </a:r>
            <a:r>
              <a:rPr lang="en-US" dirty="0"/>
              <a:t> </a:t>
            </a:r>
            <a:r>
              <a:rPr lang="en-US" dirty="0" err="1"/>
              <a:t>tự</a:t>
            </a:r>
            <a:r>
              <a:rPr lang="en-US" dirty="0"/>
              <a:t> </a:t>
            </a:r>
            <a:r>
              <a:rPr lang="en-US" dirty="0" err="1"/>
              <a:t>ti</a:t>
            </a:r>
            <a:endParaRPr lang="en-US" dirty="0"/>
          </a:p>
        </p:txBody>
      </p:sp>
    </p:spTree>
    <p:extLst>
      <p:ext uri="{BB962C8B-B14F-4D97-AF65-F5344CB8AC3E}">
        <p14:creationId xmlns:p14="http://schemas.microsoft.com/office/powerpoint/2010/main" val="837284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Striving for success (</a:t>
            </a:r>
            <a:r>
              <a:rPr lang="en-US" b="1" dirty="0" err="1"/>
              <a:t>Phấn</a:t>
            </a:r>
            <a:r>
              <a:rPr lang="en-US" b="1" dirty="0"/>
              <a:t> </a:t>
            </a:r>
            <a:r>
              <a:rPr lang="en-US" b="1" dirty="0" err="1"/>
              <a:t>đấu</a:t>
            </a:r>
            <a:r>
              <a:rPr lang="en-US" b="1" dirty="0"/>
              <a:t> </a:t>
            </a:r>
            <a:r>
              <a:rPr lang="en-US" b="1" dirty="0" err="1"/>
              <a:t>để</a:t>
            </a:r>
            <a:r>
              <a:rPr lang="en-US" b="1" dirty="0"/>
              <a:t> </a:t>
            </a:r>
            <a:r>
              <a:rPr lang="en-US" b="1" dirty="0" err="1"/>
              <a:t>thành</a:t>
            </a:r>
            <a:r>
              <a:rPr lang="en-US" b="1" dirty="0"/>
              <a:t> </a:t>
            </a:r>
            <a:r>
              <a:rPr lang="en-US" b="1" dirty="0" err="1"/>
              <a:t>công</a:t>
            </a:r>
            <a:r>
              <a:rPr lang="en-US" b="1" dirty="0"/>
              <a:t>)</a:t>
            </a:r>
          </a:p>
        </p:txBody>
      </p:sp>
      <p:sp>
        <p:nvSpPr>
          <p:cNvPr id="3" name="Content Placeholder 2"/>
          <p:cNvSpPr>
            <a:spLocks noGrp="1"/>
          </p:cNvSpPr>
          <p:nvPr>
            <p:ph idx="1"/>
          </p:nvPr>
        </p:nvSpPr>
        <p:spPr/>
        <p:txBody>
          <a:bodyPr>
            <a:normAutofit/>
          </a:bodyPr>
          <a:lstStyle/>
          <a:p>
            <a:pPr>
              <a:buFontTx/>
              <a:buChar char="-"/>
            </a:pPr>
            <a:r>
              <a:rPr lang="vi-VN" dirty="0"/>
              <a:t>Thúc đẩy bởi mối quan tâm xã hội và sự thành công của cộng đồng</a:t>
            </a:r>
          </a:p>
          <a:p>
            <a:pPr>
              <a:buFontTx/>
              <a:buChar char="-"/>
            </a:pPr>
            <a:r>
              <a:rPr lang="vi-VN" dirty="0"/>
              <a:t>Không nhìn người khác như đối thủ mà như người cộng tác </a:t>
            </a:r>
          </a:p>
          <a:p>
            <a:pPr>
              <a:buFontTx/>
              <a:buChar char="-"/>
            </a:pPr>
            <a:r>
              <a:rPr lang="vi-VN" dirty="0"/>
              <a:t>Nỗ lực để cải thiện bản thân triển nở tối đa</a:t>
            </a:r>
          </a:p>
          <a:p>
            <a:pPr>
              <a:buFontTx/>
              <a:buChar char="-"/>
            </a:pPr>
            <a:r>
              <a:rPr lang="vi-VN" dirty="0"/>
              <a:t>Giúp đỡ và kết nối đến người khác nhưng không cần đền đáp</a:t>
            </a:r>
          </a:p>
          <a:p>
            <a:pPr>
              <a:buFontTx/>
              <a:buChar char="-"/>
            </a:pPr>
            <a:r>
              <a:rPr lang="vi-VN" dirty="0"/>
              <a:t>Hướng đến mục tiêu tối hậu  </a:t>
            </a:r>
          </a:p>
          <a:p>
            <a:pPr marL="0" indent="0">
              <a:buNone/>
            </a:pPr>
            <a:r>
              <a:rPr lang="vi-VN" dirty="0"/>
              <a:t>=&gt; Hướng lên với một cảm giác tự ti thông thường chứ không phải lấp đầy phức cảm tự ti </a:t>
            </a:r>
          </a:p>
        </p:txBody>
      </p:sp>
    </p:spTree>
    <p:extLst>
      <p:ext uri="{BB962C8B-B14F-4D97-AF65-F5344CB8AC3E}">
        <p14:creationId xmlns:p14="http://schemas.microsoft.com/office/powerpoint/2010/main" val="226186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537A34-51CB-0341-9158-A42CBE27E554}"/>
              </a:ext>
            </a:extLst>
          </p:cNvPr>
          <p:cNvSpPr>
            <a:spLocks noGrp="1"/>
          </p:cNvSpPr>
          <p:nvPr>
            <p:ph type="title"/>
          </p:nvPr>
        </p:nvSpPr>
        <p:spPr>
          <a:xfrm>
            <a:off x="838200" y="2301501"/>
            <a:ext cx="10515600" cy="1325563"/>
          </a:xfrm>
        </p:spPr>
        <p:txBody>
          <a:bodyPr>
            <a:normAutofit fontScale="90000"/>
          </a:bodyPr>
          <a:lstStyle/>
          <a:p>
            <a:r>
              <a:rPr lang="en-VN" dirty="0"/>
              <a:t>Nếu có một ông bụt hiện ra, người này sẽ xóa hết những khó khăn của em (như những thứ liên quan đến tiền bạc, bệnh tật...) và hỏi em rằng điều ước của em là gì để ông thực hiện cho em. Em sẽ nói điều ước đó là gì với ông? </a:t>
            </a:r>
          </a:p>
        </p:txBody>
      </p:sp>
    </p:spTree>
    <p:extLst>
      <p:ext uri="{BB962C8B-B14F-4D97-AF65-F5344CB8AC3E}">
        <p14:creationId xmlns:p14="http://schemas.microsoft.com/office/powerpoint/2010/main" val="2944084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 </a:t>
            </a:r>
            <a:r>
              <a:rPr lang="en-US" b="1" dirty="0" err="1"/>
              <a:t>Mục</a:t>
            </a:r>
            <a:r>
              <a:rPr lang="en-US" b="1" dirty="0"/>
              <a:t> </a:t>
            </a:r>
            <a:r>
              <a:rPr lang="en-US" b="1" dirty="0" err="1"/>
              <a:t>tiêu</a:t>
            </a:r>
            <a:r>
              <a:rPr lang="en-US" b="1" dirty="0"/>
              <a:t> </a:t>
            </a:r>
            <a:r>
              <a:rPr lang="en-US" b="1" dirty="0" err="1"/>
              <a:t>tối</a:t>
            </a:r>
            <a:r>
              <a:rPr lang="en-US" b="1" dirty="0"/>
              <a:t> </a:t>
            </a:r>
            <a:r>
              <a:rPr lang="en-US" b="1" dirty="0" err="1"/>
              <a:t>hậu</a:t>
            </a:r>
            <a:r>
              <a:rPr lang="en-US" b="1" dirty="0"/>
              <a:t> (fictional finalism)</a:t>
            </a:r>
          </a:p>
        </p:txBody>
      </p:sp>
      <p:sp>
        <p:nvSpPr>
          <p:cNvPr id="3" name="Content Placeholder 2"/>
          <p:cNvSpPr>
            <a:spLocks noGrp="1"/>
          </p:cNvSpPr>
          <p:nvPr>
            <p:ph idx="1"/>
          </p:nvPr>
        </p:nvSpPr>
        <p:spPr/>
        <p:txBody>
          <a:bodyPr>
            <a:normAutofit/>
          </a:bodyPr>
          <a:lstStyle/>
          <a:p>
            <a:pPr marL="0" indent="0">
              <a:buNone/>
            </a:pPr>
            <a:r>
              <a:rPr lang="vi-VN" dirty="0"/>
              <a:t>- Con người thường không biết rõ hình ảnh thành toàn giả tưởng/ Mục đích hư cấu của mình </a:t>
            </a:r>
          </a:p>
          <a:p>
            <a:pPr marL="0" indent="0">
              <a:buNone/>
            </a:pPr>
            <a:r>
              <a:rPr lang="vi-VN" dirty="0"/>
              <a:t>- Trong mỗi hoàn cảnh sống, mỗi người tưởng tượng ra một hình ảnh lý tưởng phác hoạ một cuộc đời không bị cản trở bởi những giới hạn hiện tại. </a:t>
            </a:r>
          </a:p>
          <a:p>
            <a:pPr marL="0" indent="0">
              <a:buNone/>
            </a:pPr>
            <a:r>
              <a:rPr lang="vi-VN" dirty="0"/>
              <a:t>- Mục tiêu tưởng tượng về tương lai tuyệt đối này được gọi là </a:t>
            </a:r>
            <a:r>
              <a:rPr lang="vi-VN" i="1" dirty="0"/>
              <a:t>sự thành toàn giả tưởng </a:t>
            </a:r>
            <a:r>
              <a:rPr lang="vi-VN" dirty="0"/>
              <a:t>hay </a:t>
            </a:r>
            <a:r>
              <a:rPr lang="vi-VN" i="1" dirty="0"/>
              <a:t>hình ảnh mục tiêu cá nhân</a:t>
            </a:r>
            <a:endParaRPr lang="vi-VN" dirty="0"/>
          </a:p>
        </p:txBody>
      </p:sp>
    </p:spTree>
    <p:extLst>
      <p:ext uri="{BB962C8B-B14F-4D97-AF65-F5344CB8AC3E}">
        <p14:creationId xmlns:p14="http://schemas.microsoft.com/office/powerpoint/2010/main" val="1068764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 </a:t>
            </a:r>
            <a:r>
              <a:rPr lang="en-US" b="1" dirty="0" err="1"/>
              <a:t>Mục</a:t>
            </a:r>
            <a:r>
              <a:rPr lang="en-US" b="1" dirty="0"/>
              <a:t> </a:t>
            </a:r>
            <a:r>
              <a:rPr lang="en-US" b="1" dirty="0" err="1"/>
              <a:t>tiêu</a:t>
            </a:r>
            <a:r>
              <a:rPr lang="en-US" b="1" dirty="0"/>
              <a:t> </a:t>
            </a:r>
            <a:r>
              <a:rPr lang="en-US" b="1" dirty="0" err="1"/>
              <a:t>tối</a:t>
            </a:r>
            <a:r>
              <a:rPr lang="en-US" b="1" dirty="0"/>
              <a:t> </a:t>
            </a:r>
            <a:r>
              <a:rPr lang="en-US" b="1" dirty="0" err="1"/>
              <a:t>hậu</a:t>
            </a:r>
            <a:r>
              <a:rPr lang="en-US" b="1" dirty="0"/>
              <a:t> (fictional finalism)</a:t>
            </a:r>
          </a:p>
        </p:txBody>
      </p:sp>
      <p:sp>
        <p:nvSpPr>
          <p:cNvPr id="3" name="Content Placeholder 2"/>
          <p:cNvSpPr>
            <a:spLocks noGrp="1"/>
          </p:cNvSpPr>
          <p:nvPr>
            <p:ph idx="1"/>
          </p:nvPr>
        </p:nvSpPr>
        <p:spPr/>
        <p:txBody>
          <a:bodyPr>
            <a:normAutofit/>
          </a:bodyPr>
          <a:lstStyle/>
          <a:p>
            <a:pPr marL="0" indent="0">
              <a:buNone/>
            </a:pPr>
            <a:r>
              <a:rPr lang="vi-VN" dirty="0"/>
              <a:t>- Người lành mạnh có thể thay đổi mục đích hư cấu, mục tiêu hướng đến mục đích hư cấu này. Người tâm bệnh thì không </a:t>
            </a:r>
          </a:p>
          <a:p>
            <a:pPr>
              <a:buFontTx/>
              <a:buChar char="-"/>
            </a:pPr>
            <a:r>
              <a:rPr lang="vi-VN" dirty="0"/>
              <a:t>Người người luôn được thúc đẩy tiến về phía hoàn thành mục đích hư cấu của bản thân </a:t>
            </a:r>
          </a:p>
          <a:p>
            <a:pPr>
              <a:buFontTx/>
              <a:buChar char="-"/>
            </a:pPr>
            <a:r>
              <a:rPr lang="vi-VN" dirty="0"/>
              <a:t>Không thể hiểu một người nếu không hiểu được mục tiêu hư cấu của họ hướng đến </a:t>
            </a:r>
          </a:p>
          <a:p>
            <a:pPr>
              <a:buFontTx/>
              <a:buChar char="-"/>
            </a:pPr>
            <a:endParaRPr lang="vi-VN" dirty="0"/>
          </a:p>
        </p:txBody>
      </p:sp>
    </p:spTree>
    <p:extLst>
      <p:ext uri="{BB962C8B-B14F-4D97-AF65-F5344CB8AC3E}">
        <p14:creationId xmlns:p14="http://schemas.microsoft.com/office/powerpoint/2010/main" val="127976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Tác</a:t>
            </a:r>
            <a:r>
              <a:rPr lang="en-US" b="1" dirty="0"/>
              <a:t> </a:t>
            </a:r>
            <a:r>
              <a:rPr lang="en-US" b="1" dirty="0" err="1"/>
              <a:t>giả</a:t>
            </a:r>
            <a:endParaRPr lang="en-US" b="1" dirty="0"/>
          </a:p>
        </p:txBody>
      </p:sp>
      <p:sp>
        <p:nvSpPr>
          <p:cNvPr id="3" name="Content Placeholder 2"/>
          <p:cNvSpPr>
            <a:spLocks noGrp="1"/>
          </p:cNvSpPr>
          <p:nvPr>
            <p:ph idx="1"/>
          </p:nvPr>
        </p:nvSpPr>
        <p:spPr/>
        <p:txBody>
          <a:bodyPr>
            <a:normAutofit/>
          </a:bodyPr>
          <a:lstStyle/>
          <a:p>
            <a:r>
              <a:rPr lang="vi-VN" dirty="0"/>
              <a:t>1870-1937</a:t>
            </a:r>
          </a:p>
          <a:p>
            <a:pPr marL="0" indent="0">
              <a:buNone/>
            </a:pPr>
            <a:r>
              <a:rPr lang="vi-VN" dirty="0"/>
              <a:t>• Do Thái –Hungary-Áo</a:t>
            </a:r>
          </a:p>
          <a:p>
            <a:pPr marL="0" indent="0">
              <a:buNone/>
            </a:pPr>
            <a:r>
              <a:rPr lang="vi-VN" dirty="0"/>
              <a:t>• Tuổi thơ đau yếu</a:t>
            </a:r>
          </a:p>
          <a:p>
            <a:pPr marL="0" indent="0">
              <a:buNone/>
            </a:pPr>
            <a:r>
              <a:rPr lang="vi-VN" dirty="0"/>
              <a:t>• Những sự kiện trong gia đình: (1) anh cả hơn về sức khoẻ và tài chính, (2) em trai chết vì bệnh, (3) bản thân suýt chết cóng, viêm phổi</a:t>
            </a:r>
          </a:p>
          <a:p>
            <a:pPr marL="0" indent="0">
              <a:buNone/>
            </a:pPr>
            <a:r>
              <a:rPr lang="vi-VN" dirty="0"/>
              <a:t>• Mặc cảm thua kém; mục đích sống tối hậu (chống lại cái chết) từ nhỏ (5 tuổi)</a:t>
            </a:r>
          </a:p>
        </p:txBody>
      </p:sp>
    </p:spTree>
    <p:extLst>
      <p:ext uri="{BB962C8B-B14F-4D97-AF65-F5344CB8AC3E}">
        <p14:creationId xmlns:p14="http://schemas.microsoft.com/office/powerpoint/2010/main" val="3841467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 </a:t>
            </a:r>
            <a:r>
              <a:rPr lang="en-US" b="1" dirty="0" err="1"/>
              <a:t>Mục</a:t>
            </a:r>
            <a:r>
              <a:rPr lang="en-US" b="1" dirty="0"/>
              <a:t> </a:t>
            </a:r>
            <a:r>
              <a:rPr lang="en-US" b="1" dirty="0" err="1"/>
              <a:t>tiêu</a:t>
            </a:r>
            <a:r>
              <a:rPr lang="en-US" b="1" dirty="0"/>
              <a:t> </a:t>
            </a:r>
            <a:r>
              <a:rPr lang="en-US" b="1" dirty="0" err="1"/>
              <a:t>tối</a:t>
            </a:r>
            <a:r>
              <a:rPr lang="en-US" b="1" dirty="0"/>
              <a:t> </a:t>
            </a:r>
            <a:r>
              <a:rPr lang="en-US" b="1" dirty="0" err="1"/>
              <a:t>hậu</a:t>
            </a:r>
            <a:r>
              <a:rPr lang="en-US" b="1" dirty="0"/>
              <a:t> (fictional finalism) </a:t>
            </a:r>
          </a:p>
        </p:txBody>
      </p:sp>
      <p:sp>
        <p:nvSpPr>
          <p:cNvPr id="3" name="Content Placeholder 2"/>
          <p:cNvSpPr>
            <a:spLocks noGrp="1"/>
          </p:cNvSpPr>
          <p:nvPr>
            <p:ph idx="1"/>
          </p:nvPr>
        </p:nvSpPr>
        <p:spPr/>
        <p:txBody>
          <a:bodyPr>
            <a:normAutofit/>
          </a:bodyPr>
          <a:lstStyle/>
          <a:p>
            <a:pPr>
              <a:buFontTx/>
              <a:buChar char="-"/>
            </a:pPr>
            <a:r>
              <a:rPr lang="en-US" dirty="0" err="1"/>
              <a:t>Là</a:t>
            </a:r>
            <a:r>
              <a:rPr lang="en-US" dirty="0"/>
              <a:t> </a:t>
            </a:r>
            <a:r>
              <a:rPr lang="en-US" dirty="0" err="1"/>
              <a:t>một</a:t>
            </a:r>
            <a:r>
              <a:rPr lang="en-US" dirty="0"/>
              <a:t> </a:t>
            </a:r>
            <a:r>
              <a:rPr lang="en-US" dirty="0" err="1"/>
              <a:t>mục</a:t>
            </a:r>
            <a:r>
              <a:rPr lang="en-US" dirty="0"/>
              <a:t> </a:t>
            </a:r>
            <a:r>
              <a:rPr lang="en-US" dirty="0" err="1"/>
              <a:t>tiêu</a:t>
            </a:r>
            <a:r>
              <a:rPr lang="en-US" dirty="0"/>
              <a:t> </a:t>
            </a:r>
            <a:r>
              <a:rPr lang="en-US" dirty="0" err="1"/>
              <a:t>tưởng</a:t>
            </a:r>
            <a:r>
              <a:rPr lang="en-US" dirty="0"/>
              <a:t> </a:t>
            </a:r>
            <a:r>
              <a:rPr lang="en-US" dirty="0" err="1"/>
              <a:t>tượng</a:t>
            </a:r>
            <a:r>
              <a:rPr lang="en-US" dirty="0"/>
              <a:t> </a:t>
            </a:r>
            <a:r>
              <a:rPr lang="en-US" dirty="0" err="1"/>
              <a:t>hoặc</a:t>
            </a:r>
            <a:r>
              <a:rPr lang="en-US" dirty="0"/>
              <a:t> </a:t>
            </a:r>
            <a:r>
              <a:rPr lang="en-US" dirty="0" err="1"/>
              <a:t>tiềm</a:t>
            </a:r>
            <a:r>
              <a:rPr lang="en-US" dirty="0"/>
              <a:t> </a:t>
            </a:r>
            <a:r>
              <a:rPr lang="en-US" dirty="0" err="1"/>
              <a:t>năng</a:t>
            </a:r>
            <a:r>
              <a:rPr lang="en-US" dirty="0"/>
              <a:t>, </a:t>
            </a:r>
            <a:r>
              <a:rPr lang="en-US" dirty="0" err="1"/>
              <a:t>định</a:t>
            </a:r>
            <a:r>
              <a:rPr lang="en-US" dirty="0"/>
              <a:t> </a:t>
            </a:r>
            <a:r>
              <a:rPr lang="en-US" dirty="0" err="1"/>
              <a:t>hướng</a:t>
            </a:r>
            <a:r>
              <a:rPr lang="en-US" dirty="0"/>
              <a:t> </a:t>
            </a:r>
            <a:r>
              <a:rPr lang="en-US" dirty="0" err="1"/>
              <a:t>các</a:t>
            </a:r>
            <a:r>
              <a:rPr lang="en-US" dirty="0"/>
              <a:t> </a:t>
            </a:r>
            <a:r>
              <a:rPr lang="en-US" dirty="0" err="1"/>
              <a:t>hành</a:t>
            </a:r>
            <a:r>
              <a:rPr lang="en-US" dirty="0"/>
              <a:t> vi </a:t>
            </a:r>
            <a:r>
              <a:rPr lang="en-US" dirty="0" err="1"/>
              <a:t>của</a:t>
            </a:r>
            <a:r>
              <a:rPr lang="en-US" dirty="0"/>
              <a:t> </a:t>
            </a:r>
            <a:r>
              <a:rPr lang="en-US" dirty="0" err="1"/>
              <a:t>chúng</a:t>
            </a:r>
            <a:r>
              <a:rPr lang="en-US" dirty="0"/>
              <a:t> ta </a:t>
            </a:r>
          </a:p>
          <a:p>
            <a:pPr>
              <a:buFontTx/>
              <a:buChar char="-"/>
            </a:pPr>
            <a:r>
              <a:rPr lang="en-US" dirty="0" err="1"/>
              <a:t>Từ</a:t>
            </a:r>
            <a:r>
              <a:rPr lang="en-US" dirty="0"/>
              <a:t> </a:t>
            </a:r>
            <a:r>
              <a:rPr lang="en-US" dirty="0" err="1"/>
              <a:t>những</a:t>
            </a:r>
            <a:r>
              <a:rPr lang="en-US" dirty="0"/>
              <a:t> </a:t>
            </a:r>
            <a:r>
              <a:rPr lang="en-US" dirty="0" err="1"/>
              <a:t>mục</a:t>
            </a:r>
            <a:r>
              <a:rPr lang="en-US" dirty="0"/>
              <a:t> </a:t>
            </a:r>
            <a:r>
              <a:rPr lang="en-US" dirty="0" err="1"/>
              <a:t>tiêu</a:t>
            </a:r>
            <a:r>
              <a:rPr lang="en-US" dirty="0"/>
              <a:t> </a:t>
            </a:r>
            <a:r>
              <a:rPr lang="en-US" dirty="0" err="1"/>
              <a:t>này</a:t>
            </a:r>
            <a:r>
              <a:rPr lang="en-US" dirty="0"/>
              <a:t>, </a:t>
            </a:r>
            <a:r>
              <a:rPr lang="en-US" dirty="0" err="1"/>
              <a:t>hình</a:t>
            </a:r>
            <a:r>
              <a:rPr lang="en-US" dirty="0"/>
              <a:t> </a:t>
            </a:r>
            <a:r>
              <a:rPr lang="en-US" dirty="0" err="1"/>
              <a:t>thành</a:t>
            </a:r>
            <a:r>
              <a:rPr lang="en-US" dirty="0"/>
              <a:t> </a:t>
            </a:r>
            <a:r>
              <a:rPr lang="en-US" dirty="0" err="1"/>
              <a:t>nên</a:t>
            </a:r>
            <a:r>
              <a:rPr lang="en-US" dirty="0"/>
              <a:t> </a:t>
            </a:r>
            <a:r>
              <a:rPr lang="en-US" dirty="0" err="1"/>
              <a:t>những</a:t>
            </a:r>
            <a:r>
              <a:rPr lang="en-US" dirty="0"/>
              <a:t> </a:t>
            </a:r>
            <a:r>
              <a:rPr lang="en-US" dirty="0" err="1"/>
              <a:t>niềm</a:t>
            </a:r>
            <a:r>
              <a:rPr lang="en-US" dirty="0"/>
              <a:t> tin </a:t>
            </a:r>
            <a:r>
              <a:rPr lang="en-US" dirty="0" err="1"/>
              <a:t>mà</a:t>
            </a:r>
            <a:r>
              <a:rPr lang="en-US" dirty="0"/>
              <a:t> ở </a:t>
            </a:r>
            <a:r>
              <a:rPr lang="en-US" dirty="0" err="1"/>
              <a:t>đó</a:t>
            </a:r>
            <a:r>
              <a:rPr lang="en-US" dirty="0"/>
              <a:t> </a:t>
            </a:r>
            <a:r>
              <a:rPr lang="en-US" dirty="0" err="1"/>
              <a:t>nó</a:t>
            </a:r>
            <a:r>
              <a:rPr lang="en-US" dirty="0"/>
              <a:t> </a:t>
            </a:r>
            <a:r>
              <a:rPr lang="en-US" dirty="0" err="1"/>
              <a:t>sẽ</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cách</a:t>
            </a:r>
            <a:r>
              <a:rPr lang="en-US" dirty="0"/>
              <a:t> </a:t>
            </a:r>
            <a:r>
              <a:rPr lang="en-US" dirty="0" err="1"/>
              <a:t>chúng</a:t>
            </a:r>
            <a:r>
              <a:rPr lang="en-US" dirty="0"/>
              <a:t> ta </a:t>
            </a:r>
            <a:r>
              <a:rPr lang="en-US" dirty="0" err="1"/>
              <a:t>tương</a:t>
            </a:r>
            <a:r>
              <a:rPr lang="en-US" dirty="0"/>
              <a:t> </a:t>
            </a:r>
            <a:r>
              <a:rPr lang="en-US" dirty="0" err="1"/>
              <a:t>tác</a:t>
            </a:r>
            <a:r>
              <a:rPr lang="en-US" dirty="0"/>
              <a:t>, </a:t>
            </a:r>
            <a:r>
              <a:rPr lang="en-US" dirty="0" err="1"/>
              <a:t>nhận</a:t>
            </a:r>
            <a:r>
              <a:rPr lang="en-US" dirty="0"/>
              <a:t> </a:t>
            </a:r>
            <a:r>
              <a:rPr lang="en-US" dirty="0" err="1"/>
              <a:t>thức</a:t>
            </a:r>
            <a:r>
              <a:rPr lang="en-US" dirty="0"/>
              <a:t> </a:t>
            </a:r>
            <a:r>
              <a:rPr lang="en-US" dirty="0" err="1"/>
              <a:t>về</a:t>
            </a:r>
            <a:r>
              <a:rPr lang="en-US" dirty="0"/>
              <a:t> </a:t>
            </a:r>
            <a:r>
              <a:rPr lang="en-US" dirty="0" err="1"/>
              <a:t>người</a:t>
            </a:r>
            <a:r>
              <a:rPr lang="en-US" dirty="0"/>
              <a:t> </a:t>
            </a:r>
            <a:r>
              <a:rPr lang="en-US" dirty="0" err="1"/>
              <a:t>khác</a:t>
            </a:r>
            <a:r>
              <a:rPr lang="en-US" dirty="0"/>
              <a:t>.</a:t>
            </a:r>
          </a:p>
          <a:p>
            <a:pPr>
              <a:buFontTx/>
              <a:buChar char="-"/>
            </a:pPr>
            <a:endParaRPr lang="en-US" dirty="0"/>
          </a:p>
          <a:p>
            <a:pPr marL="0" indent="0">
              <a:buNone/>
            </a:pPr>
            <a:r>
              <a:rPr lang="en-US" dirty="0" err="1"/>
              <a:t>Ví</a:t>
            </a:r>
            <a:r>
              <a:rPr lang="en-US" dirty="0"/>
              <a:t> </a:t>
            </a:r>
            <a:r>
              <a:rPr lang="en-US" dirty="0" err="1"/>
              <a:t>dụ</a:t>
            </a:r>
            <a:r>
              <a:rPr lang="en-US" dirty="0"/>
              <a:t>: </a:t>
            </a:r>
            <a:r>
              <a:rPr lang="en-US" dirty="0" err="1"/>
              <a:t>Niềm</a:t>
            </a:r>
            <a:r>
              <a:rPr lang="en-US" dirty="0"/>
              <a:t> tin </a:t>
            </a:r>
            <a:r>
              <a:rPr lang="en-US" dirty="0" err="1"/>
              <a:t>rằng</a:t>
            </a:r>
            <a:r>
              <a:rPr lang="en-US" dirty="0"/>
              <a:t> con </a:t>
            </a:r>
            <a:r>
              <a:rPr lang="en-US" dirty="0" err="1"/>
              <a:t>người</a:t>
            </a:r>
            <a:r>
              <a:rPr lang="en-US" dirty="0"/>
              <a:t> ta </a:t>
            </a:r>
            <a:r>
              <a:rPr lang="en-US" dirty="0" err="1"/>
              <a:t>sống</a:t>
            </a:r>
            <a:r>
              <a:rPr lang="en-US" dirty="0"/>
              <a:t> </a:t>
            </a:r>
            <a:r>
              <a:rPr lang="en-US" dirty="0" err="1"/>
              <a:t>là</a:t>
            </a:r>
            <a:r>
              <a:rPr lang="en-US" dirty="0"/>
              <a:t> </a:t>
            </a:r>
            <a:r>
              <a:rPr lang="en-US" dirty="0" err="1"/>
              <a:t>để</a:t>
            </a:r>
            <a:r>
              <a:rPr lang="en-US" dirty="0"/>
              <a:t> </a:t>
            </a:r>
            <a:r>
              <a:rPr lang="en-US" dirty="0" err="1"/>
              <a:t>yêu</a:t>
            </a:r>
            <a:r>
              <a:rPr lang="en-US" dirty="0"/>
              <a:t> </a:t>
            </a:r>
            <a:r>
              <a:rPr lang="en-US" dirty="0" err="1"/>
              <a:t>thương</a:t>
            </a:r>
            <a:r>
              <a:rPr lang="en-US" dirty="0"/>
              <a:t> </a:t>
            </a:r>
            <a:r>
              <a:rPr lang="en-US" dirty="0" err="1"/>
              <a:t>tử</a:t>
            </a:r>
            <a:r>
              <a:rPr lang="en-US" dirty="0"/>
              <a:t> </a:t>
            </a:r>
            <a:r>
              <a:rPr lang="en-US" dirty="0" err="1"/>
              <a:t>tế</a:t>
            </a:r>
            <a:r>
              <a:rPr lang="en-US" dirty="0"/>
              <a:t> </a:t>
            </a:r>
            <a:r>
              <a:rPr lang="en-US" dirty="0" err="1"/>
              <a:t>với</a:t>
            </a:r>
            <a:r>
              <a:rPr lang="en-US" dirty="0"/>
              <a:t> </a:t>
            </a:r>
            <a:r>
              <a:rPr lang="en-US" dirty="0" err="1"/>
              <a:t>nhau</a:t>
            </a:r>
            <a:r>
              <a:rPr lang="en-US" dirty="0"/>
              <a:t>. </a:t>
            </a:r>
            <a:r>
              <a:rPr lang="en-US" dirty="0" err="1"/>
              <a:t>Thuyết</a:t>
            </a:r>
            <a:r>
              <a:rPr lang="en-US" dirty="0"/>
              <a:t> </a:t>
            </a:r>
            <a:r>
              <a:rPr lang="en-US" dirty="0" err="1"/>
              <a:t>nhân</a:t>
            </a:r>
            <a:r>
              <a:rPr lang="en-US" dirty="0"/>
              <a:t> – </a:t>
            </a:r>
            <a:r>
              <a:rPr lang="en-US" dirty="0" err="1"/>
              <a:t>quả</a:t>
            </a:r>
            <a:r>
              <a:rPr lang="en-US" dirty="0"/>
              <a:t>.....</a:t>
            </a:r>
          </a:p>
        </p:txBody>
      </p:sp>
    </p:spTree>
    <p:extLst>
      <p:ext uri="{BB962C8B-B14F-4D97-AF65-F5344CB8AC3E}">
        <p14:creationId xmlns:p14="http://schemas.microsoft.com/office/powerpoint/2010/main" val="2031942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95D02FB0-CB57-CC42-8822-522857307C44}"/>
              </a:ext>
            </a:extLst>
          </p:cNvPr>
          <p:cNvGrpSpPr/>
          <p:nvPr/>
        </p:nvGrpSpPr>
        <p:grpSpPr>
          <a:xfrm>
            <a:off x="1841500" y="958503"/>
            <a:ext cx="8216900" cy="5603964"/>
            <a:chOff x="1841500" y="958503"/>
            <a:chExt cx="8216900" cy="5603964"/>
          </a:xfrm>
        </p:grpSpPr>
        <p:sp>
          <p:nvSpPr>
            <p:cNvPr id="8" name="TextBox 7">
              <a:extLst>
                <a:ext uri="{FF2B5EF4-FFF2-40B4-BE49-F238E27FC236}">
                  <a16:creationId xmlns:a16="http://schemas.microsoft.com/office/drawing/2014/main" id="{2A1B41F0-E5B3-814A-B926-59AE90553470}"/>
                </a:ext>
              </a:extLst>
            </p:cNvPr>
            <p:cNvSpPr txBox="1"/>
            <p:nvPr/>
          </p:nvSpPr>
          <p:spPr>
            <a:xfrm>
              <a:off x="5276850" y="5384800"/>
              <a:ext cx="2514600" cy="369332"/>
            </a:xfrm>
            <a:prstGeom prst="rect">
              <a:avLst/>
            </a:prstGeom>
            <a:noFill/>
          </p:spPr>
          <p:txBody>
            <a:bodyPr wrap="square" rtlCol="0">
              <a:spAutoFit/>
            </a:bodyPr>
            <a:lstStyle/>
            <a:p>
              <a:r>
                <a:rPr lang="en-VN" dirty="0"/>
                <a:t>Khiếm khuyết thể lý</a:t>
              </a:r>
            </a:p>
          </p:txBody>
        </p:sp>
        <p:sp>
          <p:nvSpPr>
            <p:cNvPr id="9" name="TextBox 8">
              <a:extLst>
                <a:ext uri="{FF2B5EF4-FFF2-40B4-BE49-F238E27FC236}">
                  <a16:creationId xmlns:a16="http://schemas.microsoft.com/office/drawing/2014/main" id="{406EB610-2E25-E34F-BEC0-9E83720C857E}"/>
                </a:ext>
              </a:extLst>
            </p:cNvPr>
            <p:cNvSpPr txBox="1"/>
            <p:nvPr/>
          </p:nvSpPr>
          <p:spPr>
            <a:xfrm>
              <a:off x="4603750" y="6193135"/>
              <a:ext cx="3860800" cy="369332"/>
            </a:xfrm>
            <a:prstGeom prst="rect">
              <a:avLst/>
            </a:prstGeom>
            <a:noFill/>
          </p:spPr>
          <p:txBody>
            <a:bodyPr wrap="square" rtlCol="0">
              <a:spAutoFit/>
            </a:bodyPr>
            <a:lstStyle/>
            <a:p>
              <a:r>
                <a:rPr lang="en-VN" dirty="0"/>
                <a:t>Sức mạnh phấn đấu bẩm sinh</a:t>
              </a:r>
            </a:p>
          </p:txBody>
        </p:sp>
        <p:sp>
          <p:nvSpPr>
            <p:cNvPr id="10" name="TextBox 9">
              <a:extLst>
                <a:ext uri="{FF2B5EF4-FFF2-40B4-BE49-F238E27FC236}">
                  <a16:creationId xmlns:a16="http://schemas.microsoft.com/office/drawing/2014/main" id="{B5FFB5DA-FFBF-1A47-83FF-23A7D06F1C4F}"/>
                </a:ext>
              </a:extLst>
            </p:cNvPr>
            <p:cNvSpPr txBox="1"/>
            <p:nvPr/>
          </p:nvSpPr>
          <p:spPr>
            <a:xfrm>
              <a:off x="5092700" y="4495800"/>
              <a:ext cx="2882900" cy="369332"/>
            </a:xfrm>
            <a:prstGeom prst="rect">
              <a:avLst/>
            </a:prstGeom>
            <a:noFill/>
          </p:spPr>
          <p:txBody>
            <a:bodyPr wrap="square" rtlCol="0">
              <a:spAutoFit/>
            </a:bodyPr>
            <a:lstStyle/>
            <a:p>
              <a:r>
                <a:rPr lang="en-VN" dirty="0"/>
                <a:t>Cảm giác tự ti/thua kém</a:t>
              </a:r>
            </a:p>
          </p:txBody>
        </p:sp>
        <p:sp>
          <p:nvSpPr>
            <p:cNvPr id="11" name="TextBox 10">
              <a:extLst>
                <a:ext uri="{FF2B5EF4-FFF2-40B4-BE49-F238E27FC236}">
                  <a16:creationId xmlns:a16="http://schemas.microsoft.com/office/drawing/2014/main" id="{7A7E17D2-5ACF-6345-B710-23BF31B84A79}"/>
                </a:ext>
              </a:extLst>
            </p:cNvPr>
            <p:cNvSpPr txBox="1"/>
            <p:nvPr/>
          </p:nvSpPr>
          <p:spPr>
            <a:xfrm>
              <a:off x="1841500" y="4126468"/>
              <a:ext cx="1968500" cy="369332"/>
            </a:xfrm>
            <a:prstGeom prst="rect">
              <a:avLst/>
            </a:prstGeom>
            <a:noFill/>
          </p:spPr>
          <p:txBody>
            <a:bodyPr wrap="square" rtlCol="0">
              <a:spAutoFit/>
            </a:bodyPr>
            <a:lstStyle/>
            <a:p>
              <a:r>
                <a:rPr lang="en-VN" dirty="0"/>
                <a:t>Phức cảm tự ti</a:t>
              </a:r>
            </a:p>
          </p:txBody>
        </p:sp>
        <p:sp>
          <p:nvSpPr>
            <p:cNvPr id="12" name="TextBox 11">
              <a:extLst>
                <a:ext uri="{FF2B5EF4-FFF2-40B4-BE49-F238E27FC236}">
                  <a16:creationId xmlns:a16="http://schemas.microsoft.com/office/drawing/2014/main" id="{989120C5-C2B9-4A4A-A616-9202A3220251}"/>
                </a:ext>
              </a:extLst>
            </p:cNvPr>
            <p:cNvSpPr txBox="1"/>
            <p:nvPr/>
          </p:nvSpPr>
          <p:spPr>
            <a:xfrm>
              <a:off x="1841500" y="3244334"/>
              <a:ext cx="1968500" cy="369332"/>
            </a:xfrm>
            <a:prstGeom prst="rect">
              <a:avLst/>
            </a:prstGeom>
            <a:noFill/>
          </p:spPr>
          <p:txBody>
            <a:bodyPr wrap="square" rtlCol="0">
              <a:spAutoFit/>
            </a:bodyPr>
            <a:lstStyle/>
            <a:p>
              <a:pPr algn="ctr"/>
              <a:r>
                <a:rPr lang="en-VN" dirty="0"/>
                <a:t>Tư lợi</a:t>
              </a:r>
            </a:p>
          </p:txBody>
        </p:sp>
        <p:sp>
          <p:nvSpPr>
            <p:cNvPr id="13" name="TextBox 12">
              <a:extLst>
                <a:ext uri="{FF2B5EF4-FFF2-40B4-BE49-F238E27FC236}">
                  <a16:creationId xmlns:a16="http://schemas.microsoft.com/office/drawing/2014/main" id="{FB4C1FF4-EE99-C74B-925F-A116957A4EEF}"/>
                </a:ext>
              </a:extLst>
            </p:cNvPr>
            <p:cNvSpPr txBox="1"/>
            <p:nvPr/>
          </p:nvSpPr>
          <p:spPr>
            <a:xfrm>
              <a:off x="1841500" y="2336800"/>
              <a:ext cx="1968500" cy="646331"/>
            </a:xfrm>
            <a:prstGeom prst="rect">
              <a:avLst/>
            </a:prstGeom>
            <a:noFill/>
          </p:spPr>
          <p:txBody>
            <a:bodyPr wrap="square" rtlCol="0">
              <a:spAutoFit/>
            </a:bodyPr>
            <a:lstStyle/>
            <a:p>
              <a:pPr algn="ctr"/>
              <a:r>
                <a:rPr lang="en-VN" dirty="0"/>
                <a:t>Phấn đấu để vượt trội</a:t>
              </a:r>
            </a:p>
          </p:txBody>
        </p:sp>
        <p:sp>
          <p:nvSpPr>
            <p:cNvPr id="14" name="TextBox 13">
              <a:extLst>
                <a:ext uri="{FF2B5EF4-FFF2-40B4-BE49-F238E27FC236}">
                  <a16:creationId xmlns:a16="http://schemas.microsoft.com/office/drawing/2014/main" id="{99F6E47F-5EAC-F149-8A0B-96EF048D4382}"/>
                </a:ext>
              </a:extLst>
            </p:cNvPr>
            <p:cNvSpPr txBox="1"/>
            <p:nvPr/>
          </p:nvSpPr>
          <p:spPr>
            <a:xfrm>
              <a:off x="1841500" y="958503"/>
              <a:ext cx="1968500" cy="646331"/>
            </a:xfrm>
            <a:prstGeom prst="rect">
              <a:avLst/>
            </a:prstGeom>
            <a:noFill/>
          </p:spPr>
          <p:txBody>
            <a:bodyPr wrap="square" rtlCol="0">
              <a:spAutoFit/>
            </a:bodyPr>
            <a:lstStyle/>
            <a:p>
              <a:pPr algn="ctr"/>
              <a:r>
                <a:rPr lang="en-VN" dirty="0"/>
                <a:t>Mục tiêu tối hậu mờ nhạt</a:t>
              </a:r>
            </a:p>
          </p:txBody>
        </p:sp>
        <p:sp>
          <p:nvSpPr>
            <p:cNvPr id="15" name="TextBox 14">
              <a:extLst>
                <a:ext uri="{FF2B5EF4-FFF2-40B4-BE49-F238E27FC236}">
                  <a16:creationId xmlns:a16="http://schemas.microsoft.com/office/drawing/2014/main" id="{5B9B23DF-C9B9-694F-BFE3-57728AE41CA6}"/>
                </a:ext>
              </a:extLst>
            </p:cNvPr>
            <p:cNvSpPr txBox="1"/>
            <p:nvPr/>
          </p:nvSpPr>
          <p:spPr>
            <a:xfrm>
              <a:off x="8089900" y="3960336"/>
              <a:ext cx="1968500" cy="646331"/>
            </a:xfrm>
            <a:prstGeom prst="rect">
              <a:avLst/>
            </a:prstGeom>
            <a:noFill/>
          </p:spPr>
          <p:txBody>
            <a:bodyPr wrap="square" rtlCol="0">
              <a:spAutoFit/>
            </a:bodyPr>
            <a:lstStyle/>
            <a:p>
              <a:pPr algn="ctr"/>
              <a:r>
                <a:rPr lang="en-VN" dirty="0"/>
                <a:t>Cảm giác tự ti lành mạnh</a:t>
              </a:r>
            </a:p>
          </p:txBody>
        </p:sp>
        <p:sp>
          <p:nvSpPr>
            <p:cNvPr id="16" name="TextBox 15">
              <a:extLst>
                <a:ext uri="{FF2B5EF4-FFF2-40B4-BE49-F238E27FC236}">
                  <a16:creationId xmlns:a16="http://schemas.microsoft.com/office/drawing/2014/main" id="{282899EC-99F8-C046-9B87-72FFD8532AD1}"/>
                </a:ext>
              </a:extLst>
            </p:cNvPr>
            <p:cNvSpPr txBox="1"/>
            <p:nvPr/>
          </p:nvSpPr>
          <p:spPr>
            <a:xfrm>
              <a:off x="8089900" y="3260635"/>
              <a:ext cx="1968500" cy="369332"/>
            </a:xfrm>
            <a:prstGeom prst="rect">
              <a:avLst/>
            </a:prstGeom>
            <a:noFill/>
          </p:spPr>
          <p:txBody>
            <a:bodyPr wrap="square" rtlCol="0">
              <a:spAutoFit/>
            </a:bodyPr>
            <a:lstStyle/>
            <a:p>
              <a:r>
                <a:rPr lang="en-VN" dirty="0"/>
                <a:t>Quan tâm xã hội</a:t>
              </a:r>
            </a:p>
          </p:txBody>
        </p:sp>
        <p:sp>
          <p:nvSpPr>
            <p:cNvPr id="17" name="TextBox 16">
              <a:extLst>
                <a:ext uri="{FF2B5EF4-FFF2-40B4-BE49-F238E27FC236}">
                  <a16:creationId xmlns:a16="http://schemas.microsoft.com/office/drawing/2014/main" id="{2581C8D1-E7F2-DD48-9011-4FB00EB55492}"/>
                </a:ext>
              </a:extLst>
            </p:cNvPr>
            <p:cNvSpPr txBox="1"/>
            <p:nvPr/>
          </p:nvSpPr>
          <p:spPr>
            <a:xfrm>
              <a:off x="8089900" y="2479154"/>
              <a:ext cx="1968500" cy="369332"/>
            </a:xfrm>
            <a:prstGeom prst="rect">
              <a:avLst/>
            </a:prstGeom>
            <a:noFill/>
          </p:spPr>
          <p:txBody>
            <a:bodyPr wrap="square" rtlCol="0">
              <a:spAutoFit/>
            </a:bodyPr>
            <a:lstStyle/>
            <a:p>
              <a:pPr algn="ctr"/>
              <a:r>
                <a:rPr lang="en-VN" dirty="0"/>
                <a:t>Thành công</a:t>
              </a:r>
            </a:p>
          </p:txBody>
        </p:sp>
        <p:sp>
          <p:nvSpPr>
            <p:cNvPr id="18" name="TextBox 17">
              <a:extLst>
                <a:ext uri="{FF2B5EF4-FFF2-40B4-BE49-F238E27FC236}">
                  <a16:creationId xmlns:a16="http://schemas.microsoft.com/office/drawing/2014/main" id="{0708D37B-F13A-C241-BB87-1E19CAB24AED}"/>
                </a:ext>
              </a:extLst>
            </p:cNvPr>
            <p:cNvSpPr txBox="1"/>
            <p:nvPr/>
          </p:nvSpPr>
          <p:spPr>
            <a:xfrm>
              <a:off x="8089900" y="1012651"/>
              <a:ext cx="1968500" cy="646331"/>
            </a:xfrm>
            <a:prstGeom prst="rect">
              <a:avLst/>
            </a:prstGeom>
            <a:noFill/>
          </p:spPr>
          <p:txBody>
            <a:bodyPr wrap="square" rtlCol="0">
              <a:spAutoFit/>
            </a:bodyPr>
            <a:lstStyle/>
            <a:p>
              <a:pPr algn="ctr"/>
              <a:r>
                <a:rPr lang="en-VN" dirty="0"/>
                <a:t>Mục tiêu tối hậu rõ ràng</a:t>
              </a:r>
            </a:p>
          </p:txBody>
        </p:sp>
      </p:grpSp>
      <p:cxnSp>
        <p:nvCxnSpPr>
          <p:cNvPr id="20" name="Straight Arrow Connector 19">
            <a:extLst>
              <a:ext uri="{FF2B5EF4-FFF2-40B4-BE49-F238E27FC236}">
                <a16:creationId xmlns:a16="http://schemas.microsoft.com/office/drawing/2014/main" id="{787017A1-B8C8-4A41-B61F-38E554D35DDA}"/>
              </a:ext>
            </a:extLst>
          </p:cNvPr>
          <p:cNvCxnSpPr>
            <a:stCxn id="9" idx="0"/>
            <a:endCxn id="8" idx="2"/>
          </p:cNvCxnSpPr>
          <p:nvPr/>
        </p:nvCxnSpPr>
        <p:spPr>
          <a:xfrm flipV="1">
            <a:off x="6534150" y="5754132"/>
            <a:ext cx="0" cy="43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B116E0D-CDD6-314E-BDF9-4E684E1DB70C}"/>
              </a:ext>
            </a:extLst>
          </p:cNvPr>
          <p:cNvCxnSpPr>
            <a:cxnSpLocks/>
            <a:stCxn id="8" idx="0"/>
            <a:endCxn id="10" idx="2"/>
          </p:cNvCxnSpPr>
          <p:nvPr/>
        </p:nvCxnSpPr>
        <p:spPr>
          <a:xfrm flipV="1">
            <a:off x="6534150" y="4865132"/>
            <a:ext cx="0" cy="51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692CF0D-DB1B-C547-A211-52BFED85E4BF}"/>
              </a:ext>
            </a:extLst>
          </p:cNvPr>
          <p:cNvCxnSpPr>
            <a:cxnSpLocks/>
            <a:stCxn id="10" idx="1"/>
            <a:endCxn id="11" idx="2"/>
          </p:cNvCxnSpPr>
          <p:nvPr/>
        </p:nvCxnSpPr>
        <p:spPr>
          <a:xfrm flipH="1" flipV="1">
            <a:off x="2825750" y="4495800"/>
            <a:ext cx="226695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3C1E70-8AC1-AA48-90C6-B8A43BD2A1B9}"/>
              </a:ext>
            </a:extLst>
          </p:cNvPr>
          <p:cNvCxnSpPr>
            <a:cxnSpLocks/>
            <a:stCxn id="11" idx="0"/>
            <a:endCxn id="12" idx="2"/>
          </p:cNvCxnSpPr>
          <p:nvPr/>
        </p:nvCxnSpPr>
        <p:spPr>
          <a:xfrm flipV="1">
            <a:off x="2825750" y="3613666"/>
            <a:ext cx="0" cy="512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4723541-160B-CB4F-8BEE-F2EDCCD5785B}"/>
              </a:ext>
            </a:extLst>
          </p:cNvPr>
          <p:cNvCxnSpPr>
            <a:cxnSpLocks/>
            <a:stCxn id="12" idx="0"/>
            <a:endCxn id="13" idx="2"/>
          </p:cNvCxnSpPr>
          <p:nvPr/>
        </p:nvCxnSpPr>
        <p:spPr>
          <a:xfrm flipV="1">
            <a:off x="2825750" y="2983131"/>
            <a:ext cx="0" cy="261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8A1E41E-964E-2445-BB83-ACA82AC519C4}"/>
              </a:ext>
            </a:extLst>
          </p:cNvPr>
          <p:cNvCxnSpPr>
            <a:cxnSpLocks/>
            <a:stCxn id="13" idx="0"/>
            <a:endCxn id="14" idx="2"/>
          </p:cNvCxnSpPr>
          <p:nvPr/>
        </p:nvCxnSpPr>
        <p:spPr>
          <a:xfrm flipV="1">
            <a:off x="2825750" y="1604834"/>
            <a:ext cx="0" cy="73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9012BC0-3488-A24E-9A78-1561B8EC9144}"/>
              </a:ext>
            </a:extLst>
          </p:cNvPr>
          <p:cNvCxnSpPr>
            <a:cxnSpLocks/>
            <a:stCxn id="10" idx="3"/>
            <a:endCxn id="15" idx="2"/>
          </p:cNvCxnSpPr>
          <p:nvPr/>
        </p:nvCxnSpPr>
        <p:spPr>
          <a:xfrm flipV="1">
            <a:off x="7975600" y="4606667"/>
            <a:ext cx="1098550" cy="7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79AD1F9-77B1-1E4A-99B1-3CAC995A417F}"/>
              </a:ext>
            </a:extLst>
          </p:cNvPr>
          <p:cNvCxnSpPr>
            <a:cxnSpLocks/>
            <a:stCxn id="15" idx="0"/>
            <a:endCxn id="16" idx="2"/>
          </p:cNvCxnSpPr>
          <p:nvPr/>
        </p:nvCxnSpPr>
        <p:spPr>
          <a:xfrm flipV="1">
            <a:off x="9074150" y="3629967"/>
            <a:ext cx="0" cy="330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E40750-D0C5-CD45-9D7A-27F849EF6ED4}"/>
              </a:ext>
            </a:extLst>
          </p:cNvPr>
          <p:cNvCxnSpPr>
            <a:cxnSpLocks/>
            <a:stCxn id="16" idx="0"/>
            <a:endCxn id="17" idx="2"/>
          </p:cNvCxnSpPr>
          <p:nvPr/>
        </p:nvCxnSpPr>
        <p:spPr>
          <a:xfrm flipV="1">
            <a:off x="9074150" y="2848486"/>
            <a:ext cx="0" cy="412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A110640-0358-5941-BBD4-B083A76D549A}"/>
              </a:ext>
            </a:extLst>
          </p:cNvPr>
          <p:cNvCxnSpPr>
            <a:cxnSpLocks/>
            <a:stCxn id="17" idx="0"/>
            <a:endCxn id="18" idx="2"/>
          </p:cNvCxnSpPr>
          <p:nvPr/>
        </p:nvCxnSpPr>
        <p:spPr>
          <a:xfrm flipV="1">
            <a:off x="9074150" y="1658982"/>
            <a:ext cx="0" cy="820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969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 </a:t>
            </a:r>
            <a:r>
              <a:rPr lang="en-US" b="1" dirty="0" err="1"/>
              <a:t>Quan</a:t>
            </a:r>
            <a:r>
              <a:rPr lang="en-US" b="1" dirty="0"/>
              <a:t> </a:t>
            </a:r>
            <a:r>
              <a:rPr lang="en-US" b="1" dirty="0" err="1"/>
              <a:t>tâm</a:t>
            </a:r>
            <a:r>
              <a:rPr lang="en-US" b="1" dirty="0"/>
              <a:t> </a:t>
            </a:r>
            <a:r>
              <a:rPr lang="en-US" b="1" dirty="0" err="1"/>
              <a:t>xã</a:t>
            </a:r>
            <a:r>
              <a:rPr lang="en-US" b="1" dirty="0"/>
              <a:t> </a:t>
            </a:r>
            <a:r>
              <a:rPr lang="en-US" b="1" dirty="0" err="1"/>
              <a:t>hội</a:t>
            </a:r>
            <a:r>
              <a:rPr lang="en-US" b="1" dirty="0"/>
              <a:t> </a:t>
            </a:r>
            <a:r>
              <a:rPr lang="en-US" b="1" dirty="0" err="1"/>
              <a:t>và</a:t>
            </a:r>
            <a:r>
              <a:rPr lang="en-US" b="1" dirty="0"/>
              <a:t> </a:t>
            </a:r>
            <a:r>
              <a:rPr lang="en-US" b="1" dirty="0" err="1"/>
              <a:t>cảm</a:t>
            </a:r>
            <a:r>
              <a:rPr lang="en-US" b="1" dirty="0"/>
              <a:t> </a:t>
            </a:r>
            <a:r>
              <a:rPr lang="en-US" b="1" dirty="0" err="1"/>
              <a:t>thức</a:t>
            </a:r>
            <a:r>
              <a:rPr lang="en-US" b="1" dirty="0"/>
              <a:t> </a:t>
            </a:r>
            <a:r>
              <a:rPr lang="en-US" b="1" dirty="0" err="1"/>
              <a:t>cộng</a:t>
            </a:r>
            <a:r>
              <a:rPr lang="en-US" b="1" dirty="0"/>
              <a:t> </a:t>
            </a:r>
            <a:r>
              <a:rPr lang="en-US" b="1" dirty="0" err="1"/>
              <a:t>đồng</a:t>
            </a:r>
            <a:endParaRPr lang="en-US" b="1" dirty="0"/>
          </a:p>
        </p:txBody>
      </p:sp>
      <p:sp>
        <p:nvSpPr>
          <p:cNvPr id="3" name="Content Placeholder 2"/>
          <p:cNvSpPr>
            <a:spLocks noGrp="1"/>
          </p:cNvSpPr>
          <p:nvPr>
            <p:ph idx="1"/>
          </p:nvPr>
        </p:nvSpPr>
        <p:spPr/>
        <p:txBody>
          <a:bodyPr>
            <a:normAutofit/>
          </a:bodyPr>
          <a:lstStyle/>
          <a:p>
            <a:pPr>
              <a:buFontTx/>
              <a:buChar char="-"/>
            </a:pPr>
            <a:r>
              <a:rPr lang="en-US" dirty="0" err="1"/>
              <a:t>Đây</a:t>
            </a:r>
            <a:r>
              <a:rPr lang="en-US" dirty="0"/>
              <a:t> </a:t>
            </a:r>
            <a:r>
              <a:rPr lang="en-US" dirty="0" err="1"/>
              <a:t>là</a:t>
            </a:r>
            <a:r>
              <a:rPr lang="en-US" dirty="0"/>
              <a:t> </a:t>
            </a:r>
            <a:r>
              <a:rPr lang="en-US" dirty="0" err="1"/>
              <a:t>một</a:t>
            </a:r>
            <a:r>
              <a:rPr lang="en-US" dirty="0"/>
              <a:t> </a:t>
            </a:r>
            <a:r>
              <a:rPr lang="en-US" dirty="0" err="1"/>
              <a:t>khái</a:t>
            </a:r>
            <a:r>
              <a:rPr lang="en-US" dirty="0"/>
              <a:t> </a:t>
            </a:r>
            <a:r>
              <a:rPr lang="en-US" dirty="0" err="1"/>
              <a:t>niệm</a:t>
            </a:r>
            <a:r>
              <a:rPr lang="en-US" dirty="0"/>
              <a:t> </a:t>
            </a:r>
            <a:r>
              <a:rPr lang="en-US" dirty="0" err="1"/>
              <a:t>quan</a:t>
            </a:r>
            <a:r>
              <a:rPr lang="en-US" dirty="0"/>
              <a:t> </a:t>
            </a:r>
            <a:r>
              <a:rPr lang="en-US" dirty="0" err="1"/>
              <a:t>trọng</a:t>
            </a:r>
            <a:r>
              <a:rPr lang="en-US" dirty="0"/>
              <a:t> </a:t>
            </a:r>
            <a:r>
              <a:rPr lang="en-US" dirty="0" err="1"/>
              <a:t>của</a:t>
            </a:r>
            <a:r>
              <a:rPr lang="en-US" dirty="0"/>
              <a:t> Adler </a:t>
            </a:r>
          </a:p>
          <a:p>
            <a:pPr>
              <a:buFontTx/>
              <a:buChar char="-"/>
            </a:pPr>
            <a:r>
              <a:rPr lang="en-US" dirty="0" err="1"/>
              <a:t>Là</a:t>
            </a:r>
            <a:r>
              <a:rPr lang="en-US" dirty="0"/>
              <a:t> </a:t>
            </a:r>
            <a:r>
              <a:rPr lang="en-US" dirty="0" err="1"/>
              <a:t>một</a:t>
            </a:r>
            <a:r>
              <a:rPr lang="en-US" dirty="0"/>
              <a:t> </a:t>
            </a:r>
            <a:r>
              <a:rPr lang="en-US" dirty="0" err="1"/>
              <a:t>tiềm</a:t>
            </a:r>
            <a:r>
              <a:rPr lang="en-US" dirty="0"/>
              <a:t> </a:t>
            </a:r>
            <a:r>
              <a:rPr lang="en-US" dirty="0" err="1"/>
              <a:t>năng</a:t>
            </a:r>
            <a:r>
              <a:rPr lang="en-US" dirty="0"/>
              <a:t> </a:t>
            </a:r>
            <a:r>
              <a:rPr lang="en-US" dirty="0" err="1"/>
              <a:t>bẩm</a:t>
            </a:r>
            <a:r>
              <a:rPr lang="en-US" dirty="0"/>
              <a:t> </a:t>
            </a:r>
            <a:r>
              <a:rPr lang="en-US" dirty="0" err="1"/>
              <a:t>sinh</a:t>
            </a:r>
            <a:r>
              <a:rPr lang="en-US" dirty="0"/>
              <a:t> </a:t>
            </a:r>
            <a:r>
              <a:rPr lang="en-US" dirty="0" err="1"/>
              <a:t>để</a:t>
            </a:r>
            <a:r>
              <a:rPr lang="en-US" dirty="0"/>
              <a:t> </a:t>
            </a:r>
            <a:r>
              <a:rPr lang="en-US" dirty="0" err="1"/>
              <a:t>hợp</a:t>
            </a:r>
            <a:r>
              <a:rPr lang="en-US" dirty="0"/>
              <a:t> </a:t>
            </a:r>
            <a:r>
              <a:rPr lang="en-US" dirty="0" err="1"/>
              <a:t>tác</a:t>
            </a:r>
            <a:r>
              <a:rPr lang="en-US" dirty="0"/>
              <a:t> </a:t>
            </a:r>
            <a:r>
              <a:rPr lang="en-US" dirty="0" err="1"/>
              <a:t>với</a:t>
            </a:r>
            <a:r>
              <a:rPr lang="en-US" dirty="0"/>
              <a:t> </a:t>
            </a:r>
            <a:r>
              <a:rPr lang="en-US" dirty="0" err="1"/>
              <a:t>người</a:t>
            </a:r>
            <a:r>
              <a:rPr lang="en-US" dirty="0"/>
              <a:t> </a:t>
            </a:r>
            <a:r>
              <a:rPr lang="en-US" dirty="0" err="1"/>
              <a:t>khác</a:t>
            </a:r>
            <a:r>
              <a:rPr lang="en-US" dirty="0"/>
              <a:t> </a:t>
            </a:r>
            <a:r>
              <a:rPr lang="en-US" dirty="0" err="1"/>
              <a:t>nhằm</a:t>
            </a:r>
            <a:r>
              <a:rPr lang="en-US" dirty="0"/>
              <a:t> </a:t>
            </a:r>
            <a:r>
              <a:rPr lang="en-US" dirty="0" err="1"/>
              <a:t>đạt</a:t>
            </a:r>
            <a:r>
              <a:rPr lang="en-US" dirty="0"/>
              <a:t> </a:t>
            </a:r>
            <a:r>
              <a:rPr lang="en-US" dirty="0" err="1"/>
              <a:t>được</a:t>
            </a:r>
            <a:r>
              <a:rPr lang="en-US" dirty="0"/>
              <a:t> </a:t>
            </a:r>
            <a:r>
              <a:rPr lang="en-US" dirty="0" err="1"/>
              <a:t>mục</a:t>
            </a:r>
            <a:r>
              <a:rPr lang="en-US" dirty="0"/>
              <a:t> </a:t>
            </a:r>
            <a:r>
              <a:rPr lang="en-US" dirty="0" err="1"/>
              <a:t>đích</a:t>
            </a:r>
            <a:r>
              <a:rPr lang="en-US" dirty="0"/>
              <a:t> </a:t>
            </a:r>
            <a:r>
              <a:rPr lang="en-US" dirty="0" err="1"/>
              <a:t>cá</a:t>
            </a:r>
            <a:r>
              <a:rPr lang="en-US" dirty="0"/>
              <a:t> </a:t>
            </a:r>
            <a:r>
              <a:rPr lang="en-US" dirty="0" err="1"/>
              <a:t>nhân</a:t>
            </a:r>
            <a:r>
              <a:rPr lang="en-US" dirty="0"/>
              <a:t> </a:t>
            </a:r>
            <a:r>
              <a:rPr lang="en-US" dirty="0" err="1"/>
              <a:t>và</a:t>
            </a:r>
            <a:r>
              <a:rPr lang="en-US" dirty="0"/>
              <a:t> </a:t>
            </a:r>
            <a:r>
              <a:rPr lang="en-US" dirty="0" err="1"/>
              <a:t>xã</a:t>
            </a:r>
            <a:r>
              <a:rPr lang="en-US" dirty="0"/>
              <a:t> </a:t>
            </a:r>
            <a:r>
              <a:rPr lang="en-US" dirty="0" err="1"/>
              <a:t>hội</a:t>
            </a:r>
            <a:endParaRPr lang="en-US" dirty="0"/>
          </a:p>
          <a:p>
            <a:pPr>
              <a:buFontTx/>
              <a:buChar char="-"/>
            </a:pPr>
            <a:r>
              <a:rPr lang="en-PH" altLang="en-US" dirty="0" err="1">
                <a:solidFill>
                  <a:srgbClr val="000000"/>
                </a:solidFill>
              </a:rPr>
              <a:t>Quan</a:t>
            </a:r>
            <a:r>
              <a:rPr lang="en-PH" altLang="en-US" dirty="0">
                <a:solidFill>
                  <a:srgbClr val="000000"/>
                </a:solidFill>
              </a:rPr>
              <a:t> </a:t>
            </a:r>
            <a:r>
              <a:rPr lang="en-PH" altLang="en-US" dirty="0" err="1">
                <a:solidFill>
                  <a:srgbClr val="000000"/>
                </a:solidFill>
              </a:rPr>
              <a:t>tâm</a:t>
            </a:r>
            <a:r>
              <a:rPr lang="en-PH" altLang="en-US" dirty="0">
                <a:solidFill>
                  <a:srgbClr val="000000"/>
                </a:solidFill>
              </a:rPr>
              <a:t> </a:t>
            </a:r>
            <a:r>
              <a:rPr lang="en-PH" altLang="en-US" dirty="0" err="1">
                <a:solidFill>
                  <a:srgbClr val="000000"/>
                </a:solidFill>
              </a:rPr>
              <a:t>xã</a:t>
            </a:r>
            <a:r>
              <a:rPr lang="en-PH" altLang="en-US" dirty="0">
                <a:solidFill>
                  <a:srgbClr val="000000"/>
                </a:solidFill>
              </a:rPr>
              <a:t> </a:t>
            </a:r>
            <a:r>
              <a:rPr lang="en-PH" altLang="en-US" dirty="0" err="1">
                <a:solidFill>
                  <a:srgbClr val="000000"/>
                </a:solidFill>
              </a:rPr>
              <a:t>hội</a:t>
            </a:r>
            <a:r>
              <a:rPr lang="en-PH" altLang="en-US" dirty="0">
                <a:solidFill>
                  <a:srgbClr val="000000"/>
                </a:solidFill>
              </a:rPr>
              <a:t> </a:t>
            </a:r>
            <a:r>
              <a:rPr lang="en-PH" altLang="en-US" dirty="0" err="1">
                <a:solidFill>
                  <a:srgbClr val="000000"/>
                </a:solidFill>
              </a:rPr>
              <a:t>là</a:t>
            </a:r>
            <a:r>
              <a:rPr lang="en-PH" altLang="en-US" dirty="0">
                <a:solidFill>
                  <a:srgbClr val="000000"/>
                </a:solidFill>
              </a:rPr>
              <a:t> </a:t>
            </a:r>
            <a:r>
              <a:rPr lang="en-PH" altLang="en-US" dirty="0" err="1">
                <a:solidFill>
                  <a:srgbClr val="000000"/>
                </a:solidFill>
              </a:rPr>
              <a:t>thái</a:t>
            </a:r>
            <a:r>
              <a:rPr lang="en-PH" altLang="en-US" dirty="0">
                <a:solidFill>
                  <a:srgbClr val="000000"/>
                </a:solidFill>
              </a:rPr>
              <a:t> </a:t>
            </a:r>
            <a:r>
              <a:rPr lang="en-PH" altLang="en-US" dirty="0" err="1">
                <a:solidFill>
                  <a:srgbClr val="000000"/>
                </a:solidFill>
              </a:rPr>
              <a:t>độ</a:t>
            </a:r>
            <a:r>
              <a:rPr lang="en-PH" altLang="en-US" dirty="0">
                <a:solidFill>
                  <a:srgbClr val="000000"/>
                </a:solidFill>
              </a:rPr>
              <a:t> </a:t>
            </a:r>
            <a:r>
              <a:rPr lang="en-PH" altLang="en-US" dirty="0" err="1">
                <a:solidFill>
                  <a:srgbClr val="000000"/>
                </a:solidFill>
              </a:rPr>
              <a:t>liên</a:t>
            </a:r>
            <a:r>
              <a:rPr lang="en-PH" altLang="en-US" dirty="0">
                <a:solidFill>
                  <a:srgbClr val="000000"/>
                </a:solidFill>
              </a:rPr>
              <a:t> </a:t>
            </a:r>
            <a:r>
              <a:rPr lang="en-PH" altLang="en-US" dirty="0" err="1">
                <a:solidFill>
                  <a:srgbClr val="000000"/>
                </a:solidFill>
              </a:rPr>
              <a:t>đới</a:t>
            </a:r>
            <a:r>
              <a:rPr lang="en-PH" altLang="en-US" dirty="0">
                <a:solidFill>
                  <a:srgbClr val="000000"/>
                </a:solidFill>
              </a:rPr>
              <a:t> </a:t>
            </a:r>
            <a:r>
              <a:rPr lang="en-PH" altLang="en-US" dirty="0" err="1">
                <a:solidFill>
                  <a:srgbClr val="000000"/>
                </a:solidFill>
              </a:rPr>
              <a:t>với</a:t>
            </a:r>
            <a:r>
              <a:rPr lang="en-PH" altLang="en-US" dirty="0">
                <a:solidFill>
                  <a:srgbClr val="000000"/>
                </a:solidFill>
              </a:rPr>
              <a:t> </a:t>
            </a:r>
            <a:r>
              <a:rPr lang="en-PH" altLang="en-US" dirty="0" err="1">
                <a:solidFill>
                  <a:srgbClr val="000000"/>
                </a:solidFill>
              </a:rPr>
              <a:t>người</a:t>
            </a:r>
            <a:r>
              <a:rPr lang="en-PH" altLang="en-US" dirty="0">
                <a:solidFill>
                  <a:srgbClr val="000000"/>
                </a:solidFill>
              </a:rPr>
              <a:t> </a:t>
            </a:r>
            <a:r>
              <a:rPr lang="en-PH" altLang="en-US" dirty="0" err="1">
                <a:solidFill>
                  <a:srgbClr val="000000"/>
                </a:solidFill>
              </a:rPr>
              <a:t>khác</a:t>
            </a:r>
            <a:r>
              <a:rPr lang="en-PH" altLang="en-US" dirty="0">
                <a:solidFill>
                  <a:srgbClr val="000000"/>
                </a:solidFill>
              </a:rPr>
              <a:t>, </a:t>
            </a:r>
            <a:r>
              <a:rPr lang="en-PH" altLang="en-US" dirty="0" err="1">
                <a:solidFill>
                  <a:srgbClr val="000000"/>
                </a:solidFill>
              </a:rPr>
              <a:t>và</a:t>
            </a:r>
            <a:r>
              <a:rPr lang="en-PH" altLang="en-US" dirty="0">
                <a:solidFill>
                  <a:srgbClr val="000000"/>
                </a:solidFill>
              </a:rPr>
              <a:t> </a:t>
            </a:r>
            <a:r>
              <a:rPr lang="en-PH" altLang="en-US" dirty="0" err="1">
                <a:solidFill>
                  <a:srgbClr val="000000"/>
                </a:solidFill>
              </a:rPr>
              <a:t>sự</a:t>
            </a:r>
            <a:r>
              <a:rPr lang="en-PH" altLang="en-US" dirty="0">
                <a:solidFill>
                  <a:srgbClr val="000000"/>
                </a:solidFill>
              </a:rPr>
              <a:t> </a:t>
            </a:r>
            <a:r>
              <a:rPr lang="en-PH" altLang="en-US" dirty="0" err="1">
                <a:solidFill>
                  <a:srgbClr val="000000"/>
                </a:solidFill>
              </a:rPr>
              <a:t>thấu</a:t>
            </a:r>
            <a:r>
              <a:rPr lang="en-PH" altLang="en-US" dirty="0">
                <a:solidFill>
                  <a:srgbClr val="000000"/>
                </a:solidFill>
              </a:rPr>
              <a:t> </a:t>
            </a:r>
            <a:r>
              <a:rPr lang="en-PH" altLang="en-US" dirty="0" err="1">
                <a:solidFill>
                  <a:srgbClr val="000000"/>
                </a:solidFill>
              </a:rPr>
              <a:t>cảm</a:t>
            </a:r>
            <a:r>
              <a:rPr lang="en-PH" altLang="en-US" dirty="0">
                <a:solidFill>
                  <a:srgbClr val="000000"/>
                </a:solidFill>
              </a:rPr>
              <a:t> </a:t>
            </a:r>
            <a:r>
              <a:rPr lang="en-PH" altLang="en-US" dirty="0" err="1">
                <a:solidFill>
                  <a:srgbClr val="000000"/>
                </a:solidFill>
              </a:rPr>
              <a:t>đối</a:t>
            </a:r>
            <a:r>
              <a:rPr lang="en-PH" altLang="en-US" dirty="0">
                <a:solidFill>
                  <a:srgbClr val="000000"/>
                </a:solidFill>
              </a:rPr>
              <a:t> </a:t>
            </a:r>
            <a:r>
              <a:rPr lang="en-PH" altLang="en-US" dirty="0" err="1">
                <a:solidFill>
                  <a:srgbClr val="000000"/>
                </a:solidFill>
              </a:rPr>
              <a:t>với</a:t>
            </a:r>
            <a:r>
              <a:rPr lang="en-PH" altLang="en-US" dirty="0">
                <a:solidFill>
                  <a:srgbClr val="000000"/>
                </a:solidFill>
              </a:rPr>
              <a:t> </a:t>
            </a:r>
            <a:r>
              <a:rPr lang="en-PH" altLang="en-US" dirty="0" err="1">
                <a:solidFill>
                  <a:srgbClr val="000000"/>
                </a:solidFill>
              </a:rPr>
              <a:t>mỗi</a:t>
            </a:r>
            <a:r>
              <a:rPr lang="en-PH" altLang="en-US" dirty="0">
                <a:solidFill>
                  <a:srgbClr val="000000"/>
                </a:solidFill>
              </a:rPr>
              <a:t> </a:t>
            </a:r>
            <a:r>
              <a:rPr lang="en-PH" altLang="en-US" dirty="0" err="1">
                <a:solidFill>
                  <a:srgbClr val="000000"/>
                </a:solidFill>
              </a:rPr>
              <a:t>người</a:t>
            </a:r>
            <a:r>
              <a:rPr lang="en-PH" altLang="en-US" dirty="0">
                <a:solidFill>
                  <a:srgbClr val="000000"/>
                </a:solidFill>
              </a:rPr>
              <a:t> </a:t>
            </a:r>
            <a:r>
              <a:rPr lang="en-PH" altLang="en-US" dirty="0" err="1">
                <a:solidFill>
                  <a:srgbClr val="000000"/>
                </a:solidFill>
              </a:rPr>
              <a:t>trong</a:t>
            </a:r>
            <a:r>
              <a:rPr lang="en-PH" altLang="en-US" dirty="0">
                <a:solidFill>
                  <a:srgbClr val="000000"/>
                </a:solidFill>
              </a:rPr>
              <a:t> </a:t>
            </a:r>
            <a:r>
              <a:rPr lang="en-PH" altLang="en-US" dirty="0" err="1">
                <a:solidFill>
                  <a:srgbClr val="000000"/>
                </a:solidFill>
              </a:rPr>
              <a:t>cộng</a:t>
            </a:r>
            <a:r>
              <a:rPr lang="en-PH" altLang="en-US" dirty="0">
                <a:solidFill>
                  <a:srgbClr val="000000"/>
                </a:solidFill>
              </a:rPr>
              <a:t> </a:t>
            </a:r>
            <a:r>
              <a:rPr lang="en-PH" altLang="en-US" dirty="0" err="1">
                <a:solidFill>
                  <a:srgbClr val="000000"/>
                </a:solidFill>
              </a:rPr>
              <a:t>đồng</a:t>
            </a:r>
            <a:r>
              <a:rPr lang="en-PH" altLang="en-US" dirty="0">
                <a:solidFill>
                  <a:srgbClr val="000000"/>
                </a:solidFill>
              </a:rPr>
              <a:t>. </a:t>
            </a:r>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223257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 </a:t>
            </a:r>
            <a:r>
              <a:rPr lang="en-US" b="1" dirty="0" err="1"/>
              <a:t>Quan</a:t>
            </a:r>
            <a:r>
              <a:rPr lang="en-US" b="1" dirty="0"/>
              <a:t> </a:t>
            </a:r>
            <a:r>
              <a:rPr lang="en-US" b="1" dirty="0" err="1"/>
              <a:t>tâm</a:t>
            </a:r>
            <a:r>
              <a:rPr lang="en-US" b="1" dirty="0"/>
              <a:t> </a:t>
            </a:r>
            <a:r>
              <a:rPr lang="en-US" b="1" dirty="0" err="1"/>
              <a:t>xã</a:t>
            </a:r>
            <a:r>
              <a:rPr lang="en-US" b="1" dirty="0"/>
              <a:t> </a:t>
            </a:r>
            <a:r>
              <a:rPr lang="en-US" b="1" dirty="0" err="1"/>
              <a:t>hội</a:t>
            </a:r>
            <a:r>
              <a:rPr lang="en-US" b="1" dirty="0"/>
              <a:t> </a:t>
            </a:r>
            <a:r>
              <a:rPr lang="en-US" b="1" dirty="0" err="1"/>
              <a:t>và</a:t>
            </a:r>
            <a:r>
              <a:rPr lang="en-US" b="1" dirty="0"/>
              <a:t> </a:t>
            </a:r>
            <a:r>
              <a:rPr lang="en-US" b="1" dirty="0" err="1"/>
              <a:t>cảm</a:t>
            </a:r>
            <a:r>
              <a:rPr lang="en-US" b="1" dirty="0"/>
              <a:t> </a:t>
            </a:r>
            <a:r>
              <a:rPr lang="en-US" b="1" dirty="0" err="1"/>
              <a:t>thức</a:t>
            </a:r>
            <a:r>
              <a:rPr lang="en-US" b="1" dirty="0"/>
              <a:t> </a:t>
            </a:r>
            <a:r>
              <a:rPr lang="en-US" b="1" dirty="0" err="1"/>
              <a:t>cộng</a:t>
            </a:r>
            <a:r>
              <a:rPr lang="en-US" b="1" dirty="0"/>
              <a:t> </a:t>
            </a:r>
            <a:r>
              <a:rPr lang="en-US" b="1" dirty="0" err="1"/>
              <a:t>đồng</a:t>
            </a:r>
            <a:endParaRPr lang="en-US" b="1" dirty="0"/>
          </a:p>
        </p:txBody>
      </p:sp>
      <p:sp>
        <p:nvSpPr>
          <p:cNvPr id="3" name="Content Placeholder 2"/>
          <p:cNvSpPr>
            <a:spLocks noGrp="1"/>
          </p:cNvSpPr>
          <p:nvPr>
            <p:ph idx="1"/>
          </p:nvPr>
        </p:nvSpPr>
        <p:spPr/>
        <p:txBody>
          <a:bodyPr>
            <a:normAutofit/>
          </a:bodyPr>
          <a:lstStyle/>
          <a:p>
            <a:pPr>
              <a:buFontTx/>
              <a:buChar char="-"/>
            </a:pPr>
            <a:r>
              <a:rPr lang="en-US" dirty="0" err="1"/>
              <a:t>Phân</a:t>
            </a:r>
            <a:r>
              <a:rPr lang="en-US" dirty="0"/>
              <a:t> </a:t>
            </a:r>
            <a:r>
              <a:rPr lang="en-US" dirty="0" err="1"/>
              <a:t>biệt</a:t>
            </a:r>
            <a:r>
              <a:rPr lang="en-US" dirty="0"/>
              <a:t> </a:t>
            </a:r>
            <a:r>
              <a:rPr lang="en-US" dirty="0" err="1"/>
              <a:t>với</a:t>
            </a:r>
            <a:r>
              <a:rPr lang="en-US" dirty="0"/>
              <a:t> </a:t>
            </a:r>
            <a:r>
              <a:rPr lang="en-US" dirty="0" err="1"/>
              <a:t>lòng</a:t>
            </a:r>
            <a:r>
              <a:rPr lang="en-US" dirty="0"/>
              <a:t> </a:t>
            </a:r>
            <a:r>
              <a:rPr lang="en-US" dirty="0" err="1"/>
              <a:t>bác</a:t>
            </a:r>
            <a:r>
              <a:rPr lang="en-US" dirty="0"/>
              <a:t> ai (</a:t>
            </a:r>
            <a:r>
              <a:rPr lang="en-US" dirty="0" err="1"/>
              <a:t>hành</a:t>
            </a:r>
            <a:r>
              <a:rPr lang="en-US" dirty="0"/>
              <a:t> </a:t>
            </a:r>
            <a:r>
              <a:rPr lang="en-US" dirty="0" err="1"/>
              <a:t>động</a:t>
            </a:r>
            <a:r>
              <a:rPr lang="en-US" dirty="0"/>
              <a:t> </a:t>
            </a:r>
            <a:r>
              <a:rPr lang="en-US" dirty="0" err="1"/>
              <a:t>bác</a:t>
            </a:r>
            <a:r>
              <a:rPr lang="en-US" dirty="0"/>
              <a:t> </a:t>
            </a:r>
            <a:r>
              <a:rPr lang="en-US" dirty="0" err="1"/>
              <a:t>ái</a:t>
            </a:r>
            <a:r>
              <a:rPr lang="en-US" dirty="0"/>
              <a:t>, </a:t>
            </a:r>
            <a:r>
              <a:rPr lang="en-US" dirty="0" err="1"/>
              <a:t>vị</a:t>
            </a:r>
            <a:r>
              <a:rPr lang="en-US" dirty="0"/>
              <a:t> </a:t>
            </a:r>
            <a:r>
              <a:rPr lang="en-US" dirty="0" err="1"/>
              <a:t>tha</a:t>
            </a:r>
            <a:r>
              <a:rPr lang="en-US" dirty="0"/>
              <a:t> </a:t>
            </a:r>
            <a:r>
              <a:rPr lang="en-US" dirty="0" err="1"/>
              <a:t>không</a:t>
            </a:r>
            <a:r>
              <a:rPr lang="en-US" dirty="0"/>
              <a:t> </a:t>
            </a:r>
            <a:r>
              <a:rPr lang="en-US" dirty="0" err="1"/>
              <a:t>hẳn</a:t>
            </a:r>
            <a:r>
              <a:rPr lang="en-US" dirty="0"/>
              <a:t> </a:t>
            </a:r>
            <a:r>
              <a:rPr lang="en-US" dirty="0" err="1"/>
              <a:t>xuất</a:t>
            </a:r>
            <a:r>
              <a:rPr lang="en-US" dirty="0"/>
              <a:t> </a:t>
            </a:r>
            <a:r>
              <a:rPr lang="en-US" dirty="0" err="1"/>
              <a:t>phát</a:t>
            </a:r>
            <a:r>
              <a:rPr lang="en-US" dirty="0"/>
              <a:t> </a:t>
            </a:r>
            <a:r>
              <a:rPr lang="en-US" dirty="0" err="1"/>
              <a:t>từ</a:t>
            </a:r>
            <a:r>
              <a:rPr lang="en-US" dirty="0"/>
              <a:t> </a:t>
            </a:r>
            <a:r>
              <a:rPr lang="en-US" dirty="0" err="1"/>
              <a:t>cảm</a:t>
            </a:r>
            <a:r>
              <a:rPr lang="en-US" dirty="0"/>
              <a:t> </a:t>
            </a:r>
            <a:r>
              <a:rPr lang="en-US" dirty="0" err="1"/>
              <a:t>thức</a:t>
            </a:r>
            <a:r>
              <a:rPr lang="en-US" dirty="0"/>
              <a:t> </a:t>
            </a:r>
            <a:r>
              <a:rPr lang="en-US" dirty="0" err="1"/>
              <a:t>cộng</a:t>
            </a:r>
            <a:r>
              <a:rPr lang="en-US" dirty="0"/>
              <a:t> </a:t>
            </a:r>
            <a:r>
              <a:rPr lang="en-US" dirty="0" err="1"/>
              <a:t>đồng</a:t>
            </a:r>
            <a:r>
              <a:rPr lang="en-US" dirty="0"/>
              <a:t>)</a:t>
            </a:r>
          </a:p>
          <a:p>
            <a:pPr>
              <a:buFontTx/>
              <a:buChar char="-"/>
            </a:pPr>
            <a:r>
              <a:rPr lang="en-US" altLang="en-US" dirty="0" err="1">
                <a:solidFill>
                  <a:srgbClr val="000000"/>
                </a:solidFill>
              </a:rPr>
              <a:t>Phát</a:t>
            </a:r>
            <a:r>
              <a:rPr lang="en-US" altLang="en-US" dirty="0">
                <a:solidFill>
                  <a:srgbClr val="000000"/>
                </a:solidFill>
              </a:rPr>
              <a:t> </a:t>
            </a:r>
            <a:r>
              <a:rPr lang="en-US" altLang="en-US" dirty="0" err="1">
                <a:solidFill>
                  <a:srgbClr val="000000"/>
                </a:solidFill>
              </a:rPr>
              <a:t>triển</a:t>
            </a:r>
            <a:r>
              <a:rPr lang="en-US" altLang="en-US" dirty="0">
                <a:solidFill>
                  <a:srgbClr val="000000"/>
                </a:solidFill>
              </a:rPr>
              <a:t> </a:t>
            </a:r>
            <a:r>
              <a:rPr lang="en-US" altLang="en-US" dirty="0" err="1">
                <a:solidFill>
                  <a:srgbClr val="000000"/>
                </a:solidFill>
              </a:rPr>
              <a:t>rõ</a:t>
            </a:r>
            <a:r>
              <a:rPr lang="en-US" altLang="en-US" dirty="0">
                <a:solidFill>
                  <a:srgbClr val="000000"/>
                </a:solidFill>
              </a:rPr>
              <a:t> </a:t>
            </a:r>
            <a:r>
              <a:rPr lang="en-US" altLang="en-US" dirty="0" err="1">
                <a:solidFill>
                  <a:srgbClr val="000000"/>
                </a:solidFill>
              </a:rPr>
              <a:t>nét</a:t>
            </a:r>
            <a:r>
              <a:rPr lang="en-US" altLang="en-US" dirty="0">
                <a:solidFill>
                  <a:srgbClr val="000000"/>
                </a:solidFill>
              </a:rPr>
              <a:t> </a:t>
            </a:r>
            <a:r>
              <a:rPr lang="en-US" altLang="en-US" dirty="0" err="1">
                <a:solidFill>
                  <a:srgbClr val="000000"/>
                </a:solidFill>
              </a:rPr>
              <a:t>trong</a:t>
            </a:r>
            <a:r>
              <a:rPr lang="en-US" altLang="en-US" dirty="0">
                <a:solidFill>
                  <a:srgbClr val="000000"/>
                </a:solidFill>
              </a:rPr>
              <a:t> 5 </a:t>
            </a:r>
            <a:r>
              <a:rPr lang="en-US" altLang="en-US" dirty="0" err="1">
                <a:solidFill>
                  <a:srgbClr val="000000"/>
                </a:solidFill>
              </a:rPr>
              <a:t>năm</a:t>
            </a:r>
            <a:r>
              <a:rPr lang="en-US" altLang="en-US" dirty="0">
                <a:solidFill>
                  <a:srgbClr val="000000"/>
                </a:solidFill>
              </a:rPr>
              <a:t> </a:t>
            </a:r>
            <a:r>
              <a:rPr lang="en-US" altLang="en-US" dirty="0" err="1">
                <a:solidFill>
                  <a:srgbClr val="000000"/>
                </a:solidFill>
              </a:rPr>
              <a:t>đầu</a:t>
            </a:r>
            <a:r>
              <a:rPr lang="en-US" altLang="en-US" dirty="0">
                <a:solidFill>
                  <a:srgbClr val="000000"/>
                </a:solidFill>
              </a:rPr>
              <a:t> </a:t>
            </a:r>
            <a:r>
              <a:rPr lang="en-US" altLang="en-US" dirty="0" err="1">
                <a:solidFill>
                  <a:srgbClr val="000000"/>
                </a:solidFill>
              </a:rPr>
              <a:t>đời</a:t>
            </a:r>
            <a:r>
              <a:rPr lang="en-US" altLang="en-US" dirty="0">
                <a:solidFill>
                  <a:srgbClr val="000000"/>
                </a:solidFill>
              </a:rPr>
              <a:t> </a:t>
            </a:r>
            <a:r>
              <a:rPr lang="en-US" altLang="en-US" dirty="0" err="1">
                <a:solidFill>
                  <a:srgbClr val="000000"/>
                </a:solidFill>
              </a:rPr>
              <a:t>và</a:t>
            </a:r>
            <a:r>
              <a:rPr lang="en-US" altLang="en-US" dirty="0">
                <a:solidFill>
                  <a:srgbClr val="000000"/>
                </a:solidFill>
              </a:rPr>
              <a:t> </a:t>
            </a:r>
            <a:r>
              <a:rPr lang="en-US" altLang="en-US" dirty="0" err="1">
                <a:solidFill>
                  <a:srgbClr val="000000"/>
                </a:solidFill>
              </a:rPr>
              <a:t>chịu</a:t>
            </a:r>
            <a:r>
              <a:rPr lang="en-US" altLang="en-US" dirty="0">
                <a:solidFill>
                  <a:srgbClr val="000000"/>
                </a:solidFill>
              </a:rPr>
              <a:t> </a:t>
            </a:r>
            <a:r>
              <a:rPr lang="en-US" altLang="en-US" dirty="0" err="1">
                <a:solidFill>
                  <a:srgbClr val="000000"/>
                </a:solidFill>
              </a:rPr>
              <a:t>sự</a:t>
            </a:r>
            <a:r>
              <a:rPr lang="en-US" altLang="en-US" dirty="0">
                <a:solidFill>
                  <a:srgbClr val="000000"/>
                </a:solidFill>
              </a:rPr>
              <a:t> </a:t>
            </a:r>
            <a:r>
              <a:rPr lang="en-US" altLang="en-US" dirty="0" err="1">
                <a:solidFill>
                  <a:srgbClr val="000000"/>
                </a:solidFill>
              </a:rPr>
              <a:t>tác</a:t>
            </a:r>
            <a:r>
              <a:rPr lang="en-US" altLang="en-US" dirty="0">
                <a:solidFill>
                  <a:srgbClr val="000000"/>
                </a:solidFill>
              </a:rPr>
              <a:t> </a:t>
            </a:r>
            <a:r>
              <a:rPr lang="en-US" altLang="en-US" dirty="0" err="1">
                <a:solidFill>
                  <a:srgbClr val="000000"/>
                </a:solidFill>
              </a:rPr>
              <a:t>động</a:t>
            </a:r>
            <a:r>
              <a:rPr lang="en-US" altLang="en-US" dirty="0">
                <a:solidFill>
                  <a:srgbClr val="000000"/>
                </a:solidFill>
              </a:rPr>
              <a:t> </a:t>
            </a:r>
            <a:r>
              <a:rPr lang="en-US" altLang="en-US" dirty="0" err="1">
                <a:solidFill>
                  <a:srgbClr val="000000"/>
                </a:solidFill>
              </a:rPr>
              <a:t>lớn</a:t>
            </a:r>
            <a:r>
              <a:rPr lang="en-US" altLang="en-US" dirty="0">
                <a:solidFill>
                  <a:srgbClr val="000000"/>
                </a:solidFill>
              </a:rPr>
              <a:t> </a:t>
            </a:r>
            <a:r>
              <a:rPr lang="en-US" altLang="en-US" dirty="0" err="1">
                <a:solidFill>
                  <a:srgbClr val="000000"/>
                </a:solidFill>
              </a:rPr>
              <a:t>từ</a:t>
            </a:r>
            <a:r>
              <a:rPr lang="en-US" altLang="en-US" dirty="0">
                <a:solidFill>
                  <a:srgbClr val="000000"/>
                </a:solidFill>
              </a:rPr>
              <a:t> cha </a:t>
            </a:r>
            <a:r>
              <a:rPr lang="en-US" altLang="en-US" dirty="0" err="1">
                <a:solidFill>
                  <a:srgbClr val="000000"/>
                </a:solidFill>
              </a:rPr>
              <a:t>mẹ</a:t>
            </a:r>
            <a:endParaRPr lang="en-PH" altLang="en-US" dirty="0">
              <a:solidFill>
                <a:srgbClr val="000000"/>
              </a:solidFill>
            </a:endParaRPr>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3604431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 </a:t>
            </a:r>
            <a:r>
              <a:rPr lang="en-US" b="1" dirty="0" err="1"/>
              <a:t>Quan</a:t>
            </a:r>
            <a:r>
              <a:rPr lang="en-US" b="1" dirty="0"/>
              <a:t> </a:t>
            </a:r>
            <a:r>
              <a:rPr lang="en-US" b="1" dirty="0" err="1"/>
              <a:t>tâm</a:t>
            </a:r>
            <a:r>
              <a:rPr lang="en-US" b="1" dirty="0"/>
              <a:t> </a:t>
            </a:r>
            <a:r>
              <a:rPr lang="en-US" b="1" dirty="0" err="1"/>
              <a:t>xã</a:t>
            </a:r>
            <a:r>
              <a:rPr lang="en-US" b="1" dirty="0"/>
              <a:t> </a:t>
            </a:r>
            <a:r>
              <a:rPr lang="en-US" b="1" dirty="0" err="1"/>
              <a:t>hội</a:t>
            </a:r>
            <a:r>
              <a:rPr lang="en-US" b="1" dirty="0"/>
              <a:t> </a:t>
            </a:r>
            <a:r>
              <a:rPr lang="en-US" b="1" dirty="0" err="1"/>
              <a:t>và</a:t>
            </a:r>
            <a:r>
              <a:rPr lang="en-US" b="1" dirty="0"/>
              <a:t> </a:t>
            </a:r>
            <a:r>
              <a:rPr lang="en-US" b="1" dirty="0" err="1"/>
              <a:t>cảm</a:t>
            </a:r>
            <a:r>
              <a:rPr lang="en-US" b="1" dirty="0"/>
              <a:t> </a:t>
            </a:r>
            <a:r>
              <a:rPr lang="en-US" b="1" dirty="0" err="1"/>
              <a:t>thức</a:t>
            </a:r>
            <a:r>
              <a:rPr lang="en-US" b="1" dirty="0"/>
              <a:t> </a:t>
            </a:r>
            <a:r>
              <a:rPr lang="en-US" b="1" dirty="0" err="1"/>
              <a:t>cộng</a:t>
            </a:r>
            <a:r>
              <a:rPr lang="en-US" b="1" dirty="0"/>
              <a:t> </a:t>
            </a:r>
            <a:r>
              <a:rPr lang="en-US" b="1" dirty="0" err="1"/>
              <a:t>đồng</a:t>
            </a:r>
            <a:endParaRPr lang="en-US" dirty="0"/>
          </a:p>
        </p:txBody>
      </p:sp>
      <p:sp>
        <p:nvSpPr>
          <p:cNvPr id="3" name="Content Placeholder 2"/>
          <p:cNvSpPr>
            <a:spLocks noGrp="1"/>
          </p:cNvSpPr>
          <p:nvPr>
            <p:ph idx="1"/>
          </p:nvPr>
        </p:nvSpPr>
        <p:spPr/>
        <p:txBody>
          <a:bodyPr>
            <a:normAutofit/>
          </a:bodyPr>
          <a:lstStyle/>
          <a:p>
            <a:pPr>
              <a:buFontTx/>
              <a:buChar char="-"/>
            </a:pPr>
            <a:r>
              <a:rPr lang="en-US" dirty="0" err="1"/>
              <a:t>Mỗi</a:t>
            </a:r>
            <a:r>
              <a:rPr lang="en-US" dirty="0"/>
              <a:t> </a:t>
            </a:r>
            <a:r>
              <a:rPr lang="en-US" dirty="0" err="1"/>
              <a:t>người</a:t>
            </a:r>
            <a:r>
              <a:rPr lang="en-US" dirty="0"/>
              <a:t> </a:t>
            </a:r>
            <a:r>
              <a:rPr lang="en-US" dirty="0" err="1"/>
              <a:t>cần</a:t>
            </a:r>
            <a:r>
              <a:rPr lang="en-US" dirty="0"/>
              <a:t> </a:t>
            </a:r>
            <a:r>
              <a:rPr lang="en-US" dirty="0" err="1"/>
              <a:t>người</a:t>
            </a:r>
            <a:r>
              <a:rPr lang="en-US" dirty="0"/>
              <a:t> </a:t>
            </a:r>
            <a:r>
              <a:rPr lang="en-US" dirty="0" err="1"/>
              <a:t>khác</a:t>
            </a:r>
            <a:r>
              <a:rPr lang="en-US" dirty="0"/>
              <a:t> </a:t>
            </a:r>
            <a:r>
              <a:rPr lang="en-US" dirty="0" err="1"/>
              <a:t>để</a:t>
            </a:r>
            <a:r>
              <a:rPr lang="en-US" dirty="0"/>
              <a:t> </a:t>
            </a:r>
            <a:r>
              <a:rPr lang="en-US" dirty="0" err="1"/>
              <a:t>sinh</a:t>
            </a:r>
            <a:r>
              <a:rPr lang="en-US" dirty="0"/>
              <a:t> </a:t>
            </a:r>
            <a:r>
              <a:rPr lang="en-US" dirty="0" err="1"/>
              <a:t>tồn</a:t>
            </a:r>
            <a:r>
              <a:rPr lang="en-US" dirty="0"/>
              <a:t> </a:t>
            </a:r>
          </a:p>
          <a:p>
            <a:pPr>
              <a:buFontTx/>
              <a:buChar char="-"/>
            </a:pPr>
            <a:r>
              <a:rPr lang="en-US" dirty="0" err="1"/>
              <a:t>Dù</a:t>
            </a:r>
            <a:r>
              <a:rPr lang="en-US" dirty="0"/>
              <a:t> </a:t>
            </a:r>
            <a:r>
              <a:rPr lang="en-US" dirty="0" err="1"/>
              <a:t>đây</a:t>
            </a:r>
            <a:r>
              <a:rPr lang="en-US" dirty="0"/>
              <a:t> </a:t>
            </a:r>
            <a:r>
              <a:rPr lang="en-US" dirty="0" err="1"/>
              <a:t>là</a:t>
            </a:r>
            <a:r>
              <a:rPr lang="en-US" dirty="0"/>
              <a:t> </a:t>
            </a:r>
            <a:r>
              <a:rPr lang="en-US" dirty="0" err="1"/>
              <a:t>bản</a:t>
            </a:r>
            <a:r>
              <a:rPr lang="en-US" dirty="0"/>
              <a:t> </a:t>
            </a:r>
            <a:r>
              <a:rPr lang="en-US" dirty="0" err="1"/>
              <a:t>năng</a:t>
            </a:r>
            <a:r>
              <a:rPr lang="en-US" dirty="0"/>
              <a:t> </a:t>
            </a:r>
            <a:r>
              <a:rPr lang="en-US" dirty="0" err="1"/>
              <a:t>nhưng</a:t>
            </a:r>
            <a:r>
              <a:rPr lang="en-US" dirty="0"/>
              <a:t> </a:t>
            </a:r>
            <a:r>
              <a:rPr lang="en-US" dirty="0" err="1"/>
              <a:t>cần</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nuôi</a:t>
            </a:r>
            <a:r>
              <a:rPr lang="en-US" dirty="0"/>
              <a:t> </a:t>
            </a:r>
            <a:r>
              <a:rPr lang="en-US" dirty="0" err="1"/>
              <a:t>dưỡng</a:t>
            </a:r>
            <a:r>
              <a:rPr lang="en-US" dirty="0"/>
              <a:t> </a:t>
            </a:r>
            <a:r>
              <a:rPr lang="en-US" dirty="0" err="1"/>
              <a:t>để</a:t>
            </a:r>
            <a:r>
              <a:rPr lang="en-US" dirty="0"/>
              <a:t> </a:t>
            </a:r>
            <a:r>
              <a:rPr lang="en-US" dirty="0" err="1"/>
              <a:t>có</a:t>
            </a:r>
            <a:r>
              <a:rPr lang="en-US" dirty="0"/>
              <a:t> </a:t>
            </a:r>
            <a:r>
              <a:rPr lang="en-US" dirty="0" err="1"/>
              <a:t>một</a:t>
            </a:r>
            <a:r>
              <a:rPr lang="en-US" dirty="0"/>
              <a:t> </a:t>
            </a:r>
            <a:r>
              <a:rPr lang="en-US" dirty="0" err="1"/>
              <a:t>lối</a:t>
            </a:r>
            <a:r>
              <a:rPr lang="en-US" dirty="0"/>
              <a:t> </a:t>
            </a:r>
            <a:r>
              <a:rPr lang="en-US" dirty="0" err="1"/>
              <a:t>sống</a:t>
            </a:r>
            <a:r>
              <a:rPr lang="en-US" dirty="0"/>
              <a:t> </a:t>
            </a:r>
            <a:r>
              <a:rPr lang="en-US" dirty="0" err="1"/>
              <a:t>lành</a:t>
            </a:r>
            <a:r>
              <a:rPr lang="en-US" dirty="0"/>
              <a:t> </a:t>
            </a:r>
            <a:r>
              <a:rPr lang="en-US" dirty="0" err="1"/>
              <a:t>mạnh</a:t>
            </a:r>
            <a:endParaRPr lang="en-US" dirty="0"/>
          </a:p>
          <a:p>
            <a:pPr marL="0" indent="0">
              <a:buNone/>
            </a:pPr>
            <a:r>
              <a:rPr lang="en-US" b="1" dirty="0" err="1"/>
              <a:t>Ví</a:t>
            </a:r>
            <a:r>
              <a:rPr lang="en-US" b="1" dirty="0"/>
              <a:t> </a:t>
            </a:r>
            <a:r>
              <a:rPr lang="en-US" b="1" dirty="0" err="1"/>
              <a:t>dụ</a:t>
            </a:r>
            <a:r>
              <a:rPr lang="en-US" b="1" dirty="0"/>
              <a:t>: </a:t>
            </a:r>
            <a:r>
              <a:rPr lang="en-US" i="1" dirty="0" err="1"/>
              <a:t>Người</a:t>
            </a:r>
            <a:r>
              <a:rPr lang="en-US" i="1" dirty="0"/>
              <a:t> </a:t>
            </a:r>
            <a:r>
              <a:rPr lang="en-US" i="1" dirty="0" err="1"/>
              <a:t>mẹ</a:t>
            </a:r>
            <a:r>
              <a:rPr lang="en-US" i="1" dirty="0"/>
              <a:t> </a:t>
            </a:r>
            <a:r>
              <a:rPr lang="en-US" i="1" dirty="0" err="1"/>
              <a:t>có</a:t>
            </a:r>
            <a:r>
              <a:rPr lang="en-US" i="1" dirty="0"/>
              <a:t> </a:t>
            </a:r>
            <a:r>
              <a:rPr lang="en-US" i="1" dirty="0" err="1"/>
              <a:t>thể</a:t>
            </a:r>
            <a:r>
              <a:rPr lang="en-US" i="1" dirty="0"/>
              <a:t> </a:t>
            </a:r>
            <a:r>
              <a:rPr lang="en-US" i="1" dirty="0" err="1"/>
              <a:t>phát</a:t>
            </a:r>
            <a:r>
              <a:rPr lang="en-US" i="1" dirty="0"/>
              <a:t> </a:t>
            </a:r>
            <a:r>
              <a:rPr lang="en-US" i="1" dirty="0" err="1"/>
              <a:t>triển</a:t>
            </a:r>
            <a:r>
              <a:rPr lang="en-US" i="1" dirty="0"/>
              <a:t> </a:t>
            </a:r>
            <a:r>
              <a:rPr lang="en-US" i="1" dirty="0" err="1"/>
              <a:t>hoặc</a:t>
            </a:r>
            <a:r>
              <a:rPr lang="en-US" i="1" dirty="0"/>
              <a:t> </a:t>
            </a:r>
            <a:r>
              <a:rPr lang="en-US" i="1" dirty="0" err="1"/>
              <a:t>làm</a:t>
            </a:r>
            <a:r>
              <a:rPr lang="en-US" i="1" dirty="0"/>
              <a:t> </a:t>
            </a:r>
            <a:r>
              <a:rPr lang="en-US" i="1" dirty="0" err="1"/>
              <a:t>giảm</a:t>
            </a:r>
            <a:r>
              <a:rPr lang="en-US" i="1" dirty="0"/>
              <a:t> </a:t>
            </a:r>
            <a:r>
              <a:rPr lang="en-US" i="1" dirty="0" err="1"/>
              <a:t>quan</a:t>
            </a:r>
            <a:r>
              <a:rPr lang="en-US" i="1" dirty="0"/>
              <a:t> </a:t>
            </a:r>
            <a:r>
              <a:rPr lang="en-US" i="1" dirty="0" err="1"/>
              <a:t>tâm</a:t>
            </a:r>
            <a:r>
              <a:rPr lang="en-US" i="1" dirty="0"/>
              <a:t> </a:t>
            </a:r>
            <a:r>
              <a:rPr lang="en-US" i="1" dirty="0" err="1"/>
              <a:t>xã</a:t>
            </a:r>
            <a:r>
              <a:rPr lang="en-US" i="1" dirty="0"/>
              <a:t> </a:t>
            </a:r>
            <a:r>
              <a:rPr lang="en-US" i="1" dirty="0" err="1"/>
              <a:t>hội</a:t>
            </a:r>
            <a:r>
              <a:rPr lang="en-US" i="1" dirty="0"/>
              <a:t> </a:t>
            </a:r>
            <a:r>
              <a:rPr lang="en-US" i="1" dirty="0" err="1"/>
              <a:t>của</a:t>
            </a:r>
            <a:r>
              <a:rPr lang="en-US" i="1" dirty="0"/>
              <a:t> </a:t>
            </a:r>
            <a:r>
              <a:rPr lang="en-US" i="1" dirty="0" err="1"/>
              <a:t>đứa</a:t>
            </a:r>
            <a:r>
              <a:rPr lang="en-US" i="1" dirty="0"/>
              <a:t> </a:t>
            </a:r>
            <a:r>
              <a:rPr lang="en-US" i="1" dirty="0" err="1"/>
              <a:t>trẻ</a:t>
            </a:r>
            <a:r>
              <a:rPr lang="en-US" i="1" dirty="0"/>
              <a:t> </a:t>
            </a:r>
            <a:r>
              <a:rPr lang="en-US" i="1" dirty="0" err="1"/>
              <a:t>những</a:t>
            </a:r>
            <a:r>
              <a:rPr lang="en-US" i="1" dirty="0"/>
              <a:t> </a:t>
            </a:r>
            <a:r>
              <a:rPr lang="en-US" i="1" dirty="0" err="1"/>
              <a:t>năm</a:t>
            </a:r>
            <a:r>
              <a:rPr lang="en-US" i="1" dirty="0"/>
              <a:t> </a:t>
            </a:r>
            <a:r>
              <a:rPr lang="en-US" i="1" dirty="0" err="1"/>
              <a:t>đầu</a:t>
            </a:r>
            <a:r>
              <a:rPr lang="en-US" i="1" dirty="0"/>
              <a:t> </a:t>
            </a:r>
            <a:r>
              <a:rPr lang="en-US" i="1" dirty="0" err="1"/>
              <a:t>đời</a:t>
            </a:r>
            <a:r>
              <a:rPr lang="en-US" i="1" dirty="0"/>
              <a:t> </a:t>
            </a:r>
          </a:p>
          <a:p>
            <a:pPr marL="0" indent="0">
              <a:buNone/>
            </a:pPr>
            <a:endParaRPr lang="en-US" dirty="0"/>
          </a:p>
          <a:p>
            <a:pPr>
              <a:buFontTx/>
              <a:buChar char="-"/>
            </a:pPr>
            <a:endParaRPr lang="en-US" dirty="0"/>
          </a:p>
        </p:txBody>
      </p:sp>
    </p:spTree>
    <p:extLst>
      <p:ext uri="{BB962C8B-B14F-4D97-AF65-F5344CB8AC3E}">
        <p14:creationId xmlns:p14="http://schemas.microsoft.com/office/powerpoint/2010/main" val="2581037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 </a:t>
            </a:r>
            <a:r>
              <a:rPr lang="en-US" b="1" dirty="0" err="1"/>
              <a:t>Quan</a:t>
            </a:r>
            <a:r>
              <a:rPr lang="en-US" b="1" dirty="0"/>
              <a:t> </a:t>
            </a:r>
            <a:r>
              <a:rPr lang="en-US" b="1" dirty="0" err="1"/>
              <a:t>tâm</a:t>
            </a:r>
            <a:r>
              <a:rPr lang="en-US" b="1" dirty="0"/>
              <a:t> </a:t>
            </a:r>
            <a:r>
              <a:rPr lang="en-US" b="1" dirty="0" err="1"/>
              <a:t>xã</a:t>
            </a:r>
            <a:r>
              <a:rPr lang="en-US" b="1" dirty="0"/>
              <a:t> </a:t>
            </a:r>
            <a:r>
              <a:rPr lang="en-US" b="1" dirty="0" err="1"/>
              <a:t>hội</a:t>
            </a:r>
            <a:r>
              <a:rPr lang="en-US" b="1" dirty="0"/>
              <a:t> </a:t>
            </a:r>
            <a:r>
              <a:rPr lang="en-US" b="1" dirty="0" err="1"/>
              <a:t>và</a:t>
            </a:r>
            <a:r>
              <a:rPr lang="en-US" b="1" dirty="0"/>
              <a:t> </a:t>
            </a:r>
            <a:r>
              <a:rPr lang="en-US" b="1" dirty="0" err="1"/>
              <a:t>cảm</a:t>
            </a:r>
            <a:r>
              <a:rPr lang="en-US" b="1" dirty="0"/>
              <a:t> </a:t>
            </a:r>
            <a:r>
              <a:rPr lang="en-US" b="1" dirty="0" err="1"/>
              <a:t>thức</a:t>
            </a:r>
            <a:r>
              <a:rPr lang="en-US" b="1" dirty="0"/>
              <a:t> </a:t>
            </a:r>
            <a:r>
              <a:rPr lang="en-US" b="1" dirty="0" err="1"/>
              <a:t>cộng</a:t>
            </a:r>
            <a:r>
              <a:rPr lang="en-US" b="1" dirty="0"/>
              <a:t> </a:t>
            </a:r>
            <a:r>
              <a:rPr lang="en-US" b="1" dirty="0" err="1"/>
              <a:t>đồng</a:t>
            </a:r>
            <a:endParaRPr lang="en-US" dirty="0"/>
          </a:p>
        </p:txBody>
      </p:sp>
      <p:sp>
        <p:nvSpPr>
          <p:cNvPr id="3" name="Content Placeholder 2"/>
          <p:cNvSpPr>
            <a:spLocks noGrp="1"/>
          </p:cNvSpPr>
          <p:nvPr>
            <p:ph idx="1"/>
          </p:nvPr>
        </p:nvSpPr>
        <p:spPr/>
        <p:txBody>
          <a:bodyPr>
            <a:normAutofit/>
          </a:bodyPr>
          <a:lstStyle/>
          <a:p>
            <a:pPr>
              <a:buFontTx/>
              <a:buChar char="-"/>
            </a:pPr>
            <a:r>
              <a:rPr lang="en-US" dirty="0" err="1"/>
              <a:t>Quan</a:t>
            </a:r>
            <a:r>
              <a:rPr lang="en-US" dirty="0"/>
              <a:t> </a:t>
            </a:r>
            <a:r>
              <a:rPr lang="en-US" dirty="0" err="1"/>
              <a:t>tâm</a:t>
            </a:r>
            <a:r>
              <a:rPr lang="en-US" dirty="0"/>
              <a:t> </a:t>
            </a:r>
            <a:r>
              <a:rPr lang="en-US" dirty="0" err="1"/>
              <a:t>xã</a:t>
            </a:r>
            <a:r>
              <a:rPr lang="en-US" dirty="0"/>
              <a:t> </a:t>
            </a:r>
            <a:r>
              <a:rPr lang="en-US" dirty="0" err="1"/>
              <a:t>hội</a:t>
            </a:r>
            <a:r>
              <a:rPr lang="en-US" dirty="0"/>
              <a:t> </a:t>
            </a:r>
            <a:r>
              <a:rPr lang="en-US" dirty="0" err="1"/>
              <a:t>là</a:t>
            </a:r>
            <a:r>
              <a:rPr lang="en-US" dirty="0"/>
              <a:t> </a:t>
            </a:r>
            <a:r>
              <a:rPr lang="en-US" dirty="0" err="1"/>
              <a:t>thước</a:t>
            </a:r>
            <a:r>
              <a:rPr lang="en-US" dirty="0"/>
              <a:t> </a:t>
            </a:r>
            <a:r>
              <a:rPr lang="en-US" dirty="0" err="1"/>
              <a:t>đo</a:t>
            </a:r>
            <a:r>
              <a:rPr lang="en-US" dirty="0"/>
              <a:t> </a:t>
            </a:r>
            <a:r>
              <a:rPr lang="en-US" dirty="0" err="1"/>
              <a:t>cho</a:t>
            </a:r>
            <a:r>
              <a:rPr lang="en-US" dirty="0"/>
              <a:t> </a:t>
            </a:r>
            <a:r>
              <a:rPr lang="en-US" dirty="0" err="1"/>
              <a:t>sức</a:t>
            </a:r>
            <a:r>
              <a:rPr lang="en-US" dirty="0"/>
              <a:t> </a:t>
            </a:r>
            <a:r>
              <a:rPr lang="en-US" dirty="0" err="1"/>
              <a:t>khỏe</a:t>
            </a:r>
            <a:r>
              <a:rPr lang="en-US" dirty="0"/>
              <a:t> </a:t>
            </a:r>
            <a:r>
              <a:rPr lang="en-US" dirty="0" err="1"/>
              <a:t>tinh</a:t>
            </a:r>
            <a:r>
              <a:rPr lang="en-US" dirty="0"/>
              <a:t> </a:t>
            </a:r>
            <a:r>
              <a:rPr lang="en-US" dirty="0" err="1"/>
              <a:t>thần</a:t>
            </a:r>
            <a:endParaRPr lang="en-US" dirty="0"/>
          </a:p>
          <a:p>
            <a:pPr marL="0" indent="0">
              <a:buNone/>
            </a:pPr>
            <a:r>
              <a:rPr lang="en-US" b="1" dirty="0" err="1"/>
              <a:t>Ví</a:t>
            </a:r>
            <a:r>
              <a:rPr lang="en-US" b="1" dirty="0"/>
              <a:t> </a:t>
            </a:r>
            <a:r>
              <a:rPr lang="en-US" b="1" dirty="0" err="1"/>
              <a:t>dụ</a:t>
            </a:r>
            <a:r>
              <a:rPr lang="en-US" b="1" dirty="0"/>
              <a:t>: </a:t>
            </a:r>
            <a:r>
              <a:rPr lang="en-US" i="1" dirty="0" err="1"/>
              <a:t>Một</a:t>
            </a:r>
            <a:r>
              <a:rPr lang="en-US" i="1" dirty="0"/>
              <a:t> </a:t>
            </a:r>
            <a:r>
              <a:rPr lang="en-US" i="1" dirty="0" err="1"/>
              <a:t>người</a:t>
            </a:r>
            <a:r>
              <a:rPr lang="en-US" i="1" dirty="0"/>
              <a:t> </a:t>
            </a:r>
            <a:r>
              <a:rPr lang="en-US" i="1" dirty="0" err="1"/>
              <a:t>còn</a:t>
            </a:r>
            <a:r>
              <a:rPr lang="en-US" i="1" dirty="0"/>
              <a:t> </a:t>
            </a:r>
            <a:r>
              <a:rPr lang="en-US" i="1" dirty="0" err="1"/>
              <a:t>biết</a:t>
            </a:r>
            <a:r>
              <a:rPr lang="en-US" i="1" dirty="0"/>
              <a:t> </a:t>
            </a:r>
            <a:r>
              <a:rPr lang="en-US" i="1" dirty="0" err="1"/>
              <a:t>nói</a:t>
            </a:r>
            <a:r>
              <a:rPr lang="en-US" i="1" dirty="0"/>
              <a:t> </a:t>
            </a:r>
            <a:r>
              <a:rPr lang="en-US" i="1" dirty="0" err="1"/>
              <a:t>lên</a:t>
            </a:r>
            <a:r>
              <a:rPr lang="en-US" i="1" dirty="0"/>
              <a:t> </a:t>
            </a:r>
            <a:r>
              <a:rPr lang="en-US" i="1" dirty="0" err="1"/>
              <a:t>câu</a:t>
            </a:r>
            <a:r>
              <a:rPr lang="en-US" i="1" dirty="0"/>
              <a:t> </a:t>
            </a:r>
            <a:r>
              <a:rPr lang="en-US" i="1" dirty="0" err="1"/>
              <a:t>chuyện</a:t>
            </a:r>
            <a:r>
              <a:rPr lang="en-US" i="1" dirty="0"/>
              <a:t> </a:t>
            </a:r>
            <a:r>
              <a:rPr lang="en-US" i="1" dirty="0" err="1"/>
              <a:t>của</a:t>
            </a:r>
            <a:r>
              <a:rPr lang="en-US" i="1" dirty="0"/>
              <a:t> </a:t>
            </a:r>
            <a:r>
              <a:rPr lang="en-US" i="1" dirty="0" err="1"/>
              <a:t>họ</a:t>
            </a:r>
            <a:r>
              <a:rPr lang="en-US" i="1" dirty="0"/>
              <a:t> </a:t>
            </a:r>
            <a:r>
              <a:rPr lang="en-US" i="1" dirty="0" err="1"/>
              <a:t>khác</a:t>
            </a:r>
            <a:r>
              <a:rPr lang="en-US" i="1" dirty="0"/>
              <a:t> </a:t>
            </a:r>
            <a:r>
              <a:rPr lang="en-US" i="1" dirty="0" err="1"/>
              <a:t>với</a:t>
            </a:r>
            <a:r>
              <a:rPr lang="en-US" i="1" dirty="0"/>
              <a:t> </a:t>
            </a:r>
            <a:r>
              <a:rPr lang="en-US" i="1" dirty="0" err="1"/>
              <a:t>người</a:t>
            </a:r>
            <a:r>
              <a:rPr lang="en-US" i="1" dirty="0"/>
              <a:t> </a:t>
            </a:r>
            <a:r>
              <a:rPr lang="en-US" i="1" dirty="0" err="1"/>
              <a:t>giữ</a:t>
            </a:r>
            <a:r>
              <a:rPr lang="en-US" i="1" dirty="0"/>
              <a:t> </a:t>
            </a:r>
            <a:r>
              <a:rPr lang="en-US" i="1" dirty="0" err="1"/>
              <a:t>nó</a:t>
            </a:r>
            <a:r>
              <a:rPr lang="en-US" i="1" dirty="0"/>
              <a:t> </a:t>
            </a:r>
            <a:r>
              <a:rPr lang="en-US" i="1" dirty="0" err="1"/>
              <a:t>trong</a:t>
            </a:r>
            <a:r>
              <a:rPr lang="en-US" i="1" dirty="0"/>
              <a:t> </a:t>
            </a:r>
            <a:r>
              <a:rPr lang="en-US" i="1" dirty="0" err="1"/>
              <a:t>lòng</a:t>
            </a:r>
            <a:endParaRPr lang="en-US" i="1" dirty="0"/>
          </a:p>
          <a:p>
            <a:pPr>
              <a:buFontTx/>
              <a:buChar char="-"/>
            </a:pPr>
            <a:endParaRPr lang="en-US" dirty="0"/>
          </a:p>
          <a:p>
            <a:pPr marL="0" indent="0">
              <a:buNone/>
            </a:pPr>
            <a:endParaRPr lang="en-US" dirty="0"/>
          </a:p>
          <a:p>
            <a:pPr>
              <a:buFontTx/>
              <a:buChar char="-"/>
            </a:pPr>
            <a:endParaRPr lang="en-US" dirty="0"/>
          </a:p>
        </p:txBody>
      </p:sp>
    </p:spTree>
    <p:extLst>
      <p:ext uri="{BB962C8B-B14F-4D97-AF65-F5344CB8AC3E}">
        <p14:creationId xmlns:p14="http://schemas.microsoft.com/office/powerpoint/2010/main" val="260461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p:cNvSpPr>
            <a:spLocks noGrp="1"/>
          </p:cNvSpPr>
          <p:nvPr>
            <p:ph sz="quarter" idx="1"/>
          </p:nvPr>
        </p:nvSpPr>
        <p:spPr>
          <a:xfrm>
            <a:off x="1159099" y="1828800"/>
            <a:ext cx="9517487" cy="4191000"/>
          </a:xfrm>
        </p:spPr>
        <p:txBody>
          <a:bodyPr/>
          <a:lstStyle/>
          <a:p>
            <a:pPr marL="0" indent="0">
              <a:buNone/>
            </a:pPr>
            <a:r>
              <a:rPr lang="en-PH" sz="3200" dirty="0"/>
              <a:t>- </a:t>
            </a:r>
            <a:r>
              <a:rPr lang="en-PH" sz="3200" dirty="0" err="1"/>
              <a:t>Khi</a:t>
            </a:r>
            <a:r>
              <a:rPr lang="en-PH" sz="3200" dirty="0"/>
              <a:t> </a:t>
            </a:r>
            <a:r>
              <a:rPr lang="en-PH" sz="3200" dirty="0" err="1"/>
              <a:t>một</a:t>
            </a:r>
            <a:r>
              <a:rPr lang="en-PH" sz="3200" dirty="0"/>
              <a:t> </a:t>
            </a:r>
            <a:r>
              <a:rPr lang="en-PH" sz="3200" dirty="0" err="1"/>
              <a:t>người</a:t>
            </a:r>
            <a:r>
              <a:rPr lang="en-PH" sz="3200" dirty="0"/>
              <a:t> </a:t>
            </a:r>
            <a:r>
              <a:rPr lang="en-PH" sz="3200" dirty="0" err="1"/>
              <a:t>biết</a:t>
            </a:r>
            <a:r>
              <a:rPr lang="en-PH" sz="3200" dirty="0"/>
              <a:t> </a:t>
            </a:r>
            <a:r>
              <a:rPr lang="en-PH" sz="3200" dirty="0" err="1"/>
              <a:t>quan</a:t>
            </a:r>
            <a:r>
              <a:rPr lang="en-PH" sz="3200" dirty="0"/>
              <a:t> </a:t>
            </a:r>
            <a:r>
              <a:rPr lang="en-PH" sz="3200" dirty="0" err="1"/>
              <a:t>tâm</a:t>
            </a:r>
            <a:r>
              <a:rPr lang="en-PH" sz="3200" dirty="0"/>
              <a:t> </a:t>
            </a:r>
            <a:r>
              <a:rPr lang="en-PH" sz="3200" dirty="0" err="1"/>
              <a:t>xã</a:t>
            </a:r>
            <a:r>
              <a:rPr lang="en-PH" sz="3200" dirty="0"/>
              <a:t> </a:t>
            </a:r>
            <a:r>
              <a:rPr lang="en-PH" sz="3200" dirty="0" err="1"/>
              <a:t>hội</a:t>
            </a:r>
            <a:r>
              <a:rPr lang="en-PH" sz="3200" dirty="0"/>
              <a:t> </a:t>
            </a:r>
            <a:r>
              <a:rPr lang="en-PH" sz="3200" dirty="0" err="1"/>
              <a:t>thì</a:t>
            </a:r>
            <a:r>
              <a:rPr lang="en-PH" sz="3200" dirty="0"/>
              <a:t> </a:t>
            </a:r>
            <a:r>
              <a:rPr lang="en-PH" sz="3200" dirty="0" err="1"/>
              <a:t>cảm</a:t>
            </a:r>
            <a:r>
              <a:rPr lang="en-PH" sz="3200" dirty="0"/>
              <a:t> </a:t>
            </a:r>
            <a:r>
              <a:rPr lang="en-PH" sz="3200" dirty="0" err="1"/>
              <a:t>giác</a:t>
            </a:r>
            <a:r>
              <a:rPr lang="en-PH" sz="3200" dirty="0"/>
              <a:t> </a:t>
            </a:r>
            <a:r>
              <a:rPr lang="en-PH" sz="3200" dirty="0" err="1"/>
              <a:t>yếu</a:t>
            </a:r>
            <a:r>
              <a:rPr lang="en-PH" sz="3200" dirty="0"/>
              <a:t> </a:t>
            </a:r>
            <a:r>
              <a:rPr lang="en-PH" sz="3200" dirty="0" err="1"/>
              <a:t>kém</a:t>
            </a:r>
            <a:r>
              <a:rPr lang="en-PH" sz="3200" dirty="0"/>
              <a:t>, </a:t>
            </a:r>
            <a:r>
              <a:rPr lang="en-PH" sz="3200" dirty="0" err="1"/>
              <a:t>tự</a:t>
            </a:r>
            <a:r>
              <a:rPr lang="en-PH" sz="3200" dirty="0"/>
              <a:t> ti </a:t>
            </a:r>
            <a:r>
              <a:rPr lang="en-PH" sz="3200" dirty="0" err="1"/>
              <a:t>sẽ</a:t>
            </a:r>
            <a:r>
              <a:rPr lang="en-PH" sz="3200" dirty="0"/>
              <a:t> </a:t>
            </a:r>
            <a:r>
              <a:rPr lang="en-PH" sz="3200" dirty="0" err="1"/>
              <a:t>giảm</a:t>
            </a:r>
            <a:r>
              <a:rPr lang="en-PH" sz="3200" dirty="0"/>
              <a:t> </a:t>
            </a:r>
            <a:r>
              <a:rPr lang="en-PH" sz="3200" dirty="0" err="1"/>
              <a:t>đi</a:t>
            </a:r>
            <a:r>
              <a:rPr lang="en-PH" sz="3200" dirty="0"/>
              <a:t>.</a:t>
            </a:r>
          </a:p>
          <a:p>
            <a:pPr marL="0" indent="0">
              <a:buNone/>
            </a:pPr>
            <a:r>
              <a:rPr lang="en-PH" sz="3200" dirty="0"/>
              <a:t>- </a:t>
            </a:r>
            <a:r>
              <a:rPr lang="en-PH" sz="3200" dirty="0" err="1"/>
              <a:t>Những</a:t>
            </a:r>
            <a:r>
              <a:rPr lang="en-PH" sz="3200" dirty="0"/>
              <a:t> </a:t>
            </a:r>
            <a:r>
              <a:rPr lang="en-PH" sz="3200" dirty="0" err="1"/>
              <a:t>người</a:t>
            </a:r>
            <a:r>
              <a:rPr lang="en-PH" sz="3200" dirty="0"/>
              <a:t> </a:t>
            </a:r>
            <a:r>
              <a:rPr lang="en-PH" sz="3200" dirty="0" err="1"/>
              <a:t>thiếu</a:t>
            </a:r>
            <a:r>
              <a:rPr lang="en-PH" sz="3200" dirty="0"/>
              <a:t> </a:t>
            </a:r>
            <a:r>
              <a:rPr lang="en-PH" sz="3200" dirty="0" err="1"/>
              <a:t>quan</a:t>
            </a:r>
            <a:r>
              <a:rPr lang="en-PH" sz="3200" dirty="0"/>
              <a:t> </a:t>
            </a:r>
            <a:r>
              <a:rPr lang="en-PH" sz="3200" dirty="0" err="1"/>
              <a:t>tâm</a:t>
            </a:r>
            <a:r>
              <a:rPr lang="en-PH" sz="3200" dirty="0"/>
              <a:t> </a:t>
            </a:r>
            <a:r>
              <a:rPr lang="en-PH" sz="3200" dirty="0" err="1"/>
              <a:t>xã</a:t>
            </a:r>
            <a:r>
              <a:rPr lang="en-PH" sz="3200" dirty="0"/>
              <a:t> </a:t>
            </a:r>
            <a:r>
              <a:rPr lang="en-PH" sz="3200" dirty="0" err="1"/>
              <a:t>hội</a:t>
            </a:r>
            <a:r>
              <a:rPr lang="en-PH" sz="3200" dirty="0"/>
              <a:t> </a:t>
            </a:r>
            <a:r>
              <a:rPr lang="en-PH" sz="3200" dirty="0" err="1"/>
              <a:t>và</a:t>
            </a:r>
            <a:r>
              <a:rPr lang="en-PH" sz="3200" dirty="0"/>
              <a:t> </a:t>
            </a:r>
            <a:r>
              <a:rPr lang="en-PH" sz="3200" dirty="0" err="1"/>
              <a:t>cảm</a:t>
            </a:r>
            <a:r>
              <a:rPr lang="en-PH" sz="3200" dirty="0"/>
              <a:t> </a:t>
            </a:r>
            <a:r>
              <a:rPr lang="en-PH" sz="3200" dirty="0" err="1"/>
              <a:t>giác</a:t>
            </a:r>
            <a:r>
              <a:rPr lang="en-PH" sz="3200" dirty="0"/>
              <a:t> </a:t>
            </a:r>
            <a:r>
              <a:rPr lang="en-PH" sz="3200" dirty="0" err="1"/>
              <a:t>cộng</a:t>
            </a:r>
            <a:r>
              <a:rPr lang="en-PH" sz="3200" dirty="0"/>
              <a:t> </a:t>
            </a:r>
            <a:r>
              <a:rPr lang="en-PH" sz="3200" dirty="0" err="1"/>
              <a:t>đồng</a:t>
            </a:r>
            <a:r>
              <a:rPr lang="en-PH" sz="3200" dirty="0"/>
              <a:t> </a:t>
            </a:r>
            <a:r>
              <a:rPr lang="en-PH" sz="3200" dirty="0" err="1"/>
              <a:t>thì</a:t>
            </a:r>
            <a:r>
              <a:rPr lang="en-PH" sz="3200" dirty="0"/>
              <a:t> </a:t>
            </a:r>
            <a:r>
              <a:rPr lang="en-PH" sz="3200" dirty="0" err="1"/>
              <a:t>sẽ</a:t>
            </a:r>
            <a:r>
              <a:rPr lang="en-PH" sz="3200" dirty="0"/>
              <a:t> </a:t>
            </a:r>
            <a:r>
              <a:rPr lang="en-PH" sz="3200" dirty="0" err="1"/>
              <a:t>chán</a:t>
            </a:r>
            <a:r>
              <a:rPr lang="en-PH" sz="3200" dirty="0"/>
              <a:t> </a:t>
            </a:r>
            <a:r>
              <a:rPr lang="en-PH" sz="3200" dirty="0" err="1"/>
              <a:t>nản</a:t>
            </a:r>
            <a:r>
              <a:rPr lang="en-PH" sz="3200" dirty="0"/>
              <a:t> </a:t>
            </a:r>
            <a:r>
              <a:rPr lang="en-PH" sz="3200" dirty="0" err="1"/>
              <a:t>và</a:t>
            </a:r>
            <a:r>
              <a:rPr lang="en-PH" sz="3200" dirty="0"/>
              <a:t> </a:t>
            </a:r>
            <a:r>
              <a:rPr lang="en-PH" sz="3200" dirty="0" err="1"/>
              <a:t>sống</a:t>
            </a:r>
            <a:r>
              <a:rPr lang="en-PH" sz="3200" dirty="0"/>
              <a:t> </a:t>
            </a:r>
            <a:r>
              <a:rPr lang="en-PH" sz="3200" dirty="0" err="1"/>
              <a:t>một</a:t>
            </a:r>
            <a:r>
              <a:rPr lang="en-PH" sz="3200" dirty="0"/>
              <a:t> </a:t>
            </a:r>
            <a:r>
              <a:rPr lang="en-PH" sz="3200" dirty="0" err="1"/>
              <a:t>cuộc</a:t>
            </a:r>
            <a:r>
              <a:rPr lang="en-PH" sz="3200" dirty="0"/>
              <a:t> </a:t>
            </a:r>
            <a:r>
              <a:rPr lang="en-PH" sz="3200" dirty="0" err="1"/>
              <a:t>sống</a:t>
            </a:r>
            <a:r>
              <a:rPr lang="en-PH" sz="3200" dirty="0"/>
              <a:t> </a:t>
            </a:r>
            <a:r>
              <a:rPr lang="en-PH" sz="3200" dirty="0" err="1"/>
              <a:t>vô</a:t>
            </a:r>
            <a:r>
              <a:rPr lang="en-PH" sz="3200" dirty="0"/>
              <a:t> </a:t>
            </a:r>
            <a:r>
              <a:rPr lang="en-PH" sz="3200" dirty="0" err="1"/>
              <a:t>ích</a:t>
            </a:r>
            <a:r>
              <a:rPr lang="en-PH" sz="3200" dirty="0"/>
              <a:t>.</a:t>
            </a:r>
          </a:p>
          <a:p>
            <a:pPr marL="0" indent="0">
              <a:buNone/>
            </a:pPr>
            <a:r>
              <a:rPr lang="en-PH" sz="3200" dirty="0"/>
              <a:t>- </a:t>
            </a:r>
            <a:r>
              <a:rPr lang="en-PH" sz="3200" dirty="0" err="1"/>
              <a:t>Hạnh</a:t>
            </a:r>
            <a:r>
              <a:rPr lang="en-PH" sz="3200" dirty="0"/>
              <a:t> </a:t>
            </a:r>
            <a:r>
              <a:rPr lang="en-PH" sz="3200" dirty="0" err="1"/>
              <a:t>phúc</a:t>
            </a:r>
            <a:r>
              <a:rPr lang="en-PH" sz="3200" dirty="0"/>
              <a:t> </a:t>
            </a:r>
            <a:r>
              <a:rPr lang="en-PH" sz="3200" dirty="0" err="1"/>
              <a:t>và</a:t>
            </a:r>
            <a:r>
              <a:rPr lang="en-PH" sz="3200" dirty="0"/>
              <a:t> </a:t>
            </a:r>
            <a:r>
              <a:rPr lang="en-PH" sz="3200" dirty="0" err="1"/>
              <a:t>thành</a:t>
            </a:r>
            <a:r>
              <a:rPr lang="en-PH" sz="3200" dirty="0"/>
              <a:t> </a:t>
            </a:r>
            <a:r>
              <a:rPr lang="en-PH" sz="3200" dirty="0" err="1"/>
              <a:t>công</a:t>
            </a:r>
            <a:r>
              <a:rPr lang="en-PH" sz="3200" dirty="0"/>
              <a:t> </a:t>
            </a:r>
            <a:r>
              <a:rPr lang="en-PH" sz="3200" dirty="0" err="1"/>
              <a:t>của</a:t>
            </a:r>
            <a:r>
              <a:rPr lang="en-PH" sz="3200" dirty="0"/>
              <a:t> </a:t>
            </a:r>
            <a:r>
              <a:rPr lang="en-PH" sz="3200" dirty="0" err="1"/>
              <a:t>chúng</a:t>
            </a:r>
            <a:r>
              <a:rPr lang="en-PH" sz="3200" dirty="0"/>
              <a:t> ta </a:t>
            </a:r>
            <a:r>
              <a:rPr lang="en-PH" sz="3200" dirty="0" err="1"/>
              <a:t>liên</a:t>
            </a:r>
            <a:r>
              <a:rPr lang="en-PH" sz="3200" dirty="0"/>
              <a:t> </a:t>
            </a:r>
            <a:r>
              <a:rPr lang="en-PH" sz="3200" dirty="0" err="1"/>
              <a:t>quan</a:t>
            </a:r>
            <a:r>
              <a:rPr lang="en-PH" sz="3200" dirty="0"/>
              <a:t> </a:t>
            </a:r>
            <a:r>
              <a:rPr lang="en-PH" sz="3200" dirty="0" err="1"/>
              <a:t>rất</a:t>
            </a:r>
            <a:r>
              <a:rPr lang="en-PH" sz="3200" dirty="0"/>
              <a:t> </a:t>
            </a:r>
            <a:r>
              <a:rPr lang="en-PH" sz="3200" dirty="0" err="1"/>
              <a:t>nhiều</a:t>
            </a:r>
            <a:r>
              <a:rPr lang="en-PH" sz="3200" dirty="0"/>
              <a:t> </a:t>
            </a:r>
            <a:r>
              <a:rPr lang="en-PH" sz="3200" dirty="0" err="1"/>
              <a:t>tới</a:t>
            </a:r>
            <a:r>
              <a:rPr lang="en-PH" sz="3200" dirty="0"/>
              <a:t> </a:t>
            </a:r>
            <a:r>
              <a:rPr lang="en-PH" sz="3200" dirty="0" err="1"/>
              <a:t>mức</a:t>
            </a:r>
            <a:r>
              <a:rPr lang="en-PH" sz="3200" dirty="0"/>
              <a:t> </a:t>
            </a:r>
            <a:r>
              <a:rPr lang="en-PH" sz="3200" dirty="0" err="1"/>
              <a:t>độ</a:t>
            </a:r>
            <a:r>
              <a:rPr lang="en-PH" sz="3200" dirty="0"/>
              <a:t> </a:t>
            </a:r>
            <a:r>
              <a:rPr lang="en-PH" sz="3200" dirty="0" err="1"/>
              <a:t>liên</a:t>
            </a:r>
            <a:r>
              <a:rPr lang="en-PH" sz="3200" dirty="0"/>
              <a:t> </a:t>
            </a:r>
            <a:r>
              <a:rPr lang="en-PH" sz="3200" dirty="0" err="1"/>
              <a:t>kết</a:t>
            </a:r>
            <a:r>
              <a:rPr lang="en-PH" sz="3200" dirty="0"/>
              <a:t> </a:t>
            </a:r>
            <a:r>
              <a:rPr lang="en-PH" sz="3200" dirty="0" err="1"/>
              <a:t>xã</a:t>
            </a:r>
            <a:r>
              <a:rPr lang="en-PH" sz="3200" dirty="0"/>
              <a:t> </a:t>
            </a:r>
            <a:r>
              <a:rPr lang="en-PH" sz="3200" dirty="0" err="1"/>
              <a:t>hội</a:t>
            </a:r>
            <a:r>
              <a:rPr lang="en-PH" sz="3200" dirty="0"/>
              <a:t>.</a:t>
            </a:r>
          </a:p>
          <a:p>
            <a:endParaRPr lang="en-PH" dirty="0"/>
          </a:p>
        </p:txBody>
      </p:sp>
      <p:sp>
        <p:nvSpPr>
          <p:cNvPr id="6" name="Title 1"/>
          <p:cNvSpPr>
            <a:spLocks noGrp="1"/>
          </p:cNvSpPr>
          <p:nvPr>
            <p:ph type="title"/>
          </p:nvPr>
        </p:nvSpPr>
        <p:spPr>
          <a:xfrm>
            <a:off x="838200" y="365125"/>
            <a:ext cx="10515600" cy="1325563"/>
          </a:xfrm>
        </p:spPr>
        <p:txBody>
          <a:bodyPr/>
          <a:lstStyle/>
          <a:p>
            <a:r>
              <a:rPr lang="en-US" b="1" dirty="0"/>
              <a:t>VI. </a:t>
            </a:r>
            <a:r>
              <a:rPr lang="en-US" b="1" dirty="0" err="1"/>
              <a:t>Quan</a:t>
            </a:r>
            <a:r>
              <a:rPr lang="en-US" b="1" dirty="0"/>
              <a:t> </a:t>
            </a:r>
            <a:r>
              <a:rPr lang="en-US" b="1" dirty="0" err="1"/>
              <a:t>tâm</a:t>
            </a:r>
            <a:r>
              <a:rPr lang="en-US" b="1" dirty="0"/>
              <a:t> </a:t>
            </a:r>
            <a:r>
              <a:rPr lang="en-US" b="1" dirty="0" err="1"/>
              <a:t>xã</a:t>
            </a:r>
            <a:r>
              <a:rPr lang="en-US" b="1" dirty="0"/>
              <a:t> </a:t>
            </a:r>
            <a:r>
              <a:rPr lang="en-US" b="1" dirty="0" err="1"/>
              <a:t>hội</a:t>
            </a:r>
            <a:r>
              <a:rPr lang="en-US" b="1" dirty="0"/>
              <a:t> </a:t>
            </a:r>
            <a:r>
              <a:rPr lang="en-US" b="1" dirty="0" err="1"/>
              <a:t>và</a:t>
            </a:r>
            <a:r>
              <a:rPr lang="en-US" b="1" dirty="0"/>
              <a:t> </a:t>
            </a:r>
            <a:r>
              <a:rPr lang="en-US" b="1" dirty="0" err="1"/>
              <a:t>cảm</a:t>
            </a:r>
            <a:r>
              <a:rPr lang="en-US" b="1" dirty="0"/>
              <a:t> </a:t>
            </a:r>
            <a:r>
              <a:rPr lang="en-US" b="1" dirty="0" err="1"/>
              <a:t>thức</a:t>
            </a:r>
            <a:r>
              <a:rPr lang="en-US" b="1" dirty="0"/>
              <a:t> </a:t>
            </a:r>
            <a:r>
              <a:rPr lang="en-US" b="1" dirty="0" err="1"/>
              <a:t>cộng</a:t>
            </a:r>
            <a:r>
              <a:rPr lang="en-US" b="1" dirty="0"/>
              <a:t> </a:t>
            </a:r>
            <a:r>
              <a:rPr lang="en-US" b="1" dirty="0" err="1"/>
              <a:t>đồng</a:t>
            </a:r>
            <a:endParaRPr lang="en-US" dirty="0"/>
          </a:p>
        </p:txBody>
      </p:sp>
    </p:spTree>
    <p:extLst>
      <p:ext uri="{BB962C8B-B14F-4D97-AF65-F5344CB8AC3E}">
        <p14:creationId xmlns:p14="http://schemas.microsoft.com/office/powerpoint/2010/main" val="4215742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Content Placeholder 2"/>
          <p:cNvSpPr>
            <a:spLocks noGrp="1"/>
          </p:cNvSpPr>
          <p:nvPr>
            <p:ph sz="quarter" idx="1"/>
          </p:nvPr>
        </p:nvSpPr>
        <p:spPr>
          <a:xfrm>
            <a:off x="1081825" y="1828800"/>
            <a:ext cx="9128975" cy="4191000"/>
          </a:xfrm>
        </p:spPr>
        <p:txBody>
          <a:bodyPr>
            <a:normAutofit/>
          </a:bodyPr>
          <a:lstStyle/>
          <a:p>
            <a:pPr marL="0" indent="0">
              <a:buNone/>
            </a:pPr>
            <a:r>
              <a:rPr lang="en-PH" sz="3200" dirty="0"/>
              <a:t>- </a:t>
            </a:r>
            <a:r>
              <a:rPr lang="en-PH" sz="3200" dirty="0" err="1"/>
              <a:t>Nhu</a:t>
            </a:r>
            <a:r>
              <a:rPr lang="en-PH" sz="3200" dirty="0"/>
              <a:t> </a:t>
            </a:r>
            <a:r>
              <a:rPr lang="en-PH" sz="3200" dirty="0" err="1"/>
              <a:t>cầu</a:t>
            </a:r>
            <a:r>
              <a:rPr lang="en-PH" sz="3200" dirty="0"/>
              <a:t> </a:t>
            </a:r>
            <a:r>
              <a:rPr lang="en-PH" sz="3200" dirty="0" err="1"/>
              <a:t>căn</a:t>
            </a:r>
            <a:r>
              <a:rPr lang="en-PH" sz="3200" dirty="0"/>
              <a:t> </a:t>
            </a:r>
            <a:r>
              <a:rPr lang="en-PH" sz="3200" dirty="0" err="1"/>
              <a:t>bản</a:t>
            </a:r>
            <a:r>
              <a:rPr lang="en-PH" sz="3200" dirty="0"/>
              <a:t> </a:t>
            </a:r>
            <a:r>
              <a:rPr lang="en-PH" sz="3200" dirty="0" err="1"/>
              <a:t>của</a:t>
            </a:r>
            <a:r>
              <a:rPr lang="en-PH" sz="3200" dirty="0"/>
              <a:t> con </a:t>
            </a:r>
            <a:r>
              <a:rPr lang="en-PH" sz="3200" dirty="0" err="1"/>
              <a:t>người</a:t>
            </a:r>
            <a:r>
              <a:rPr lang="en-PH" sz="3200" dirty="0"/>
              <a:t>: an </a:t>
            </a:r>
            <a:r>
              <a:rPr lang="en-PH" sz="3200" dirty="0" err="1"/>
              <a:t>toàn</a:t>
            </a:r>
            <a:r>
              <a:rPr lang="en-PH" sz="3200" dirty="0"/>
              <a:t>, </a:t>
            </a:r>
            <a:r>
              <a:rPr lang="en-PH" sz="3200" dirty="0" err="1"/>
              <a:t>được</a:t>
            </a:r>
            <a:r>
              <a:rPr lang="en-PH" sz="3200" dirty="0"/>
              <a:t> </a:t>
            </a:r>
            <a:r>
              <a:rPr lang="en-PH" sz="3200" dirty="0" err="1"/>
              <a:t>chấp</a:t>
            </a:r>
            <a:r>
              <a:rPr lang="en-PH" sz="3200" dirty="0"/>
              <a:t> </a:t>
            </a:r>
            <a:r>
              <a:rPr lang="en-PH" sz="3200" dirty="0" err="1"/>
              <a:t>nhận</a:t>
            </a:r>
            <a:r>
              <a:rPr lang="en-PH" sz="3200" dirty="0"/>
              <a:t> </a:t>
            </a:r>
            <a:r>
              <a:rPr lang="en-PH" sz="3200" dirty="0" err="1"/>
              <a:t>và</a:t>
            </a:r>
            <a:r>
              <a:rPr lang="en-PH" sz="3200" dirty="0"/>
              <a:t> </a:t>
            </a:r>
            <a:r>
              <a:rPr lang="en-PH" sz="3200" dirty="0" err="1"/>
              <a:t>có</a:t>
            </a:r>
            <a:r>
              <a:rPr lang="en-PH" sz="3200" dirty="0"/>
              <a:t> </a:t>
            </a:r>
            <a:r>
              <a:rPr lang="en-PH" sz="3200" dirty="0" err="1"/>
              <a:t>giá</a:t>
            </a:r>
            <a:r>
              <a:rPr lang="en-PH" sz="3200" dirty="0"/>
              <a:t> </a:t>
            </a:r>
            <a:r>
              <a:rPr lang="en-PH" sz="3200" dirty="0" err="1"/>
              <a:t>trị</a:t>
            </a:r>
            <a:r>
              <a:rPr lang="en-PH" sz="3200" dirty="0"/>
              <a:t> </a:t>
            </a:r>
            <a:r>
              <a:rPr lang="en-PH" sz="3200" dirty="0" err="1"/>
              <a:t>được</a:t>
            </a:r>
            <a:r>
              <a:rPr lang="en-PH" sz="3200" dirty="0"/>
              <a:t> </a:t>
            </a:r>
            <a:r>
              <a:rPr lang="en-PH" sz="3200" dirty="0" err="1"/>
              <a:t>đáp</a:t>
            </a:r>
            <a:r>
              <a:rPr lang="en-PH" sz="3200" dirty="0"/>
              <a:t> </a:t>
            </a:r>
            <a:r>
              <a:rPr lang="en-PH" sz="3200" dirty="0" err="1"/>
              <a:t>ứng</a:t>
            </a:r>
            <a:r>
              <a:rPr lang="en-PH" sz="3200" dirty="0"/>
              <a:t> </a:t>
            </a:r>
            <a:r>
              <a:rPr lang="en-PH" sz="3200" dirty="0" err="1"/>
              <a:t>trong</a:t>
            </a:r>
            <a:r>
              <a:rPr lang="en-PH" sz="3200" dirty="0"/>
              <a:t> </a:t>
            </a:r>
            <a:r>
              <a:rPr lang="en-PH" sz="3200" dirty="0" err="1"/>
              <a:t>gia</a:t>
            </a:r>
            <a:r>
              <a:rPr lang="en-PH" sz="3200" dirty="0"/>
              <a:t> </a:t>
            </a:r>
            <a:r>
              <a:rPr lang="en-PH" sz="3200" dirty="0" err="1"/>
              <a:t>đình</a:t>
            </a:r>
            <a:r>
              <a:rPr lang="en-PH" sz="3200" dirty="0"/>
              <a:t> </a:t>
            </a:r>
            <a:r>
              <a:rPr lang="en-PH" sz="3200" dirty="0" err="1"/>
              <a:t>và</a:t>
            </a:r>
            <a:r>
              <a:rPr lang="en-PH" sz="3200" dirty="0"/>
              <a:t> </a:t>
            </a:r>
            <a:r>
              <a:rPr lang="en-PH" sz="3200" dirty="0" err="1"/>
              <a:t>xã</a:t>
            </a:r>
            <a:r>
              <a:rPr lang="en-PH" sz="3200" dirty="0"/>
              <a:t> </a:t>
            </a:r>
            <a:r>
              <a:rPr lang="en-PH" sz="3200" dirty="0" err="1"/>
              <a:t>hội</a:t>
            </a:r>
            <a:r>
              <a:rPr lang="en-PH" sz="3200" dirty="0"/>
              <a:t>.</a:t>
            </a:r>
          </a:p>
          <a:p>
            <a:pPr marL="0" indent="0">
              <a:buNone/>
            </a:pPr>
            <a:r>
              <a:rPr lang="en-PH" sz="3200" dirty="0"/>
              <a:t>- </a:t>
            </a:r>
            <a:r>
              <a:rPr lang="en-PH" sz="3200" dirty="0" err="1"/>
              <a:t>Chỉ</a:t>
            </a:r>
            <a:r>
              <a:rPr lang="en-PH" sz="3200" dirty="0"/>
              <a:t> </a:t>
            </a:r>
            <a:r>
              <a:rPr lang="en-PH" sz="3200" dirty="0" err="1"/>
              <a:t>khi</a:t>
            </a:r>
            <a:r>
              <a:rPr lang="en-PH" sz="3200" dirty="0"/>
              <a:t> </a:t>
            </a:r>
            <a:r>
              <a:rPr lang="en-PH" sz="3200" dirty="0" err="1"/>
              <a:t>chúng</a:t>
            </a:r>
            <a:r>
              <a:rPr lang="en-PH" sz="3200" dirty="0"/>
              <a:t> ta </a:t>
            </a:r>
            <a:r>
              <a:rPr lang="en-PH" sz="3200" dirty="0" err="1"/>
              <a:t>cảm</a:t>
            </a:r>
            <a:r>
              <a:rPr lang="en-PH" sz="3200" dirty="0"/>
              <a:t> </a:t>
            </a:r>
            <a:r>
              <a:rPr lang="en-PH" sz="3200" dirty="0" err="1"/>
              <a:t>nhận</a:t>
            </a:r>
            <a:r>
              <a:rPr lang="en-PH" sz="3200" dirty="0"/>
              <a:t> </a:t>
            </a:r>
            <a:r>
              <a:rPr lang="en-PH" sz="3200" dirty="0" err="1"/>
              <a:t>được</a:t>
            </a:r>
            <a:r>
              <a:rPr lang="en-PH" sz="3200" dirty="0"/>
              <a:t> </a:t>
            </a:r>
            <a:r>
              <a:rPr lang="en-PH" sz="3200" dirty="0" err="1"/>
              <a:t>mình</a:t>
            </a:r>
            <a:r>
              <a:rPr lang="en-PH" sz="3200" dirty="0"/>
              <a:t> “</a:t>
            </a:r>
            <a:r>
              <a:rPr lang="en-PH" sz="3200" dirty="0" err="1"/>
              <a:t>thuộc</a:t>
            </a:r>
            <a:r>
              <a:rPr lang="en-PH" sz="3200" dirty="0"/>
              <a:t> </a:t>
            </a:r>
            <a:r>
              <a:rPr lang="en-PH" sz="3200" dirty="0" err="1"/>
              <a:t>về</a:t>
            </a:r>
            <a:r>
              <a:rPr lang="en-PH" sz="3200" dirty="0"/>
              <a:t>”, </a:t>
            </a:r>
            <a:r>
              <a:rPr lang="en-PH" sz="3200" dirty="0" err="1"/>
              <a:t>chúng</a:t>
            </a:r>
            <a:r>
              <a:rPr lang="en-PH" sz="3200" dirty="0"/>
              <a:t> ta </a:t>
            </a:r>
            <a:r>
              <a:rPr lang="en-PH" sz="3200" dirty="0" err="1"/>
              <a:t>mới</a:t>
            </a:r>
            <a:r>
              <a:rPr lang="en-PH" sz="3200" dirty="0"/>
              <a:t> </a:t>
            </a:r>
            <a:r>
              <a:rPr lang="en-PH" sz="3200" dirty="0" err="1"/>
              <a:t>có</a:t>
            </a:r>
            <a:r>
              <a:rPr lang="en-PH" sz="3200" dirty="0"/>
              <a:t> </a:t>
            </a:r>
            <a:r>
              <a:rPr lang="en-PH" sz="3200" dirty="0" err="1"/>
              <a:t>thể</a:t>
            </a:r>
            <a:r>
              <a:rPr lang="en-PH" sz="3200" dirty="0"/>
              <a:t> can </a:t>
            </a:r>
            <a:r>
              <a:rPr lang="en-PH" sz="3200" dirty="0" err="1"/>
              <a:t>đảm</a:t>
            </a:r>
            <a:r>
              <a:rPr lang="en-PH" sz="3200" dirty="0"/>
              <a:t> </a:t>
            </a:r>
            <a:r>
              <a:rPr lang="en-PH" sz="3200" dirty="0" err="1"/>
              <a:t>đối</a:t>
            </a:r>
            <a:r>
              <a:rPr lang="en-PH" sz="3200" dirty="0"/>
              <a:t> </a:t>
            </a:r>
            <a:r>
              <a:rPr lang="en-PH" sz="3200" dirty="0" err="1"/>
              <a:t>mặt</a:t>
            </a:r>
            <a:r>
              <a:rPr lang="en-PH" sz="3200" dirty="0"/>
              <a:t> </a:t>
            </a:r>
            <a:r>
              <a:rPr lang="en-PH" sz="3200" dirty="0" err="1"/>
              <a:t>và</a:t>
            </a:r>
            <a:r>
              <a:rPr lang="en-PH" sz="3200" dirty="0"/>
              <a:t> </a:t>
            </a:r>
            <a:r>
              <a:rPr lang="en-PH" sz="3200" dirty="0" err="1"/>
              <a:t>xử</a:t>
            </a:r>
            <a:r>
              <a:rPr lang="en-PH" sz="3200" dirty="0"/>
              <a:t> </a:t>
            </a:r>
            <a:r>
              <a:rPr lang="en-PH" sz="3200" dirty="0" err="1"/>
              <a:t>lý</a:t>
            </a:r>
            <a:r>
              <a:rPr lang="en-PH" sz="3200" dirty="0"/>
              <a:t> </a:t>
            </a:r>
            <a:r>
              <a:rPr lang="en-PH" sz="3200" dirty="0" err="1"/>
              <a:t>khó</a:t>
            </a:r>
            <a:r>
              <a:rPr lang="en-PH" sz="3200" dirty="0"/>
              <a:t> </a:t>
            </a:r>
            <a:r>
              <a:rPr lang="en-PH" sz="3200" dirty="0" err="1"/>
              <a:t>khăn</a:t>
            </a:r>
            <a:r>
              <a:rPr lang="en-PH" sz="3200" dirty="0"/>
              <a:t> </a:t>
            </a:r>
            <a:r>
              <a:rPr lang="en-PH" sz="3200" dirty="0" err="1"/>
              <a:t>gặp</a:t>
            </a:r>
            <a:r>
              <a:rPr lang="en-PH" sz="3200" dirty="0"/>
              <a:t> </a:t>
            </a:r>
            <a:r>
              <a:rPr lang="en-PH" sz="3200" dirty="0" err="1"/>
              <a:t>phải</a:t>
            </a:r>
            <a:r>
              <a:rPr lang="en-PH" sz="3200" dirty="0"/>
              <a:t> </a:t>
            </a:r>
            <a:r>
              <a:rPr lang="en-PH" sz="3200" dirty="0" err="1"/>
              <a:t>trong</a:t>
            </a:r>
            <a:r>
              <a:rPr lang="en-PH" sz="3200" dirty="0"/>
              <a:t> </a:t>
            </a:r>
            <a:r>
              <a:rPr lang="en-PH" sz="3200" dirty="0" err="1"/>
              <a:t>cuộc</a:t>
            </a:r>
            <a:r>
              <a:rPr lang="en-PH" sz="3200" dirty="0"/>
              <a:t> </a:t>
            </a:r>
            <a:r>
              <a:rPr lang="en-PH" sz="3200" dirty="0" err="1"/>
              <a:t>sống</a:t>
            </a:r>
            <a:r>
              <a:rPr lang="en-PH" sz="3200" dirty="0"/>
              <a:t>.</a:t>
            </a:r>
          </a:p>
          <a:p>
            <a:endParaRPr lang="en-PH" dirty="0"/>
          </a:p>
        </p:txBody>
      </p:sp>
      <p:sp>
        <p:nvSpPr>
          <p:cNvPr id="5" name="Title 1"/>
          <p:cNvSpPr>
            <a:spLocks noGrp="1"/>
          </p:cNvSpPr>
          <p:nvPr>
            <p:ph type="title"/>
          </p:nvPr>
        </p:nvSpPr>
        <p:spPr>
          <a:xfrm>
            <a:off x="838200" y="365125"/>
            <a:ext cx="10515600" cy="1325563"/>
          </a:xfrm>
        </p:spPr>
        <p:txBody>
          <a:bodyPr/>
          <a:lstStyle/>
          <a:p>
            <a:r>
              <a:rPr lang="en-US" b="1" dirty="0"/>
              <a:t>VI. </a:t>
            </a:r>
            <a:r>
              <a:rPr lang="en-US" b="1" dirty="0" err="1"/>
              <a:t>Quan</a:t>
            </a:r>
            <a:r>
              <a:rPr lang="en-US" b="1" dirty="0"/>
              <a:t> </a:t>
            </a:r>
            <a:r>
              <a:rPr lang="en-US" b="1" dirty="0" err="1"/>
              <a:t>tâm</a:t>
            </a:r>
            <a:r>
              <a:rPr lang="en-US" b="1" dirty="0"/>
              <a:t> </a:t>
            </a:r>
            <a:r>
              <a:rPr lang="en-US" b="1" dirty="0" err="1"/>
              <a:t>xã</a:t>
            </a:r>
            <a:r>
              <a:rPr lang="en-US" b="1" dirty="0"/>
              <a:t> </a:t>
            </a:r>
            <a:r>
              <a:rPr lang="en-US" b="1" dirty="0" err="1"/>
              <a:t>hội</a:t>
            </a:r>
            <a:r>
              <a:rPr lang="en-US" b="1" dirty="0"/>
              <a:t> </a:t>
            </a:r>
            <a:r>
              <a:rPr lang="en-US" b="1" dirty="0" err="1"/>
              <a:t>và</a:t>
            </a:r>
            <a:r>
              <a:rPr lang="en-US" b="1" dirty="0"/>
              <a:t> </a:t>
            </a:r>
            <a:r>
              <a:rPr lang="en-US" b="1" dirty="0" err="1"/>
              <a:t>cảm</a:t>
            </a:r>
            <a:r>
              <a:rPr lang="en-US" b="1" dirty="0"/>
              <a:t> </a:t>
            </a:r>
            <a:r>
              <a:rPr lang="en-US" b="1" dirty="0" err="1"/>
              <a:t>thức</a:t>
            </a:r>
            <a:r>
              <a:rPr lang="en-US" b="1" dirty="0"/>
              <a:t> </a:t>
            </a:r>
            <a:r>
              <a:rPr lang="en-US" b="1" dirty="0" err="1"/>
              <a:t>cộng</a:t>
            </a:r>
            <a:r>
              <a:rPr lang="en-US" b="1" dirty="0"/>
              <a:t> </a:t>
            </a:r>
            <a:r>
              <a:rPr lang="en-US" b="1" dirty="0" err="1"/>
              <a:t>đồng</a:t>
            </a:r>
            <a:endParaRPr lang="en-US" dirty="0"/>
          </a:p>
        </p:txBody>
      </p:sp>
    </p:spTree>
    <p:extLst>
      <p:ext uri="{BB962C8B-B14F-4D97-AF65-F5344CB8AC3E}">
        <p14:creationId xmlns:p14="http://schemas.microsoft.com/office/powerpoint/2010/main" val="4019331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806388"/>
            <a:ext cx="10210800" cy="4572000"/>
          </a:xfrm>
        </p:spPr>
        <p:txBody>
          <a:bodyPr>
            <a:normAutofit/>
          </a:bodyPr>
          <a:lstStyle/>
          <a:p>
            <a:pPr marL="114300" indent="0" algn="just">
              <a:buNone/>
            </a:pPr>
            <a:r>
              <a:rPr lang="en-GB" sz="3200" dirty="0" err="1"/>
              <a:t>Nhóm</a:t>
            </a:r>
            <a:r>
              <a:rPr lang="en-GB" sz="3200" dirty="0"/>
              <a:t> SI </a:t>
            </a:r>
            <a:r>
              <a:rPr lang="en-GB" sz="3200" dirty="0" err="1"/>
              <a:t>cao</a:t>
            </a:r>
            <a:r>
              <a:rPr lang="en-GB" sz="3200" dirty="0"/>
              <a:t> so </a:t>
            </a:r>
            <a:r>
              <a:rPr lang="en-GB" sz="3200" dirty="0" err="1"/>
              <a:t>với</a:t>
            </a:r>
            <a:r>
              <a:rPr lang="en-GB" sz="3200" dirty="0"/>
              <a:t> </a:t>
            </a:r>
            <a:r>
              <a:rPr lang="en-GB" sz="3200" dirty="0" err="1"/>
              <a:t>nhóm</a:t>
            </a:r>
            <a:r>
              <a:rPr lang="en-GB" sz="3200" dirty="0"/>
              <a:t> SI </a:t>
            </a:r>
            <a:r>
              <a:rPr lang="en-GB" sz="3200" dirty="0" err="1"/>
              <a:t>thấp</a:t>
            </a:r>
            <a:r>
              <a:rPr lang="en-GB" sz="3200" dirty="0"/>
              <a:t>:</a:t>
            </a:r>
          </a:p>
          <a:p>
            <a:pPr marL="0" indent="0" algn="just">
              <a:buNone/>
            </a:pPr>
            <a:r>
              <a:rPr lang="en-GB" sz="3200" dirty="0"/>
              <a:t>- </a:t>
            </a:r>
            <a:r>
              <a:rPr lang="en-GB" sz="3200" dirty="0" err="1"/>
              <a:t>Ít</a:t>
            </a:r>
            <a:r>
              <a:rPr lang="en-GB" sz="3200" dirty="0"/>
              <a:t> lo </a:t>
            </a:r>
            <a:r>
              <a:rPr lang="en-GB" sz="3200" dirty="0" err="1"/>
              <a:t>lắng</a:t>
            </a:r>
            <a:r>
              <a:rPr lang="en-GB" sz="3200" dirty="0"/>
              <a:t>, </a:t>
            </a:r>
            <a:r>
              <a:rPr lang="en-GB" sz="3200" dirty="0" err="1"/>
              <a:t>trầm</a:t>
            </a:r>
            <a:r>
              <a:rPr lang="en-GB" sz="3200" dirty="0"/>
              <a:t> </a:t>
            </a:r>
            <a:r>
              <a:rPr lang="en-GB" sz="3200" dirty="0" err="1"/>
              <a:t>cảm</a:t>
            </a:r>
            <a:r>
              <a:rPr lang="en-GB" sz="3200" dirty="0"/>
              <a:t>, lo </a:t>
            </a:r>
            <a:r>
              <a:rPr lang="en-GB" sz="3200" dirty="0" err="1"/>
              <a:t>âu</a:t>
            </a:r>
            <a:r>
              <a:rPr lang="en-GB" sz="3200" dirty="0"/>
              <a:t>, </a:t>
            </a:r>
            <a:r>
              <a:rPr lang="en-GB" sz="3200" dirty="0" err="1"/>
              <a:t>thù</a:t>
            </a:r>
            <a:r>
              <a:rPr lang="en-GB" sz="3200" dirty="0"/>
              <a:t> </a:t>
            </a:r>
            <a:r>
              <a:rPr lang="en-GB" sz="3200" dirty="0" err="1"/>
              <a:t>địch</a:t>
            </a:r>
            <a:r>
              <a:rPr lang="en-GB" sz="3200" dirty="0"/>
              <a:t> </a:t>
            </a:r>
            <a:r>
              <a:rPr lang="en-GB" sz="3200" dirty="0" err="1"/>
              <a:t>hơn</a:t>
            </a:r>
            <a:r>
              <a:rPr lang="en-GB" sz="3200" dirty="0"/>
              <a:t> </a:t>
            </a:r>
            <a:r>
              <a:rPr lang="en-GB" sz="1600" dirty="0"/>
              <a:t>(Crandall, 1984; Watkins, 1994)</a:t>
            </a:r>
          </a:p>
          <a:p>
            <a:pPr marL="0" indent="0" algn="just">
              <a:buNone/>
            </a:pPr>
            <a:r>
              <a:rPr lang="en-GB" sz="3200" dirty="0"/>
              <a:t>- </a:t>
            </a:r>
            <a:r>
              <a:rPr lang="en-GB" sz="3200" dirty="0" err="1"/>
              <a:t>Hài</a:t>
            </a:r>
            <a:r>
              <a:rPr lang="en-GB" sz="3200" dirty="0"/>
              <a:t> </a:t>
            </a:r>
            <a:r>
              <a:rPr lang="en-GB" sz="3200" dirty="0" err="1"/>
              <a:t>lòng</a:t>
            </a:r>
            <a:r>
              <a:rPr lang="en-GB" sz="3200" dirty="0"/>
              <a:t> </a:t>
            </a:r>
            <a:r>
              <a:rPr lang="en-GB" sz="3200" dirty="0" err="1"/>
              <a:t>hơn</a:t>
            </a:r>
            <a:r>
              <a:rPr lang="en-GB" sz="3200" dirty="0"/>
              <a:t> </a:t>
            </a:r>
            <a:r>
              <a:rPr lang="en-GB" sz="3200" dirty="0" err="1"/>
              <a:t>về</a:t>
            </a:r>
            <a:r>
              <a:rPr lang="en-GB" sz="3200" dirty="0"/>
              <a:t> </a:t>
            </a:r>
            <a:r>
              <a:rPr lang="en-GB" sz="3200" dirty="0" err="1"/>
              <a:t>cuộc</a:t>
            </a:r>
            <a:r>
              <a:rPr lang="en-GB" sz="3200" dirty="0"/>
              <a:t> </a:t>
            </a:r>
            <a:r>
              <a:rPr lang="en-GB" sz="3200" dirty="0" err="1"/>
              <a:t>sống</a:t>
            </a:r>
            <a:r>
              <a:rPr lang="en-GB" sz="3200" dirty="0"/>
              <a:t> </a:t>
            </a:r>
            <a:r>
              <a:rPr lang="en-GB" sz="1600" dirty="0"/>
              <a:t>(Gilman, 2001)</a:t>
            </a:r>
          </a:p>
          <a:p>
            <a:pPr marL="0" indent="0" algn="just">
              <a:buNone/>
            </a:pPr>
            <a:r>
              <a:rPr lang="en-GB" sz="3200" dirty="0"/>
              <a:t>- </a:t>
            </a:r>
            <a:r>
              <a:rPr lang="en-GB" sz="3200" dirty="0" err="1"/>
              <a:t>Đời</a:t>
            </a:r>
            <a:r>
              <a:rPr lang="en-GB" sz="3200" dirty="0"/>
              <a:t> </a:t>
            </a:r>
            <a:r>
              <a:rPr lang="en-GB" sz="3200" dirty="0" err="1"/>
              <a:t>sống</a:t>
            </a:r>
            <a:r>
              <a:rPr lang="en-GB" sz="3200" dirty="0"/>
              <a:t> </a:t>
            </a:r>
            <a:r>
              <a:rPr lang="en-GB" sz="3200" dirty="0" err="1"/>
              <a:t>tâm</a:t>
            </a:r>
            <a:r>
              <a:rPr lang="en-GB" sz="3200" dirty="0"/>
              <a:t> </a:t>
            </a:r>
            <a:r>
              <a:rPr lang="en-GB" sz="3200" dirty="0" err="1"/>
              <a:t>trí</a:t>
            </a:r>
            <a:r>
              <a:rPr lang="en-GB" sz="3200" dirty="0"/>
              <a:t> </a:t>
            </a:r>
            <a:r>
              <a:rPr lang="en-GB" sz="3200" dirty="0" err="1"/>
              <a:t>tốt</a:t>
            </a:r>
            <a:r>
              <a:rPr lang="en-GB" sz="3200" dirty="0"/>
              <a:t> </a:t>
            </a:r>
            <a:r>
              <a:rPr lang="en-GB" sz="3200" dirty="0" err="1"/>
              <a:t>hơn</a:t>
            </a:r>
            <a:r>
              <a:rPr lang="en-GB" sz="3200" dirty="0"/>
              <a:t>, </a:t>
            </a:r>
            <a:r>
              <a:rPr lang="en-GB" sz="3200" dirty="0" err="1"/>
              <a:t>lạc</a:t>
            </a:r>
            <a:r>
              <a:rPr lang="en-GB" sz="3200" dirty="0"/>
              <a:t> </a:t>
            </a:r>
            <a:r>
              <a:rPr lang="en-GB" sz="3200" dirty="0" err="1"/>
              <a:t>quan</a:t>
            </a:r>
            <a:r>
              <a:rPr lang="en-GB" sz="3200" dirty="0"/>
              <a:t>, hi </a:t>
            </a:r>
            <a:r>
              <a:rPr lang="en-GB" sz="3200" dirty="0" err="1"/>
              <a:t>vọng</a:t>
            </a:r>
            <a:r>
              <a:rPr lang="en-GB" sz="3200" dirty="0"/>
              <a:t>, </a:t>
            </a:r>
            <a:r>
              <a:rPr lang="en-GB" sz="3200" dirty="0" err="1"/>
              <a:t>cảm</a:t>
            </a:r>
            <a:r>
              <a:rPr lang="en-GB" sz="3200" dirty="0"/>
              <a:t> </a:t>
            </a:r>
            <a:r>
              <a:rPr lang="en-GB" sz="3200" dirty="0" err="1"/>
              <a:t>thấy</a:t>
            </a:r>
            <a:r>
              <a:rPr lang="en-GB" sz="3200" dirty="0"/>
              <a:t> </a:t>
            </a:r>
            <a:r>
              <a:rPr lang="en-GB" sz="3200" dirty="0" err="1"/>
              <a:t>cuộc</a:t>
            </a:r>
            <a:r>
              <a:rPr lang="en-GB" sz="3200" dirty="0"/>
              <a:t> </a:t>
            </a:r>
            <a:r>
              <a:rPr lang="en-GB" sz="3200" dirty="0" err="1"/>
              <a:t>đời</a:t>
            </a:r>
            <a:r>
              <a:rPr lang="en-GB" sz="3200" dirty="0"/>
              <a:t> </a:t>
            </a:r>
            <a:r>
              <a:rPr lang="en-GB" sz="3200" dirty="0" err="1"/>
              <a:t>có</a:t>
            </a:r>
            <a:r>
              <a:rPr lang="en-GB" sz="3200" dirty="0"/>
              <a:t> ý </a:t>
            </a:r>
            <a:r>
              <a:rPr lang="en-GB" sz="3200" dirty="0" err="1"/>
              <a:t>nghĩa</a:t>
            </a:r>
            <a:r>
              <a:rPr lang="en-GB" sz="3200" dirty="0"/>
              <a:t> </a:t>
            </a:r>
            <a:r>
              <a:rPr lang="en-GB" sz="1600" dirty="0"/>
              <a:t>(Barlow et al., 2009)</a:t>
            </a:r>
          </a:p>
          <a:p>
            <a:pPr marL="0" indent="0" algn="just">
              <a:buNone/>
            </a:pPr>
            <a:r>
              <a:rPr lang="en-GB" sz="3200" dirty="0"/>
              <a:t>- </a:t>
            </a:r>
            <a:r>
              <a:rPr lang="en-GB" sz="3200" dirty="0" err="1"/>
              <a:t>Dễ</a:t>
            </a:r>
            <a:r>
              <a:rPr lang="en-GB" sz="3200" dirty="0"/>
              <a:t> </a:t>
            </a:r>
            <a:r>
              <a:rPr lang="en-GB" sz="3200" dirty="0" err="1"/>
              <a:t>thấu</a:t>
            </a:r>
            <a:r>
              <a:rPr lang="en-GB" sz="3200" dirty="0"/>
              <a:t> </a:t>
            </a:r>
            <a:r>
              <a:rPr lang="en-GB" sz="3200" dirty="0" err="1"/>
              <a:t>cảm</a:t>
            </a:r>
            <a:r>
              <a:rPr lang="en-GB" sz="3200" dirty="0"/>
              <a:t> </a:t>
            </a:r>
            <a:r>
              <a:rPr lang="en-GB" sz="3200" dirty="0" err="1"/>
              <a:t>hơn</a:t>
            </a:r>
            <a:r>
              <a:rPr lang="en-GB" sz="3200" dirty="0"/>
              <a:t> </a:t>
            </a:r>
            <a:r>
              <a:rPr lang="en-GB" sz="3200" dirty="0" err="1"/>
              <a:t>với</a:t>
            </a:r>
            <a:r>
              <a:rPr lang="en-GB" sz="3200" dirty="0"/>
              <a:t> </a:t>
            </a:r>
            <a:r>
              <a:rPr lang="en-GB" sz="3200" dirty="0" err="1"/>
              <a:t>người</a:t>
            </a:r>
            <a:r>
              <a:rPr lang="en-GB" sz="3200" dirty="0"/>
              <a:t> </a:t>
            </a:r>
            <a:r>
              <a:rPr lang="en-GB" sz="3200" dirty="0" err="1"/>
              <a:t>khác</a:t>
            </a:r>
            <a:r>
              <a:rPr lang="en-GB" sz="3200" dirty="0"/>
              <a:t> </a:t>
            </a:r>
            <a:r>
              <a:rPr lang="en-GB" sz="1600" dirty="0"/>
              <a:t>(Watkins &amp; St. John, 1994)</a:t>
            </a:r>
          </a:p>
          <a:p>
            <a:pPr marL="0" indent="0" algn="just">
              <a:buNone/>
            </a:pPr>
            <a:r>
              <a:rPr lang="en-GB" sz="3200" dirty="0"/>
              <a:t>- </a:t>
            </a:r>
            <a:r>
              <a:rPr lang="en-GB" sz="3200" dirty="0" err="1"/>
              <a:t>Khỏe</a:t>
            </a:r>
            <a:r>
              <a:rPr lang="en-GB" sz="3200" dirty="0"/>
              <a:t> </a:t>
            </a:r>
            <a:r>
              <a:rPr lang="en-GB" sz="3200" dirty="0" err="1"/>
              <a:t>mạnh</a:t>
            </a:r>
            <a:r>
              <a:rPr lang="en-GB" sz="3200" dirty="0"/>
              <a:t> </a:t>
            </a:r>
            <a:r>
              <a:rPr lang="en-GB" sz="3200" dirty="0" err="1"/>
              <a:t>hơn</a:t>
            </a:r>
            <a:r>
              <a:rPr lang="en-GB" sz="3200" dirty="0"/>
              <a:t> </a:t>
            </a:r>
            <a:r>
              <a:rPr lang="en-GB" sz="3200" dirty="0" err="1"/>
              <a:t>về</a:t>
            </a:r>
            <a:r>
              <a:rPr lang="en-GB" sz="3200" dirty="0"/>
              <a:t> </a:t>
            </a:r>
            <a:r>
              <a:rPr lang="en-GB" sz="3200" dirty="0" err="1"/>
              <a:t>thể</a:t>
            </a:r>
            <a:r>
              <a:rPr lang="en-GB" sz="3200" dirty="0"/>
              <a:t> </a:t>
            </a:r>
            <a:r>
              <a:rPr lang="en-GB" sz="3200" dirty="0" err="1"/>
              <a:t>lý</a:t>
            </a:r>
            <a:r>
              <a:rPr lang="en-GB" sz="3200" dirty="0"/>
              <a:t> </a:t>
            </a:r>
            <a:r>
              <a:rPr lang="en-GB" sz="1600" dirty="0"/>
              <a:t>(</a:t>
            </a:r>
            <a:r>
              <a:rPr lang="en-GB" sz="1600" dirty="0" err="1"/>
              <a:t>Nikelly</a:t>
            </a:r>
            <a:r>
              <a:rPr lang="en-GB" sz="1600" dirty="0"/>
              <a:t>, 2005)</a:t>
            </a:r>
          </a:p>
          <a:p>
            <a:pPr algn="just"/>
            <a:endParaRPr lang="en-GB" sz="3200" dirty="0"/>
          </a:p>
        </p:txBody>
      </p:sp>
      <p:sp>
        <p:nvSpPr>
          <p:cNvPr id="8" name="Title 1">
            <a:extLst>
              <a:ext uri="{FF2B5EF4-FFF2-40B4-BE49-F238E27FC236}">
                <a16:creationId xmlns:a16="http://schemas.microsoft.com/office/drawing/2014/main" id="{532F6182-C82D-E349-B53D-B62A8475FAC1}"/>
              </a:ext>
            </a:extLst>
          </p:cNvPr>
          <p:cNvSpPr>
            <a:spLocks noGrp="1"/>
          </p:cNvSpPr>
          <p:nvPr>
            <p:ph type="title"/>
          </p:nvPr>
        </p:nvSpPr>
        <p:spPr>
          <a:xfrm>
            <a:off x="838200" y="365125"/>
            <a:ext cx="10515600" cy="1325563"/>
          </a:xfrm>
        </p:spPr>
        <p:txBody>
          <a:bodyPr/>
          <a:lstStyle/>
          <a:p>
            <a:r>
              <a:rPr lang="en-US" b="1" dirty="0"/>
              <a:t>VI. </a:t>
            </a:r>
            <a:r>
              <a:rPr lang="en-US" b="1" dirty="0" err="1"/>
              <a:t>Quan</a:t>
            </a:r>
            <a:r>
              <a:rPr lang="en-US" b="1" dirty="0"/>
              <a:t> </a:t>
            </a:r>
            <a:r>
              <a:rPr lang="en-US" b="1" dirty="0" err="1"/>
              <a:t>tâm</a:t>
            </a:r>
            <a:r>
              <a:rPr lang="en-US" b="1" dirty="0"/>
              <a:t> </a:t>
            </a:r>
            <a:r>
              <a:rPr lang="en-US" b="1" dirty="0" err="1"/>
              <a:t>xã</a:t>
            </a:r>
            <a:r>
              <a:rPr lang="en-US" b="1" dirty="0"/>
              <a:t> </a:t>
            </a:r>
            <a:r>
              <a:rPr lang="en-US" b="1" dirty="0" err="1"/>
              <a:t>hội</a:t>
            </a:r>
            <a:r>
              <a:rPr lang="en-US" b="1" dirty="0"/>
              <a:t> </a:t>
            </a:r>
            <a:r>
              <a:rPr lang="en-US" b="1" dirty="0" err="1"/>
              <a:t>và</a:t>
            </a:r>
            <a:r>
              <a:rPr lang="en-US" b="1" dirty="0"/>
              <a:t> </a:t>
            </a:r>
            <a:r>
              <a:rPr lang="en-US" b="1" dirty="0" err="1"/>
              <a:t>cảm</a:t>
            </a:r>
            <a:r>
              <a:rPr lang="en-US" b="1" dirty="0"/>
              <a:t> </a:t>
            </a:r>
            <a:r>
              <a:rPr lang="en-US" b="1" dirty="0" err="1"/>
              <a:t>thức</a:t>
            </a:r>
            <a:r>
              <a:rPr lang="en-US" b="1" dirty="0"/>
              <a:t> </a:t>
            </a:r>
            <a:r>
              <a:rPr lang="en-US" b="1" dirty="0" err="1"/>
              <a:t>cộng</a:t>
            </a:r>
            <a:r>
              <a:rPr lang="en-US" b="1" dirty="0"/>
              <a:t> </a:t>
            </a:r>
            <a:r>
              <a:rPr lang="en-US" b="1" dirty="0" err="1"/>
              <a:t>đồng</a:t>
            </a:r>
            <a:endParaRPr lang="en-US" dirty="0"/>
          </a:p>
        </p:txBody>
      </p:sp>
    </p:spTree>
    <p:extLst>
      <p:ext uri="{BB962C8B-B14F-4D97-AF65-F5344CB8AC3E}">
        <p14:creationId xmlns:p14="http://schemas.microsoft.com/office/powerpoint/2010/main" val="77499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850" y="114300"/>
            <a:ext cx="8242300" cy="6629400"/>
          </a:xfrm>
          <a:prstGeom prst="rect">
            <a:avLst/>
          </a:prstGeom>
        </p:spPr>
      </p:pic>
    </p:spTree>
    <p:extLst>
      <p:ext uri="{BB962C8B-B14F-4D97-AF65-F5344CB8AC3E}">
        <p14:creationId xmlns:p14="http://schemas.microsoft.com/office/powerpoint/2010/main" val="186061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Tác</a:t>
            </a:r>
            <a:r>
              <a:rPr lang="en-US" b="1" dirty="0"/>
              <a:t> </a:t>
            </a:r>
            <a:r>
              <a:rPr lang="en-US" b="1" dirty="0" err="1"/>
              <a:t>giả</a:t>
            </a:r>
            <a:endParaRPr lang="en-US" b="1" dirty="0"/>
          </a:p>
        </p:txBody>
      </p:sp>
      <p:sp>
        <p:nvSpPr>
          <p:cNvPr id="3" name="Content Placeholder 2"/>
          <p:cNvSpPr>
            <a:spLocks noGrp="1"/>
          </p:cNvSpPr>
          <p:nvPr>
            <p:ph idx="1"/>
          </p:nvPr>
        </p:nvSpPr>
        <p:spPr/>
        <p:txBody>
          <a:bodyPr>
            <a:normAutofit/>
          </a:bodyPr>
          <a:lstStyle/>
          <a:p>
            <a:r>
              <a:rPr lang="en-US" dirty="0" err="1"/>
              <a:t>Nghề</a:t>
            </a:r>
            <a:r>
              <a:rPr lang="en-US" dirty="0"/>
              <a:t> </a:t>
            </a:r>
            <a:r>
              <a:rPr lang="en-US" dirty="0" err="1"/>
              <a:t>nghiệp</a:t>
            </a:r>
            <a:r>
              <a:rPr lang="en-US" dirty="0"/>
              <a:t>: </a:t>
            </a:r>
            <a:r>
              <a:rPr lang="en-US" dirty="0" err="1"/>
              <a:t>Bác</a:t>
            </a:r>
            <a:r>
              <a:rPr lang="en-US" dirty="0"/>
              <a:t> </a:t>
            </a:r>
            <a:r>
              <a:rPr lang="en-US" dirty="0" err="1"/>
              <a:t>sĩ</a:t>
            </a:r>
            <a:r>
              <a:rPr lang="en-US" dirty="0"/>
              <a:t> </a:t>
            </a:r>
            <a:r>
              <a:rPr lang="en-US" dirty="0" err="1"/>
              <a:t>mắt</a:t>
            </a:r>
            <a:r>
              <a:rPr lang="en-US" dirty="0"/>
              <a:t>, </a:t>
            </a:r>
            <a:r>
              <a:rPr lang="en-US" dirty="0" err="1"/>
              <a:t>đa</a:t>
            </a:r>
            <a:r>
              <a:rPr lang="en-US" dirty="0"/>
              <a:t> khoa, </a:t>
            </a:r>
            <a:r>
              <a:rPr lang="en-US" dirty="0" err="1"/>
              <a:t>tâm</a:t>
            </a:r>
            <a:r>
              <a:rPr lang="en-US" dirty="0"/>
              <a:t> </a:t>
            </a:r>
            <a:r>
              <a:rPr lang="en-US" dirty="0" err="1"/>
              <a:t>thần</a:t>
            </a:r>
            <a:endParaRPr lang="en-US" dirty="0"/>
          </a:p>
          <a:p>
            <a:pPr algn="just"/>
            <a:r>
              <a:rPr lang="en-GB" dirty="0" err="1"/>
              <a:t>Tham</a:t>
            </a:r>
            <a:r>
              <a:rPr lang="en-GB" dirty="0"/>
              <a:t> </a:t>
            </a:r>
            <a:r>
              <a:rPr lang="en-GB" dirty="0" err="1"/>
              <a:t>gia</a:t>
            </a:r>
            <a:r>
              <a:rPr lang="en-GB" dirty="0"/>
              <a:t> </a:t>
            </a:r>
            <a:r>
              <a:rPr lang="en-GB" dirty="0" err="1"/>
              <a:t>một</a:t>
            </a:r>
            <a:r>
              <a:rPr lang="en-GB" dirty="0"/>
              <a:t> </a:t>
            </a:r>
            <a:r>
              <a:rPr lang="en-GB" dirty="0" err="1"/>
              <a:t>số</a:t>
            </a:r>
            <a:r>
              <a:rPr lang="en-GB" dirty="0"/>
              <a:t> </a:t>
            </a:r>
            <a:r>
              <a:rPr lang="en-GB" dirty="0" err="1"/>
              <a:t>buổi</a:t>
            </a:r>
            <a:r>
              <a:rPr lang="en-GB" dirty="0"/>
              <a:t> </a:t>
            </a:r>
            <a:r>
              <a:rPr lang="en-GB" dirty="0" err="1"/>
              <a:t>gặp</a:t>
            </a:r>
            <a:r>
              <a:rPr lang="en-GB" dirty="0"/>
              <a:t> </a:t>
            </a:r>
            <a:r>
              <a:rPr lang="en-GB" dirty="0" err="1"/>
              <a:t>mặt</a:t>
            </a:r>
            <a:r>
              <a:rPr lang="en-GB" dirty="0"/>
              <a:t> </a:t>
            </a:r>
            <a:r>
              <a:rPr lang="en-GB" dirty="0" err="1"/>
              <a:t>và</a:t>
            </a:r>
            <a:r>
              <a:rPr lang="en-GB" dirty="0"/>
              <a:t> </a:t>
            </a:r>
            <a:r>
              <a:rPr lang="en-GB" dirty="0" err="1"/>
              <a:t>trao</a:t>
            </a:r>
            <a:r>
              <a:rPr lang="en-GB" dirty="0"/>
              <a:t> </a:t>
            </a:r>
            <a:r>
              <a:rPr lang="en-GB" dirty="0" err="1"/>
              <a:t>đổi</a:t>
            </a:r>
            <a:r>
              <a:rPr lang="en-GB" dirty="0"/>
              <a:t> </a:t>
            </a:r>
            <a:r>
              <a:rPr lang="en-GB" dirty="0" err="1"/>
              <a:t>phân</a:t>
            </a:r>
            <a:r>
              <a:rPr lang="en-GB" dirty="0"/>
              <a:t> </a:t>
            </a:r>
            <a:r>
              <a:rPr lang="en-GB" dirty="0" err="1"/>
              <a:t>tâm</a:t>
            </a:r>
            <a:r>
              <a:rPr lang="en-GB" dirty="0"/>
              <a:t> </a:t>
            </a:r>
            <a:r>
              <a:rPr lang="en-GB" dirty="0" err="1"/>
              <a:t>với</a:t>
            </a:r>
            <a:r>
              <a:rPr lang="en-GB" dirty="0"/>
              <a:t> Freud, </a:t>
            </a:r>
            <a:r>
              <a:rPr lang="en-GB" dirty="0" err="1"/>
              <a:t>tuy</a:t>
            </a:r>
            <a:r>
              <a:rPr lang="en-GB" dirty="0"/>
              <a:t> </a:t>
            </a:r>
            <a:r>
              <a:rPr lang="en-GB" dirty="0" err="1"/>
              <a:t>nhiên</a:t>
            </a:r>
            <a:r>
              <a:rPr lang="en-GB" dirty="0"/>
              <a:t> </a:t>
            </a:r>
            <a:r>
              <a:rPr lang="en-GB" dirty="0" err="1"/>
              <a:t>chưa</a:t>
            </a:r>
            <a:r>
              <a:rPr lang="en-GB" dirty="0"/>
              <a:t> </a:t>
            </a:r>
            <a:r>
              <a:rPr lang="en-GB" dirty="0" err="1"/>
              <a:t>từng</a:t>
            </a:r>
            <a:r>
              <a:rPr lang="en-GB" dirty="0"/>
              <a:t> </a:t>
            </a:r>
            <a:r>
              <a:rPr lang="en-GB" dirty="0" err="1"/>
              <a:t>là</a:t>
            </a:r>
            <a:r>
              <a:rPr lang="en-GB" dirty="0"/>
              <a:t> </a:t>
            </a:r>
            <a:r>
              <a:rPr lang="en-GB" dirty="0" err="1"/>
              <a:t>học</a:t>
            </a:r>
            <a:r>
              <a:rPr lang="en-GB" dirty="0"/>
              <a:t> </a:t>
            </a:r>
            <a:r>
              <a:rPr lang="en-GB" dirty="0" err="1"/>
              <a:t>trò</a:t>
            </a:r>
            <a:r>
              <a:rPr lang="en-GB" dirty="0"/>
              <a:t> </a:t>
            </a:r>
            <a:r>
              <a:rPr lang="en-GB" dirty="0" err="1"/>
              <a:t>của</a:t>
            </a:r>
            <a:r>
              <a:rPr lang="en-GB" dirty="0"/>
              <a:t> Freud</a:t>
            </a:r>
          </a:p>
          <a:p>
            <a:pPr algn="just"/>
            <a:r>
              <a:rPr lang="en-GB" dirty="0"/>
              <a:t>1910, </a:t>
            </a:r>
            <a:r>
              <a:rPr lang="en-GB" dirty="0" err="1"/>
              <a:t>trở</a:t>
            </a:r>
            <a:r>
              <a:rPr lang="en-GB" dirty="0"/>
              <a:t> </a:t>
            </a:r>
            <a:r>
              <a:rPr lang="en-GB" dirty="0" err="1"/>
              <a:t>thành</a:t>
            </a:r>
            <a:r>
              <a:rPr lang="en-GB" dirty="0"/>
              <a:t> </a:t>
            </a:r>
            <a:r>
              <a:rPr lang="en-GB" dirty="0" err="1"/>
              <a:t>chủ</a:t>
            </a:r>
            <a:r>
              <a:rPr lang="en-GB" dirty="0"/>
              <a:t> </a:t>
            </a:r>
            <a:r>
              <a:rPr lang="en-GB" dirty="0" err="1"/>
              <a:t>tịch</a:t>
            </a:r>
            <a:r>
              <a:rPr lang="en-GB" dirty="0"/>
              <a:t> </a:t>
            </a:r>
            <a:r>
              <a:rPr lang="en-GB" dirty="0" err="1"/>
              <a:t>Hiệp</a:t>
            </a:r>
            <a:r>
              <a:rPr lang="en-GB" dirty="0"/>
              <a:t> </a:t>
            </a:r>
            <a:r>
              <a:rPr lang="en-GB" dirty="0" err="1"/>
              <a:t>hội</a:t>
            </a:r>
            <a:r>
              <a:rPr lang="en-GB" dirty="0"/>
              <a:t> </a:t>
            </a:r>
            <a:r>
              <a:rPr lang="en-GB" dirty="0" err="1"/>
              <a:t>phân</a:t>
            </a:r>
            <a:r>
              <a:rPr lang="en-GB" dirty="0"/>
              <a:t> </a:t>
            </a:r>
            <a:r>
              <a:rPr lang="en-GB" dirty="0" err="1"/>
              <a:t>tâm</a:t>
            </a:r>
            <a:r>
              <a:rPr lang="en-GB" dirty="0"/>
              <a:t> </a:t>
            </a:r>
            <a:r>
              <a:rPr lang="en-GB" dirty="0" err="1"/>
              <a:t>ở</a:t>
            </a:r>
            <a:r>
              <a:rPr lang="en-GB" dirty="0"/>
              <a:t> Vienna, </a:t>
            </a:r>
            <a:r>
              <a:rPr lang="en-GB" dirty="0" err="1"/>
              <a:t>đưa</a:t>
            </a:r>
            <a:r>
              <a:rPr lang="en-GB" dirty="0"/>
              <a:t> </a:t>
            </a:r>
            <a:r>
              <a:rPr lang="en-GB" dirty="0" err="1"/>
              <a:t>ra</a:t>
            </a:r>
            <a:r>
              <a:rPr lang="en-GB" dirty="0"/>
              <a:t> </a:t>
            </a:r>
            <a:r>
              <a:rPr lang="en-GB" dirty="0" err="1"/>
              <a:t>nhiều</a:t>
            </a:r>
            <a:r>
              <a:rPr lang="en-GB" dirty="0"/>
              <a:t> </a:t>
            </a:r>
            <a:r>
              <a:rPr lang="en-GB" dirty="0" err="1"/>
              <a:t>phản</a:t>
            </a:r>
            <a:r>
              <a:rPr lang="en-GB" dirty="0"/>
              <a:t> </a:t>
            </a:r>
            <a:r>
              <a:rPr lang="en-GB" dirty="0" err="1"/>
              <a:t>biện</a:t>
            </a:r>
            <a:r>
              <a:rPr lang="en-GB" dirty="0"/>
              <a:t> </a:t>
            </a:r>
            <a:r>
              <a:rPr lang="en-GB" dirty="0" err="1"/>
              <a:t>về</a:t>
            </a:r>
            <a:r>
              <a:rPr lang="en-GB" dirty="0"/>
              <a:t> </a:t>
            </a:r>
            <a:r>
              <a:rPr lang="en-GB" dirty="0" err="1"/>
              <a:t>lý</a:t>
            </a:r>
            <a:r>
              <a:rPr lang="en-GB" dirty="0"/>
              <a:t> </a:t>
            </a:r>
            <a:r>
              <a:rPr lang="en-GB" dirty="0" err="1"/>
              <a:t>thuyết</a:t>
            </a:r>
            <a:r>
              <a:rPr lang="en-GB" dirty="0"/>
              <a:t> </a:t>
            </a:r>
            <a:r>
              <a:rPr lang="en-GB" dirty="0" err="1"/>
              <a:t>của</a:t>
            </a:r>
            <a:r>
              <a:rPr lang="en-GB" dirty="0"/>
              <a:t> Freud =&gt; </a:t>
            </a:r>
            <a:r>
              <a:rPr lang="en-GB" dirty="0" err="1"/>
              <a:t>quan</a:t>
            </a:r>
            <a:r>
              <a:rPr lang="en-GB" dirty="0"/>
              <a:t> </a:t>
            </a:r>
            <a:r>
              <a:rPr lang="en-GB" dirty="0" err="1"/>
              <a:t>hệ</a:t>
            </a:r>
            <a:r>
              <a:rPr lang="en-GB" dirty="0"/>
              <a:t> </a:t>
            </a:r>
            <a:r>
              <a:rPr lang="en-GB" dirty="0" err="1"/>
              <a:t>thù</a:t>
            </a:r>
            <a:r>
              <a:rPr lang="en-GB" dirty="0"/>
              <a:t> </a:t>
            </a:r>
            <a:r>
              <a:rPr lang="en-GB" dirty="0" err="1"/>
              <a:t>địch</a:t>
            </a:r>
            <a:r>
              <a:rPr lang="en-GB" dirty="0"/>
              <a:t> </a:t>
            </a:r>
            <a:r>
              <a:rPr lang="en-GB" dirty="0" err="1"/>
              <a:t>với</a:t>
            </a:r>
            <a:r>
              <a:rPr lang="en-GB" dirty="0"/>
              <a:t> Freud</a:t>
            </a:r>
          </a:p>
          <a:p>
            <a:pPr algn="just"/>
            <a:r>
              <a:rPr lang="en-GB" dirty="0" err="1"/>
              <a:t>Thành</a:t>
            </a:r>
            <a:r>
              <a:rPr lang="en-GB" dirty="0"/>
              <a:t> </a:t>
            </a:r>
            <a:r>
              <a:rPr lang="en-GB" dirty="0" err="1"/>
              <a:t>lập</a:t>
            </a:r>
            <a:r>
              <a:rPr lang="en-GB" dirty="0"/>
              <a:t> </a:t>
            </a:r>
            <a:r>
              <a:rPr lang="en-GB" dirty="0" err="1"/>
              <a:t>Hiệp</a:t>
            </a:r>
            <a:r>
              <a:rPr lang="en-GB" dirty="0"/>
              <a:t> </a:t>
            </a:r>
            <a:r>
              <a:rPr lang="en-GB" dirty="0" err="1"/>
              <a:t>hội</a:t>
            </a:r>
            <a:r>
              <a:rPr lang="en-GB" dirty="0"/>
              <a:t> </a:t>
            </a:r>
            <a:r>
              <a:rPr lang="en-GB" dirty="0" err="1"/>
              <a:t>Tâm</a:t>
            </a:r>
            <a:r>
              <a:rPr lang="en-GB" dirty="0"/>
              <a:t> </a:t>
            </a:r>
            <a:r>
              <a:rPr lang="en-GB" dirty="0" err="1"/>
              <a:t>lý</a:t>
            </a:r>
            <a:r>
              <a:rPr lang="en-GB" dirty="0"/>
              <a:t> </a:t>
            </a:r>
            <a:r>
              <a:rPr lang="en-GB" dirty="0" err="1"/>
              <a:t>học</a:t>
            </a:r>
            <a:r>
              <a:rPr lang="en-GB" dirty="0"/>
              <a:t> </a:t>
            </a:r>
            <a:r>
              <a:rPr lang="en-GB" dirty="0" err="1"/>
              <a:t>cá</a:t>
            </a:r>
            <a:r>
              <a:rPr lang="en-GB" dirty="0"/>
              <a:t> </a:t>
            </a:r>
            <a:r>
              <a:rPr lang="en-GB" dirty="0" err="1"/>
              <a:t>nhân</a:t>
            </a:r>
            <a:r>
              <a:rPr lang="en-GB" dirty="0"/>
              <a:t> </a:t>
            </a:r>
            <a:r>
              <a:rPr lang="en-GB" dirty="0" err="1"/>
              <a:t>và</a:t>
            </a:r>
            <a:r>
              <a:rPr lang="en-GB" dirty="0"/>
              <a:t> </a:t>
            </a:r>
            <a:r>
              <a:rPr lang="en-GB" dirty="0" err="1"/>
              <a:t>triển</a:t>
            </a:r>
            <a:r>
              <a:rPr lang="en-GB" dirty="0"/>
              <a:t> </a:t>
            </a:r>
            <a:r>
              <a:rPr lang="en-GB" dirty="0" err="1"/>
              <a:t>khai</a:t>
            </a:r>
            <a:r>
              <a:rPr lang="en-GB" dirty="0"/>
              <a:t> </a:t>
            </a:r>
            <a:r>
              <a:rPr lang="en-GB" dirty="0" err="1"/>
              <a:t>nhiều</a:t>
            </a:r>
            <a:r>
              <a:rPr lang="en-GB" dirty="0"/>
              <a:t> </a:t>
            </a:r>
            <a:r>
              <a:rPr lang="en-GB" dirty="0" err="1"/>
              <a:t>hoạt</a:t>
            </a:r>
            <a:r>
              <a:rPr lang="en-GB" dirty="0"/>
              <a:t> </a:t>
            </a:r>
            <a:r>
              <a:rPr lang="en-GB" dirty="0" err="1"/>
              <a:t>động</a:t>
            </a:r>
            <a:r>
              <a:rPr lang="en-GB" dirty="0"/>
              <a:t> </a:t>
            </a:r>
            <a:r>
              <a:rPr lang="en-GB" dirty="0" err="1"/>
              <a:t>trị</a:t>
            </a:r>
            <a:r>
              <a:rPr lang="en-GB" dirty="0"/>
              <a:t> </a:t>
            </a:r>
            <a:r>
              <a:rPr lang="en-GB" dirty="0" err="1"/>
              <a:t>liệu</a:t>
            </a:r>
            <a:endParaRPr lang="en-GB" dirty="0"/>
          </a:p>
          <a:p>
            <a:pPr marL="0" indent="0">
              <a:buNone/>
            </a:pPr>
            <a:endParaRPr lang="vi-VN" dirty="0"/>
          </a:p>
        </p:txBody>
      </p:sp>
    </p:spTree>
    <p:extLst>
      <p:ext uri="{BB962C8B-B14F-4D97-AF65-F5344CB8AC3E}">
        <p14:creationId xmlns:p14="http://schemas.microsoft.com/office/powerpoint/2010/main" val="1286949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VII. </a:t>
            </a:r>
            <a:r>
              <a:rPr lang="en-US" b="1" dirty="0" err="1"/>
              <a:t>Lối</a:t>
            </a:r>
            <a:r>
              <a:rPr lang="en-US" b="1" dirty="0"/>
              <a:t> </a:t>
            </a:r>
            <a:r>
              <a:rPr lang="en-US" b="1" dirty="0" err="1"/>
              <a:t>sống</a:t>
            </a:r>
            <a:r>
              <a:rPr lang="en-US" b="1" dirty="0"/>
              <a:t> (style of life) </a:t>
            </a:r>
          </a:p>
        </p:txBody>
      </p:sp>
      <p:sp>
        <p:nvSpPr>
          <p:cNvPr id="3" name="Content Placeholder 2"/>
          <p:cNvSpPr>
            <a:spLocks noGrp="1"/>
          </p:cNvSpPr>
          <p:nvPr>
            <p:ph idx="1"/>
          </p:nvPr>
        </p:nvSpPr>
        <p:spPr/>
        <p:txBody>
          <a:bodyPr>
            <a:normAutofit/>
          </a:bodyPr>
          <a:lstStyle/>
          <a:p>
            <a:pPr>
              <a:buFontTx/>
              <a:buChar char="-"/>
            </a:pPr>
            <a:r>
              <a:rPr lang="en-US" dirty="0" err="1"/>
              <a:t>Là</a:t>
            </a:r>
            <a:r>
              <a:rPr lang="en-US" dirty="0"/>
              <a:t> </a:t>
            </a:r>
            <a:r>
              <a:rPr lang="en-US" dirty="0" err="1"/>
              <a:t>cấu</a:t>
            </a:r>
            <a:r>
              <a:rPr lang="en-US" dirty="0"/>
              <a:t> </a:t>
            </a:r>
            <a:r>
              <a:rPr lang="en-US" dirty="0" err="1"/>
              <a:t>trúc</a:t>
            </a:r>
            <a:r>
              <a:rPr lang="en-US" dirty="0"/>
              <a:t> </a:t>
            </a:r>
            <a:r>
              <a:rPr lang="en-US" dirty="0" err="1"/>
              <a:t>tính</a:t>
            </a:r>
            <a:r>
              <a:rPr lang="en-US" dirty="0"/>
              <a:t> </a:t>
            </a:r>
            <a:r>
              <a:rPr lang="en-US" dirty="0" err="1"/>
              <a:t>cách</a:t>
            </a:r>
            <a:r>
              <a:rPr lang="en-US" dirty="0"/>
              <a:t> </a:t>
            </a:r>
            <a:r>
              <a:rPr lang="en-US" dirty="0" err="1"/>
              <a:t>độc</a:t>
            </a:r>
            <a:r>
              <a:rPr lang="en-US" dirty="0"/>
              <a:t> </a:t>
            </a:r>
            <a:r>
              <a:rPr lang="en-US" dirty="0" err="1"/>
              <a:t>nhất</a:t>
            </a:r>
            <a:r>
              <a:rPr lang="en-US" dirty="0"/>
              <a:t> </a:t>
            </a:r>
            <a:r>
              <a:rPr lang="en-US" dirty="0" err="1"/>
              <a:t>hoặc</a:t>
            </a:r>
            <a:r>
              <a:rPr lang="en-US" dirty="0"/>
              <a:t> </a:t>
            </a:r>
            <a:r>
              <a:rPr lang="en-US" dirty="0" err="1"/>
              <a:t>khuôn</a:t>
            </a:r>
            <a:r>
              <a:rPr lang="en-US" dirty="0"/>
              <a:t> </a:t>
            </a:r>
            <a:r>
              <a:rPr lang="en-US" dirty="0" err="1"/>
              <a:t>mẫu</a:t>
            </a:r>
            <a:r>
              <a:rPr lang="en-US" dirty="0"/>
              <a:t> </a:t>
            </a:r>
            <a:r>
              <a:rPr lang="en-US" dirty="0" err="1"/>
              <a:t>hành</a:t>
            </a:r>
            <a:r>
              <a:rPr lang="en-US" dirty="0"/>
              <a:t> vi </a:t>
            </a:r>
            <a:r>
              <a:rPr lang="en-US" dirty="0" err="1"/>
              <a:t>mà</a:t>
            </a:r>
            <a:r>
              <a:rPr lang="en-US" dirty="0"/>
              <a:t> </a:t>
            </a:r>
            <a:r>
              <a:rPr lang="en-US" dirty="0" err="1"/>
              <a:t>cá</a:t>
            </a:r>
            <a:r>
              <a:rPr lang="en-US" dirty="0"/>
              <a:t> </a:t>
            </a:r>
            <a:r>
              <a:rPr lang="en-US" dirty="0" err="1"/>
              <a:t>nhân</a:t>
            </a:r>
            <a:r>
              <a:rPr lang="en-US" dirty="0"/>
              <a:t> </a:t>
            </a:r>
            <a:r>
              <a:rPr lang="en-US" dirty="0" err="1"/>
              <a:t>dùng</a:t>
            </a:r>
            <a:r>
              <a:rPr lang="en-US" dirty="0"/>
              <a:t> </a:t>
            </a:r>
            <a:r>
              <a:rPr lang="en-US" dirty="0" err="1"/>
              <a:t>đạt</a:t>
            </a:r>
            <a:r>
              <a:rPr lang="en-US" dirty="0"/>
              <a:t> </a:t>
            </a:r>
            <a:r>
              <a:rPr lang="en-US" dirty="0" err="1"/>
              <a:t>được</a:t>
            </a:r>
            <a:r>
              <a:rPr lang="en-US" dirty="0"/>
              <a:t> </a:t>
            </a:r>
            <a:r>
              <a:rPr lang="en-US" dirty="0" err="1"/>
              <a:t>sự</a:t>
            </a:r>
            <a:r>
              <a:rPr lang="en-US" dirty="0"/>
              <a:t> </a:t>
            </a:r>
            <a:r>
              <a:rPr lang="en-US" dirty="0" err="1"/>
              <a:t>ưu</a:t>
            </a:r>
            <a:r>
              <a:rPr lang="en-US" dirty="0"/>
              <a:t> </a:t>
            </a:r>
            <a:r>
              <a:rPr lang="en-US" dirty="0" err="1"/>
              <a:t>việt</a:t>
            </a:r>
            <a:r>
              <a:rPr lang="en-US" dirty="0"/>
              <a:t> (perfection) </a:t>
            </a:r>
          </a:p>
          <a:p>
            <a:pPr>
              <a:buFontTx/>
              <a:buChar char="-"/>
            </a:pPr>
            <a:r>
              <a:rPr lang="en-PH" altLang="en-US" dirty="0" err="1"/>
              <a:t>Cách</a:t>
            </a:r>
            <a:r>
              <a:rPr lang="en-PH" altLang="en-US" dirty="0"/>
              <a:t> </a:t>
            </a:r>
            <a:r>
              <a:rPr lang="en-PH" altLang="en-US" dirty="0" err="1"/>
              <a:t>thức</a:t>
            </a:r>
            <a:r>
              <a:rPr lang="en-PH" altLang="en-US" dirty="0"/>
              <a:t> </a:t>
            </a:r>
            <a:r>
              <a:rPr lang="en-PH" altLang="en-US" dirty="0" err="1"/>
              <a:t>nhìn</a:t>
            </a:r>
            <a:r>
              <a:rPr lang="en-PH" altLang="en-US" dirty="0"/>
              <a:t> </a:t>
            </a:r>
            <a:r>
              <a:rPr lang="en-PH" altLang="en-US" dirty="0" err="1"/>
              <a:t>về</a:t>
            </a:r>
            <a:r>
              <a:rPr lang="en-PH" altLang="en-US" dirty="0"/>
              <a:t> </a:t>
            </a:r>
            <a:r>
              <a:rPr lang="en-PH" altLang="en-US" dirty="0" err="1"/>
              <a:t>bản</a:t>
            </a:r>
            <a:r>
              <a:rPr lang="en-PH" altLang="en-US" dirty="0"/>
              <a:t> </a:t>
            </a:r>
            <a:r>
              <a:rPr lang="en-PH" altLang="en-US" dirty="0" err="1"/>
              <a:t>thân</a:t>
            </a:r>
            <a:r>
              <a:rPr lang="en-PH" altLang="en-US" dirty="0"/>
              <a:t>, </a:t>
            </a:r>
            <a:r>
              <a:rPr lang="en-PH" altLang="en-US" dirty="0" err="1"/>
              <a:t>người</a:t>
            </a:r>
            <a:r>
              <a:rPr lang="en-PH" altLang="en-US" dirty="0"/>
              <a:t> </a:t>
            </a:r>
            <a:r>
              <a:rPr lang="en-PH" altLang="en-US" dirty="0" err="1"/>
              <a:t>khác</a:t>
            </a:r>
            <a:r>
              <a:rPr lang="en-PH" altLang="en-US" dirty="0"/>
              <a:t> </a:t>
            </a:r>
            <a:r>
              <a:rPr lang="en-PH" altLang="en-US" dirty="0" err="1"/>
              <a:t>và</a:t>
            </a:r>
            <a:r>
              <a:rPr lang="en-PH" altLang="en-US" dirty="0"/>
              <a:t> </a:t>
            </a:r>
            <a:r>
              <a:rPr lang="en-PH" altLang="en-US" dirty="0" err="1"/>
              <a:t>thế</a:t>
            </a:r>
            <a:r>
              <a:rPr lang="en-PH" altLang="en-US" dirty="0"/>
              <a:t> </a:t>
            </a:r>
            <a:r>
              <a:rPr lang="en-PH" altLang="en-US" dirty="0" err="1"/>
              <a:t>giới</a:t>
            </a:r>
            <a:r>
              <a:rPr lang="en-PH" altLang="en-US" dirty="0"/>
              <a:t>, </a:t>
            </a:r>
            <a:r>
              <a:rPr lang="en-PH" altLang="en-US" dirty="0" err="1"/>
              <a:t>cách</a:t>
            </a:r>
            <a:r>
              <a:rPr lang="en-PH" altLang="en-US" dirty="0"/>
              <a:t> </a:t>
            </a:r>
            <a:r>
              <a:rPr lang="en-PH" altLang="en-US" dirty="0" err="1"/>
              <a:t>đối</a:t>
            </a:r>
            <a:r>
              <a:rPr lang="en-PH" altLang="en-US" dirty="0"/>
              <a:t> </a:t>
            </a:r>
            <a:r>
              <a:rPr lang="en-PH" altLang="en-US" dirty="0" err="1"/>
              <a:t>phó</a:t>
            </a:r>
            <a:r>
              <a:rPr lang="en-PH" altLang="en-US" dirty="0"/>
              <a:t> </a:t>
            </a:r>
            <a:r>
              <a:rPr lang="en-PH" altLang="en-US" dirty="0" err="1"/>
              <a:t>với</a:t>
            </a:r>
            <a:r>
              <a:rPr lang="en-PH" altLang="en-US" dirty="0"/>
              <a:t> </a:t>
            </a:r>
            <a:r>
              <a:rPr lang="en-PH" altLang="en-US" dirty="0" err="1"/>
              <a:t>cuộc</a:t>
            </a:r>
            <a:r>
              <a:rPr lang="en-PH" altLang="en-US" dirty="0"/>
              <a:t> </a:t>
            </a:r>
            <a:r>
              <a:rPr lang="en-PH" altLang="en-US" dirty="0" err="1"/>
              <a:t>sống</a:t>
            </a:r>
            <a:r>
              <a:rPr lang="en-PH" altLang="en-US" dirty="0"/>
              <a:t>, </a:t>
            </a:r>
            <a:r>
              <a:rPr lang="en-PH" altLang="en-US" dirty="0" err="1"/>
              <a:t>và</a:t>
            </a:r>
            <a:r>
              <a:rPr lang="en-PH" altLang="en-US" dirty="0"/>
              <a:t> </a:t>
            </a:r>
            <a:r>
              <a:rPr lang="en-PH" altLang="en-US" dirty="0" err="1"/>
              <a:t>cách</a:t>
            </a:r>
            <a:r>
              <a:rPr lang="en-PH" altLang="en-US" dirty="0"/>
              <a:t> </a:t>
            </a:r>
            <a:r>
              <a:rPr lang="en-PH" altLang="en-US" dirty="0" err="1"/>
              <a:t>thức</a:t>
            </a:r>
            <a:r>
              <a:rPr lang="en-PH" altLang="en-US" dirty="0"/>
              <a:t> </a:t>
            </a:r>
            <a:r>
              <a:rPr lang="en-PH" altLang="en-US" dirty="0" err="1"/>
              <a:t>đạt</a:t>
            </a:r>
            <a:r>
              <a:rPr lang="en-PH" altLang="en-US" dirty="0"/>
              <a:t> </a:t>
            </a:r>
            <a:r>
              <a:rPr lang="en-PH" altLang="en-US" dirty="0" err="1"/>
              <a:t>được</a:t>
            </a:r>
            <a:r>
              <a:rPr lang="en-PH" altLang="en-US" dirty="0"/>
              <a:t> </a:t>
            </a:r>
            <a:r>
              <a:rPr lang="en-PH" altLang="en-US" dirty="0" err="1"/>
              <a:t>mục</a:t>
            </a:r>
            <a:r>
              <a:rPr lang="en-PH" altLang="en-US" dirty="0"/>
              <a:t> </a:t>
            </a:r>
            <a:r>
              <a:rPr lang="en-PH" altLang="en-US" dirty="0" err="1"/>
              <a:t>tiêu</a:t>
            </a:r>
            <a:r>
              <a:rPr lang="en-PH" altLang="en-US" dirty="0"/>
              <a:t> </a:t>
            </a:r>
            <a:r>
              <a:rPr lang="en-PH" altLang="en-US" dirty="0" err="1"/>
              <a:t>trong</a:t>
            </a:r>
            <a:r>
              <a:rPr lang="en-PH" altLang="en-US" dirty="0"/>
              <a:t> </a:t>
            </a:r>
            <a:r>
              <a:rPr lang="en-PH" altLang="en-US" dirty="0" err="1"/>
              <a:t>đời</a:t>
            </a:r>
            <a:r>
              <a:rPr lang="en-PH" altLang="en-US" dirty="0"/>
              <a:t>.</a:t>
            </a:r>
            <a:endParaRPr lang="en-US" dirty="0"/>
          </a:p>
          <a:p>
            <a:pPr>
              <a:buFontTx/>
              <a:buChar char="-"/>
            </a:pPr>
            <a:r>
              <a:rPr lang="en-US" dirty="0" err="1"/>
              <a:t>Tất</a:t>
            </a:r>
            <a:r>
              <a:rPr lang="en-US" dirty="0"/>
              <a:t> </a:t>
            </a:r>
            <a:r>
              <a:rPr lang="en-US" dirty="0" err="1"/>
              <a:t>cả</a:t>
            </a:r>
            <a:r>
              <a:rPr lang="en-US" dirty="0"/>
              <a:t> </a:t>
            </a:r>
            <a:r>
              <a:rPr lang="en-US" dirty="0" err="1"/>
              <a:t>cách</a:t>
            </a:r>
            <a:r>
              <a:rPr lang="en-US" dirty="0"/>
              <a:t> </a:t>
            </a:r>
            <a:r>
              <a:rPr lang="en-US" dirty="0" err="1"/>
              <a:t>thức</a:t>
            </a:r>
            <a:r>
              <a:rPr lang="en-US" dirty="0"/>
              <a:t> </a:t>
            </a:r>
            <a:r>
              <a:rPr lang="en-US" dirty="0" err="1"/>
              <a:t>chúng</a:t>
            </a:r>
            <a:r>
              <a:rPr lang="en-US" dirty="0"/>
              <a:t> ta </a:t>
            </a:r>
            <a:r>
              <a:rPr lang="en-US" dirty="0" err="1"/>
              <a:t>hành</a:t>
            </a:r>
            <a:r>
              <a:rPr lang="en-US" dirty="0"/>
              <a:t> </a:t>
            </a:r>
            <a:r>
              <a:rPr lang="en-US" dirty="0" err="1"/>
              <a:t>động</a:t>
            </a:r>
            <a:r>
              <a:rPr lang="en-US" dirty="0"/>
              <a:t> </a:t>
            </a:r>
            <a:r>
              <a:rPr lang="en-US" dirty="0" err="1"/>
              <a:t>được</a:t>
            </a:r>
            <a:r>
              <a:rPr lang="en-US" dirty="0"/>
              <a:t> </a:t>
            </a:r>
            <a:r>
              <a:rPr lang="en-US" dirty="0" err="1"/>
              <a:t>định</a:t>
            </a:r>
            <a:r>
              <a:rPr lang="en-US" dirty="0"/>
              <a:t> </a:t>
            </a:r>
            <a:r>
              <a:rPr lang="en-US" dirty="0" err="1"/>
              <a:t>hình</a:t>
            </a:r>
            <a:r>
              <a:rPr lang="en-US" dirty="0"/>
              <a:t> </a:t>
            </a:r>
            <a:r>
              <a:rPr lang="en-US" dirty="0" err="1"/>
              <a:t>bởi</a:t>
            </a:r>
            <a:r>
              <a:rPr lang="en-US" dirty="0"/>
              <a:t> </a:t>
            </a:r>
            <a:r>
              <a:rPr lang="en-US" dirty="0" err="1"/>
              <a:t>lối</a:t>
            </a:r>
            <a:r>
              <a:rPr lang="en-US" dirty="0"/>
              <a:t> </a:t>
            </a:r>
            <a:r>
              <a:rPr lang="en-US" dirty="0" err="1"/>
              <a:t>sống</a:t>
            </a:r>
            <a:r>
              <a:rPr lang="en-US" dirty="0"/>
              <a:t> </a:t>
            </a:r>
          </a:p>
        </p:txBody>
      </p:sp>
    </p:spTree>
    <p:extLst>
      <p:ext uri="{BB962C8B-B14F-4D97-AF65-F5344CB8AC3E}">
        <p14:creationId xmlns:p14="http://schemas.microsoft.com/office/powerpoint/2010/main" val="1760375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VII. </a:t>
            </a:r>
            <a:r>
              <a:rPr lang="en-US" b="1" dirty="0" err="1"/>
              <a:t>Lối</a:t>
            </a:r>
            <a:r>
              <a:rPr lang="en-US" b="1" dirty="0"/>
              <a:t> </a:t>
            </a:r>
            <a:r>
              <a:rPr lang="en-US" b="1" dirty="0" err="1"/>
              <a:t>sống</a:t>
            </a:r>
            <a:r>
              <a:rPr lang="en-US" b="1" dirty="0"/>
              <a:t> (style of life) </a:t>
            </a:r>
          </a:p>
        </p:txBody>
      </p:sp>
      <p:sp>
        <p:nvSpPr>
          <p:cNvPr id="3" name="Content Placeholder 2"/>
          <p:cNvSpPr>
            <a:spLocks noGrp="1"/>
          </p:cNvSpPr>
          <p:nvPr>
            <p:ph idx="1"/>
          </p:nvPr>
        </p:nvSpPr>
        <p:spPr/>
        <p:txBody>
          <a:bodyPr>
            <a:normAutofit/>
          </a:bodyPr>
          <a:lstStyle/>
          <a:p>
            <a:pPr marL="0" indent="0">
              <a:buNone/>
            </a:pPr>
            <a:r>
              <a:rPr lang="en-US" dirty="0" err="1"/>
              <a:t>Nguồn</a:t>
            </a:r>
            <a:r>
              <a:rPr lang="en-US" dirty="0"/>
              <a:t> </a:t>
            </a:r>
            <a:r>
              <a:rPr lang="en-US" dirty="0" err="1"/>
              <a:t>gốc</a:t>
            </a:r>
            <a:r>
              <a:rPr lang="en-US" dirty="0"/>
              <a:t>: </a:t>
            </a:r>
          </a:p>
          <a:p>
            <a:pPr>
              <a:buFontTx/>
              <a:buChar char="-"/>
            </a:pPr>
            <a:r>
              <a:rPr lang="en-US" dirty="0"/>
              <a:t>Di </a:t>
            </a:r>
            <a:r>
              <a:rPr lang="en-US" dirty="0" err="1"/>
              <a:t>truyền</a:t>
            </a:r>
            <a:r>
              <a:rPr lang="en-US" dirty="0"/>
              <a:t> </a:t>
            </a:r>
          </a:p>
          <a:p>
            <a:pPr>
              <a:buFontTx/>
              <a:buChar char="-"/>
            </a:pPr>
            <a:r>
              <a:rPr lang="en-US" dirty="0" err="1"/>
              <a:t>Môi</a:t>
            </a:r>
            <a:r>
              <a:rPr lang="en-US" dirty="0"/>
              <a:t> </a:t>
            </a:r>
            <a:r>
              <a:rPr lang="en-US" dirty="0" err="1"/>
              <a:t>trường</a:t>
            </a:r>
            <a:endParaRPr lang="en-US" dirty="0"/>
          </a:p>
          <a:p>
            <a:pPr>
              <a:buFontTx/>
              <a:buChar char="-"/>
            </a:pPr>
            <a:r>
              <a:rPr lang="en-US" dirty="0" err="1"/>
              <a:t>Sức</a:t>
            </a:r>
            <a:r>
              <a:rPr lang="en-US" dirty="0"/>
              <a:t> </a:t>
            </a:r>
            <a:r>
              <a:rPr lang="en-US" dirty="0" err="1"/>
              <a:t>sáng</a:t>
            </a:r>
            <a:r>
              <a:rPr lang="en-US" dirty="0"/>
              <a:t> </a:t>
            </a:r>
            <a:r>
              <a:rPr lang="en-US" dirty="0" err="1"/>
              <a:t>tạo</a:t>
            </a:r>
            <a:r>
              <a:rPr lang="en-US" dirty="0"/>
              <a:t> </a:t>
            </a:r>
            <a:r>
              <a:rPr lang="en-US" dirty="0" err="1"/>
              <a:t>của</a:t>
            </a:r>
            <a:r>
              <a:rPr lang="en-US" dirty="0"/>
              <a:t> </a:t>
            </a:r>
            <a:r>
              <a:rPr lang="en-US" dirty="0" err="1"/>
              <a:t>mỗi</a:t>
            </a:r>
            <a:r>
              <a:rPr lang="en-US" dirty="0"/>
              <a:t> </a:t>
            </a:r>
            <a:r>
              <a:rPr lang="en-US" dirty="0" err="1"/>
              <a:t>cá</a:t>
            </a:r>
            <a:r>
              <a:rPr lang="en-US" dirty="0"/>
              <a:t> </a:t>
            </a:r>
            <a:r>
              <a:rPr lang="en-US" dirty="0" err="1"/>
              <a:t>nhân</a:t>
            </a:r>
            <a:endParaRPr lang="en-US" dirty="0"/>
          </a:p>
          <a:p>
            <a:pPr>
              <a:buFontTx/>
              <a:buChar char="-"/>
            </a:pPr>
            <a:endParaRPr lang="en-US" dirty="0"/>
          </a:p>
        </p:txBody>
      </p:sp>
    </p:spTree>
    <p:extLst>
      <p:ext uri="{BB962C8B-B14F-4D97-AF65-F5344CB8AC3E}">
        <p14:creationId xmlns:p14="http://schemas.microsoft.com/office/powerpoint/2010/main" val="2359743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VII. </a:t>
            </a:r>
            <a:r>
              <a:rPr lang="en-US" b="1" dirty="0" err="1"/>
              <a:t>Lối</a:t>
            </a:r>
            <a:r>
              <a:rPr lang="en-US" b="1" dirty="0"/>
              <a:t> </a:t>
            </a:r>
            <a:r>
              <a:rPr lang="en-US" b="1" dirty="0" err="1"/>
              <a:t>sống</a:t>
            </a:r>
            <a:r>
              <a:rPr lang="en-US" b="1" dirty="0"/>
              <a:t> (style of life) </a:t>
            </a:r>
          </a:p>
        </p:txBody>
      </p:sp>
      <p:sp>
        <p:nvSpPr>
          <p:cNvPr id="3" name="Content Placeholder 2"/>
          <p:cNvSpPr>
            <a:spLocks noGrp="1"/>
          </p:cNvSpPr>
          <p:nvPr>
            <p:ph idx="1"/>
          </p:nvPr>
        </p:nvSpPr>
        <p:spPr/>
        <p:txBody>
          <a:bodyPr>
            <a:normAutofit/>
          </a:bodyPr>
          <a:lstStyle/>
          <a:p>
            <a:r>
              <a:rPr lang="vi-VN" dirty="0"/>
              <a:t>Thành hình ở tuổi 4-5</a:t>
            </a:r>
          </a:p>
          <a:p>
            <a:r>
              <a:rPr lang="vi-VN" dirty="0"/>
              <a:t>Có nhiều dạng –phong phú, thay đổi phức tạp, linh hoạt theo môi trường nơi người lành mạnh, cứng nhắc nơi người không lành mạnh</a:t>
            </a:r>
          </a:p>
          <a:p>
            <a:pPr>
              <a:buFontTx/>
              <a:buChar char="-"/>
            </a:pPr>
            <a:endParaRPr lang="en-US" dirty="0"/>
          </a:p>
        </p:txBody>
      </p:sp>
    </p:spTree>
    <p:extLst>
      <p:ext uri="{BB962C8B-B14F-4D97-AF65-F5344CB8AC3E}">
        <p14:creationId xmlns:p14="http://schemas.microsoft.com/office/powerpoint/2010/main" val="1220340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VII. </a:t>
            </a:r>
            <a:r>
              <a:rPr lang="en-US" b="1" dirty="0" err="1"/>
              <a:t>Lối</a:t>
            </a:r>
            <a:r>
              <a:rPr lang="en-US" b="1" dirty="0"/>
              <a:t> </a:t>
            </a:r>
            <a:r>
              <a:rPr lang="en-US" b="1" dirty="0" err="1"/>
              <a:t>sống</a:t>
            </a:r>
            <a:r>
              <a:rPr lang="en-US" b="1" dirty="0"/>
              <a:t> (style of life) </a:t>
            </a:r>
          </a:p>
        </p:txBody>
      </p:sp>
      <p:sp>
        <p:nvSpPr>
          <p:cNvPr id="3" name="Content Placeholder 2"/>
          <p:cNvSpPr>
            <a:spLocks noGrp="1"/>
          </p:cNvSpPr>
          <p:nvPr>
            <p:ph idx="1"/>
          </p:nvPr>
        </p:nvSpPr>
        <p:spPr/>
        <p:txBody>
          <a:bodyPr>
            <a:normAutofit/>
          </a:bodyPr>
          <a:lstStyle/>
          <a:p>
            <a:pPr marL="0" indent="0">
              <a:buNone/>
            </a:pPr>
            <a:r>
              <a:rPr lang="vi-VN" b="1" dirty="0"/>
              <a:t>CÓ 4 LOẠI LỐI SỐNG</a:t>
            </a:r>
          </a:p>
          <a:p>
            <a:pPr marL="0" indent="0">
              <a:buNone/>
            </a:pPr>
            <a:r>
              <a:rPr lang="vi-VN" b="1" dirty="0"/>
              <a:t>Lối sống lành mạnh, hữu dụng</a:t>
            </a:r>
            <a:endParaRPr lang="vi-VN" dirty="0"/>
          </a:p>
          <a:p>
            <a:r>
              <a:rPr lang="vi-VN" dirty="0"/>
              <a:t>Hành động với cảm thức cộng đồng, chủ động phấn đấu giải quyết ba vấn đề căn bản của cuộc sống: quan tâm đến người thân cận, tình yêu lành mạnh, triển nở trong nghề nghiệp</a:t>
            </a:r>
          </a:p>
          <a:p>
            <a:r>
              <a:rPr lang="vi-VN" dirty="0"/>
              <a:t>Sống ba chức năng chính với sự cộng tác, lòng can đảm, ước muốn đóng góp vào phúc lợi của người khác</a:t>
            </a:r>
          </a:p>
          <a:p>
            <a:r>
              <a:rPr lang="vi-VN" dirty="0"/>
              <a:t>Lối sống lành mạnh = hình thái cao nhất của con người</a:t>
            </a:r>
          </a:p>
          <a:p>
            <a:pPr>
              <a:buFontTx/>
              <a:buChar char="-"/>
            </a:pPr>
            <a:endParaRPr lang="en-US" dirty="0"/>
          </a:p>
        </p:txBody>
      </p:sp>
    </p:spTree>
    <p:extLst>
      <p:ext uri="{BB962C8B-B14F-4D97-AF65-F5344CB8AC3E}">
        <p14:creationId xmlns:p14="http://schemas.microsoft.com/office/powerpoint/2010/main" val="1788452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VII. </a:t>
            </a:r>
            <a:r>
              <a:rPr lang="en-US" b="1" dirty="0" err="1"/>
              <a:t>Lối</a:t>
            </a:r>
            <a:r>
              <a:rPr lang="en-US" b="1" dirty="0"/>
              <a:t> </a:t>
            </a:r>
            <a:r>
              <a:rPr lang="en-US" b="1" dirty="0" err="1"/>
              <a:t>sống</a:t>
            </a:r>
            <a:r>
              <a:rPr lang="en-US" b="1" dirty="0"/>
              <a:t> (style of life) </a:t>
            </a:r>
          </a:p>
        </p:txBody>
      </p:sp>
      <p:sp>
        <p:nvSpPr>
          <p:cNvPr id="3" name="Content Placeholder 2"/>
          <p:cNvSpPr>
            <a:spLocks noGrp="1"/>
          </p:cNvSpPr>
          <p:nvPr>
            <p:ph idx="1"/>
          </p:nvPr>
        </p:nvSpPr>
        <p:spPr/>
        <p:txBody>
          <a:bodyPr>
            <a:normAutofit lnSpcReduction="10000"/>
          </a:bodyPr>
          <a:lstStyle/>
          <a:p>
            <a:pPr marL="0" indent="0">
              <a:buNone/>
            </a:pPr>
            <a:r>
              <a:rPr lang="vi-VN" b="1" dirty="0">
                <a:latin typeface="Arial" panose="020B0604020202020204" pitchFamily="34" charset="0"/>
              </a:rPr>
              <a:t>Lối sống thống trị</a:t>
            </a:r>
            <a:endParaRPr lang="vi-VN" dirty="0">
              <a:latin typeface="Arial" panose="020B0604020202020204" pitchFamily="34" charset="0"/>
            </a:endParaRPr>
          </a:p>
          <a:p>
            <a:r>
              <a:rPr lang="vi-VN" dirty="0">
                <a:latin typeface="Arial" panose="020B0604020202020204" pitchFamily="34" charset="0"/>
              </a:rPr>
              <a:t>Tìm cách thống trị người khác, đối phó với vấn đề cách ích kỷ (chỉ nghĩ đến mình), trở thành thiếu niên phạm pháp, bạo chúa</a:t>
            </a:r>
          </a:p>
          <a:p>
            <a:r>
              <a:rPr lang="vi-VN" dirty="0">
                <a:latin typeface="Arial" panose="020B0604020202020204" pitchFamily="34" charset="0"/>
              </a:rPr>
              <a:t>Thống trị chủ động: (học trò) chế nhạo, ngạo mạn với bạn bè để tìm thoả mãn vì bản thân học dở</a:t>
            </a:r>
          </a:p>
          <a:p>
            <a:r>
              <a:rPr lang="vi-VN" dirty="0">
                <a:latin typeface="Arial" panose="020B0604020202020204" pitchFamily="34" charset="0"/>
              </a:rPr>
              <a:t>Thống trị thụ động: Tấn công người khác bằng cách tự sát để điều khiển, đe dọa ngầm</a:t>
            </a:r>
          </a:p>
          <a:p>
            <a:r>
              <a:rPr lang="vi-VN" dirty="0">
                <a:latin typeface="Arial" panose="020B0604020202020204" pitchFamily="34" charset="0"/>
              </a:rPr>
              <a:t>Có những người thuộc nhóm thống trị có tài và làm việc chăm chỉ, nhưng cạnh tranh quá độ và luôn khẳng định mình trổi vượt bằng cách làm “đạp người khác xuống”</a:t>
            </a:r>
          </a:p>
          <a:p>
            <a:pPr>
              <a:buFontTx/>
              <a:buChar char="-"/>
            </a:pPr>
            <a:endParaRPr lang="en-US" dirty="0"/>
          </a:p>
        </p:txBody>
      </p:sp>
    </p:spTree>
    <p:extLst>
      <p:ext uri="{BB962C8B-B14F-4D97-AF65-F5344CB8AC3E}">
        <p14:creationId xmlns:p14="http://schemas.microsoft.com/office/powerpoint/2010/main" val="1577159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VII. </a:t>
            </a:r>
            <a:r>
              <a:rPr lang="en-US" b="1" dirty="0" err="1"/>
              <a:t>Lối</a:t>
            </a:r>
            <a:r>
              <a:rPr lang="en-US" b="1" dirty="0"/>
              <a:t> </a:t>
            </a:r>
            <a:r>
              <a:rPr lang="en-US" b="1" dirty="0" err="1"/>
              <a:t>sống</a:t>
            </a:r>
            <a:r>
              <a:rPr lang="en-US" b="1" dirty="0"/>
              <a:t> (style of life) </a:t>
            </a:r>
          </a:p>
        </p:txBody>
      </p:sp>
      <p:sp>
        <p:nvSpPr>
          <p:cNvPr id="3" name="Content Placeholder 2"/>
          <p:cNvSpPr>
            <a:spLocks noGrp="1"/>
          </p:cNvSpPr>
          <p:nvPr>
            <p:ph idx="1"/>
          </p:nvPr>
        </p:nvSpPr>
        <p:spPr/>
        <p:txBody>
          <a:bodyPr>
            <a:normAutofit lnSpcReduction="10000"/>
          </a:bodyPr>
          <a:lstStyle/>
          <a:p>
            <a:pPr marL="0" indent="0">
              <a:buNone/>
            </a:pPr>
            <a:r>
              <a:rPr lang="vi-VN" b="1" dirty="0">
                <a:latin typeface="Arial" panose="020B0604020202020204" pitchFamily="34" charset="0"/>
              </a:rPr>
              <a:t>Lối sống thống trị</a:t>
            </a:r>
            <a:endParaRPr lang="vi-VN" dirty="0">
              <a:latin typeface="Arial" panose="020B0604020202020204" pitchFamily="34" charset="0"/>
            </a:endParaRPr>
          </a:p>
          <a:p>
            <a:r>
              <a:rPr lang="vi-VN" dirty="0">
                <a:latin typeface="Arial" panose="020B0604020202020204" pitchFamily="34" charset="0"/>
              </a:rPr>
              <a:t>Tìm cách thống trị người khác, đối phó với vấn đề cách ích kỷ (chỉ nghĩ đến mình), trở thành thiếu niên phạm pháp, bạo chúa</a:t>
            </a:r>
          </a:p>
          <a:p>
            <a:r>
              <a:rPr lang="vi-VN" dirty="0">
                <a:latin typeface="Arial" panose="020B0604020202020204" pitchFamily="34" charset="0"/>
              </a:rPr>
              <a:t>Thống trị chủ động: (học trò) chế nhạo, ngạo mạn với bạn bè để tìm thoả mãn vì bản thân học dở</a:t>
            </a:r>
          </a:p>
          <a:p>
            <a:r>
              <a:rPr lang="vi-VN" dirty="0">
                <a:latin typeface="Arial" panose="020B0604020202020204" pitchFamily="34" charset="0"/>
              </a:rPr>
              <a:t>Thống trị thụ động: Tấn công người khác bằng cách tự sát để điều khiển, đe dọa ngầm</a:t>
            </a:r>
          </a:p>
          <a:p>
            <a:r>
              <a:rPr lang="vi-VN" dirty="0">
                <a:latin typeface="Arial" panose="020B0604020202020204" pitchFamily="34" charset="0"/>
              </a:rPr>
              <a:t>Có những người thuộc nhóm thống trị có tài và làm việc chăm chỉ, nhưng cạnh tranh quá độ và luôn khẳng định mình trổi vượt bằng cách làm “đạp người khác xuống”</a:t>
            </a:r>
          </a:p>
          <a:p>
            <a:pPr>
              <a:buFontTx/>
              <a:buChar char="-"/>
            </a:pPr>
            <a:endParaRPr lang="en-US" dirty="0"/>
          </a:p>
        </p:txBody>
      </p:sp>
    </p:spTree>
    <p:extLst>
      <p:ext uri="{BB962C8B-B14F-4D97-AF65-F5344CB8AC3E}">
        <p14:creationId xmlns:p14="http://schemas.microsoft.com/office/powerpoint/2010/main" val="396339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VII. </a:t>
            </a:r>
            <a:r>
              <a:rPr lang="en-US" b="1" dirty="0" err="1"/>
              <a:t>Lối</a:t>
            </a:r>
            <a:r>
              <a:rPr lang="en-US" b="1" dirty="0"/>
              <a:t> </a:t>
            </a:r>
            <a:r>
              <a:rPr lang="en-US" b="1" dirty="0" err="1"/>
              <a:t>sống</a:t>
            </a:r>
            <a:r>
              <a:rPr lang="en-US" b="1" dirty="0"/>
              <a:t> (style of life) </a:t>
            </a:r>
          </a:p>
        </p:txBody>
      </p:sp>
      <p:sp>
        <p:nvSpPr>
          <p:cNvPr id="3" name="Content Placeholder 2"/>
          <p:cNvSpPr>
            <a:spLocks noGrp="1"/>
          </p:cNvSpPr>
          <p:nvPr>
            <p:ph idx="1"/>
          </p:nvPr>
        </p:nvSpPr>
        <p:spPr/>
        <p:txBody>
          <a:bodyPr>
            <a:normAutofit/>
          </a:bodyPr>
          <a:lstStyle/>
          <a:p>
            <a:pPr marL="0" indent="0">
              <a:buNone/>
            </a:pPr>
            <a:r>
              <a:rPr lang="vi-VN" b="1" dirty="0"/>
              <a:t>Lối sống “hưởng thụ”</a:t>
            </a:r>
            <a:endParaRPr lang="vi-VN" dirty="0"/>
          </a:p>
          <a:p>
            <a:r>
              <a:rPr lang="vi-VN" dirty="0"/>
              <a:t>Sống dựa vào người khác</a:t>
            </a:r>
          </a:p>
          <a:p>
            <a:r>
              <a:rPr lang="vi-VN" dirty="0"/>
              <a:t>Thụ động</a:t>
            </a:r>
          </a:p>
          <a:p>
            <a:r>
              <a:rPr lang="vi-VN" dirty="0"/>
              <a:t>Trẻ con được nuông chiều dễ bị áp lực môi trường dẫn đến lối sống này</a:t>
            </a:r>
          </a:p>
          <a:p>
            <a:r>
              <a:rPr lang="vi-VN" dirty="0"/>
              <a:t>Tuynhiên, tác nhân chính vẫn là chọn lựa tự do của con người chứ không phải môi trường</a:t>
            </a:r>
          </a:p>
          <a:p>
            <a:pPr>
              <a:buFontTx/>
              <a:buChar char="-"/>
            </a:pPr>
            <a:endParaRPr lang="en-US" dirty="0"/>
          </a:p>
        </p:txBody>
      </p:sp>
    </p:spTree>
    <p:extLst>
      <p:ext uri="{BB962C8B-B14F-4D97-AF65-F5344CB8AC3E}">
        <p14:creationId xmlns:p14="http://schemas.microsoft.com/office/powerpoint/2010/main" val="447792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VII. </a:t>
            </a:r>
            <a:r>
              <a:rPr lang="en-US" b="1" dirty="0" err="1"/>
              <a:t>Lối</a:t>
            </a:r>
            <a:r>
              <a:rPr lang="en-US" b="1" dirty="0"/>
              <a:t> </a:t>
            </a:r>
            <a:r>
              <a:rPr lang="en-US" b="1" dirty="0" err="1"/>
              <a:t>sống</a:t>
            </a:r>
            <a:r>
              <a:rPr lang="en-US" b="1" dirty="0"/>
              <a:t> (style of life) </a:t>
            </a:r>
          </a:p>
        </p:txBody>
      </p:sp>
      <p:sp>
        <p:nvSpPr>
          <p:cNvPr id="3" name="Content Placeholder 2"/>
          <p:cNvSpPr>
            <a:spLocks noGrp="1"/>
          </p:cNvSpPr>
          <p:nvPr>
            <p:ph idx="1"/>
          </p:nvPr>
        </p:nvSpPr>
        <p:spPr/>
        <p:txBody>
          <a:bodyPr>
            <a:normAutofit/>
          </a:bodyPr>
          <a:lstStyle/>
          <a:p>
            <a:pPr marL="0" indent="0">
              <a:buNone/>
            </a:pPr>
            <a:r>
              <a:rPr lang="vi-VN" b="1" dirty="0"/>
              <a:t>Lối sống tránh né</a:t>
            </a:r>
            <a:endParaRPr lang="vi-VN" dirty="0"/>
          </a:p>
          <a:p>
            <a:r>
              <a:rPr lang="vi-VN" dirty="0"/>
              <a:t>Tránh đương đầu với các vấn đề để khỏi đối phó với thất bại</a:t>
            </a:r>
          </a:p>
          <a:p>
            <a:r>
              <a:rPr lang="vi-VN" dirty="0"/>
              <a:t>Thường cô lập, có vẻ lạnh lùng để che mặc cảm yếu kém và sự mong manh bên trong</a:t>
            </a:r>
          </a:p>
          <a:p>
            <a:r>
              <a:rPr lang="vi-VN" dirty="0"/>
              <a:t>Kiểu sống này có thể thấy nơi cả một dân tộc, một tôn giáo, một giai tầng xã hội</a:t>
            </a:r>
          </a:p>
          <a:p>
            <a:pPr>
              <a:buFontTx/>
              <a:buChar char="-"/>
            </a:pPr>
            <a:endParaRPr lang="en-US" dirty="0"/>
          </a:p>
        </p:txBody>
      </p:sp>
    </p:spTree>
    <p:extLst>
      <p:ext uri="{BB962C8B-B14F-4D97-AF65-F5344CB8AC3E}">
        <p14:creationId xmlns:p14="http://schemas.microsoft.com/office/powerpoint/2010/main" val="584620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VII. </a:t>
            </a:r>
            <a:r>
              <a:rPr lang="en-US" b="1" dirty="0" err="1"/>
              <a:t>Lối</a:t>
            </a:r>
            <a:r>
              <a:rPr lang="en-US" b="1" dirty="0"/>
              <a:t> </a:t>
            </a:r>
            <a:r>
              <a:rPr lang="en-US" b="1" dirty="0" err="1"/>
              <a:t>sống</a:t>
            </a:r>
            <a:r>
              <a:rPr lang="en-US" b="1" dirty="0"/>
              <a:t> (style of life) </a:t>
            </a:r>
          </a:p>
        </p:txBody>
      </p:sp>
      <p:sp>
        <p:nvSpPr>
          <p:cNvPr id="3" name="Content Placeholder 2"/>
          <p:cNvSpPr>
            <a:spLocks noGrp="1"/>
          </p:cNvSpPr>
          <p:nvPr>
            <p:ph idx="1"/>
          </p:nvPr>
        </p:nvSpPr>
        <p:spPr/>
        <p:txBody>
          <a:bodyPr>
            <a:normAutofit/>
          </a:bodyPr>
          <a:lstStyle/>
          <a:p>
            <a:pPr marL="0" indent="0">
              <a:buNone/>
            </a:pPr>
            <a:r>
              <a:rPr lang="en-GB" b="1" dirty="0"/>
              <a:t>Ba </a:t>
            </a:r>
            <a:r>
              <a:rPr lang="en-GB" b="1" dirty="0" err="1"/>
              <a:t>vấn</a:t>
            </a:r>
            <a:r>
              <a:rPr lang="en-GB" b="1" dirty="0"/>
              <a:t> </a:t>
            </a:r>
            <a:r>
              <a:rPr lang="en-GB" b="1" dirty="0" err="1"/>
              <a:t>đề</a:t>
            </a:r>
            <a:r>
              <a:rPr lang="en-GB" dirty="0"/>
              <a:t> </a:t>
            </a:r>
            <a:r>
              <a:rPr lang="en-GB" dirty="0" err="1"/>
              <a:t>căn</a:t>
            </a:r>
            <a:r>
              <a:rPr lang="en-GB" dirty="0"/>
              <a:t> </a:t>
            </a:r>
            <a:r>
              <a:rPr lang="en-GB" dirty="0" err="1"/>
              <a:t>bản</a:t>
            </a:r>
            <a:r>
              <a:rPr lang="en-GB" dirty="0"/>
              <a:t>:</a:t>
            </a:r>
          </a:p>
          <a:p>
            <a:pPr marL="114300" indent="0">
              <a:buNone/>
            </a:pPr>
            <a:r>
              <a:rPr lang="en-GB" dirty="0"/>
              <a:t>1. </a:t>
            </a:r>
            <a:r>
              <a:rPr lang="en-GB" dirty="0" err="1"/>
              <a:t>Vấn</a:t>
            </a:r>
            <a:r>
              <a:rPr lang="en-GB" dirty="0"/>
              <a:t> </a:t>
            </a:r>
            <a:r>
              <a:rPr lang="en-GB" dirty="0" err="1"/>
              <a:t>đề</a:t>
            </a:r>
            <a:r>
              <a:rPr lang="en-GB" dirty="0"/>
              <a:t> </a:t>
            </a:r>
            <a:r>
              <a:rPr lang="en-GB" dirty="0" err="1"/>
              <a:t>về</a:t>
            </a:r>
            <a:r>
              <a:rPr lang="en-GB" dirty="0"/>
              <a:t> </a:t>
            </a:r>
            <a:r>
              <a:rPr lang="en-GB" dirty="0" err="1"/>
              <a:t>hành</a:t>
            </a:r>
            <a:r>
              <a:rPr lang="en-GB" dirty="0"/>
              <a:t> vi </a:t>
            </a:r>
            <a:r>
              <a:rPr lang="en-GB" dirty="0" err="1"/>
              <a:t>với</a:t>
            </a:r>
            <a:r>
              <a:rPr lang="en-GB" dirty="0"/>
              <a:t> </a:t>
            </a:r>
            <a:r>
              <a:rPr lang="en-GB" dirty="0" err="1"/>
              <a:t>người</a:t>
            </a:r>
            <a:r>
              <a:rPr lang="en-GB" dirty="0"/>
              <a:t> </a:t>
            </a:r>
            <a:r>
              <a:rPr lang="en-GB" dirty="0" err="1"/>
              <a:t>khác</a:t>
            </a:r>
            <a:endParaRPr lang="en-GB" dirty="0"/>
          </a:p>
          <a:p>
            <a:pPr marL="114300" indent="0">
              <a:buNone/>
            </a:pPr>
            <a:r>
              <a:rPr lang="en-GB" dirty="0"/>
              <a:t>2. </a:t>
            </a:r>
            <a:r>
              <a:rPr lang="en-GB" dirty="0" err="1"/>
              <a:t>Vấn</a:t>
            </a:r>
            <a:r>
              <a:rPr lang="en-GB" dirty="0"/>
              <a:t> </a:t>
            </a:r>
            <a:r>
              <a:rPr lang="en-GB" dirty="0" err="1"/>
              <a:t>đề</a:t>
            </a:r>
            <a:r>
              <a:rPr lang="en-GB" dirty="0"/>
              <a:t> </a:t>
            </a:r>
            <a:r>
              <a:rPr lang="en-GB" dirty="0" err="1"/>
              <a:t>về</a:t>
            </a:r>
            <a:r>
              <a:rPr lang="en-GB" dirty="0"/>
              <a:t> </a:t>
            </a:r>
            <a:r>
              <a:rPr lang="en-GB" dirty="0" err="1"/>
              <a:t>nghề</a:t>
            </a:r>
            <a:r>
              <a:rPr lang="en-GB" dirty="0"/>
              <a:t> </a:t>
            </a:r>
            <a:r>
              <a:rPr lang="en-GB" dirty="0" err="1"/>
              <a:t>nghiệp</a:t>
            </a:r>
            <a:endParaRPr lang="en-GB" dirty="0"/>
          </a:p>
          <a:p>
            <a:pPr marL="114300" indent="0">
              <a:buNone/>
            </a:pPr>
            <a:r>
              <a:rPr lang="en-GB" dirty="0"/>
              <a:t>3. </a:t>
            </a:r>
            <a:r>
              <a:rPr lang="en-GB" dirty="0" err="1"/>
              <a:t>Vấn</a:t>
            </a:r>
            <a:r>
              <a:rPr lang="en-GB" dirty="0"/>
              <a:t> </a:t>
            </a:r>
            <a:r>
              <a:rPr lang="en-GB" dirty="0" err="1"/>
              <a:t>đề</a:t>
            </a:r>
            <a:r>
              <a:rPr lang="en-GB" dirty="0"/>
              <a:t> </a:t>
            </a:r>
            <a:r>
              <a:rPr lang="en-GB" dirty="0" err="1"/>
              <a:t>về</a:t>
            </a:r>
            <a:r>
              <a:rPr lang="en-GB" dirty="0"/>
              <a:t> </a:t>
            </a:r>
            <a:r>
              <a:rPr lang="en-GB" dirty="0" err="1"/>
              <a:t>tình</a:t>
            </a:r>
            <a:r>
              <a:rPr lang="en-GB" dirty="0"/>
              <a:t> </a:t>
            </a:r>
            <a:r>
              <a:rPr lang="en-GB" dirty="0" err="1"/>
              <a:t>yêu</a:t>
            </a:r>
            <a:endParaRPr lang="en-GB" dirty="0"/>
          </a:p>
          <a:p>
            <a:pPr marL="0" indent="0">
              <a:buNone/>
            </a:pPr>
            <a:endParaRPr lang="en-US" dirty="0"/>
          </a:p>
        </p:txBody>
      </p:sp>
    </p:spTree>
    <p:extLst>
      <p:ext uri="{BB962C8B-B14F-4D97-AF65-F5344CB8AC3E}">
        <p14:creationId xmlns:p14="http://schemas.microsoft.com/office/powerpoint/2010/main" val="34132114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850" y="114300"/>
            <a:ext cx="8242300" cy="6629400"/>
          </a:xfrm>
          <a:prstGeom prst="rect">
            <a:avLst/>
          </a:prstGeom>
        </p:spPr>
      </p:pic>
    </p:spTree>
    <p:extLst>
      <p:ext uri="{BB962C8B-B14F-4D97-AF65-F5344CB8AC3E}">
        <p14:creationId xmlns:p14="http://schemas.microsoft.com/office/powerpoint/2010/main" val="156809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từ</a:t>
            </a:r>
            <a:r>
              <a:rPr lang="en-US" dirty="0"/>
              <a:t> </a:t>
            </a:r>
            <a:r>
              <a:rPr lang="en-US" dirty="0" err="1"/>
              <a:t>khóa</a:t>
            </a:r>
            <a:r>
              <a:rPr lang="en-US" dirty="0"/>
              <a:t> </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 Inferiority feeling (</a:t>
            </a:r>
            <a:r>
              <a:rPr lang="en-US" dirty="0" err="1"/>
              <a:t>Cảm</a:t>
            </a:r>
            <a:r>
              <a:rPr lang="en-US" dirty="0"/>
              <a:t> </a:t>
            </a:r>
            <a:r>
              <a:rPr lang="en-US" dirty="0" err="1"/>
              <a:t>giác</a:t>
            </a:r>
            <a:r>
              <a:rPr lang="en-US" dirty="0"/>
              <a:t> </a:t>
            </a:r>
            <a:r>
              <a:rPr lang="en-US" dirty="0" err="1"/>
              <a:t>tự</a:t>
            </a:r>
            <a:r>
              <a:rPr lang="en-US" dirty="0"/>
              <a:t> </a:t>
            </a:r>
            <a:r>
              <a:rPr lang="en-US" dirty="0" err="1"/>
              <a:t>ti</a:t>
            </a:r>
            <a:r>
              <a:rPr lang="en-US" dirty="0"/>
              <a:t>)</a:t>
            </a:r>
          </a:p>
          <a:p>
            <a:pPr marL="0" indent="0">
              <a:buNone/>
            </a:pPr>
            <a:r>
              <a:rPr lang="en-US" dirty="0"/>
              <a:t>- Inferiority complex (</a:t>
            </a:r>
            <a:r>
              <a:rPr lang="en-US" dirty="0" err="1"/>
              <a:t>Phức</a:t>
            </a:r>
            <a:r>
              <a:rPr lang="en-US" dirty="0"/>
              <a:t> </a:t>
            </a:r>
            <a:r>
              <a:rPr lang="en-US" dirty="0" err="1"/>
              <a:t>cảm</a:t>
            </a:r>
            <a:r>
              <a:rPr lang="en-US" dirty="0"/>
              <a:t> </a:t>
            </a:r>
            <a:r>
              <a:rPr lang="en-US" dirty="0" err="1"/>
              <a:t>tự</a:t>
            </a:r>
            <a:r>
              <a:rPr lang="en-US" dirty="0"/>
              <a:t> ti)</a:t>
            </a:r>
          </a:p>
          <a:p>
            <a:pPr marL="0" indent="0">
              <a:buNone/>
            </a:pPr>
            <a:r>
              <a:rPr lang="en-US" dirty="0"/>
              <a:t>- Superiority complex (</a:t>
            </a:r>
            <a:r>
              <a:rPr lang="en-US" dirty="0" err="1"/>
              <a:t>Phức</a:t>
            </a:r>
            <a:r>
              <a:rPr lang="en-US" dirty="0"/>
              <a:t> </a:t>
            </a:r>
            <a:r>
              <a:rPr lang="en-US" dirty="0" err="1"/>
              <a:t>cảm</a:t>
            </a:r>
            <a:r>
              <a:rPr lang="en-US" dirty="0"/>
              <a:t> </a:t>
            </a:r>
            <a:r>
              <a:rPr lang="en-US" dirty="0" err="1"/>
              <a:t>tự</a:t>
            </a:r>
            <a:r>
              <a:rPr lang="en-US" dirty="0"/>
              <a:t> </a:t>
            </a:r>
            <a:r>
              <a:rPr lang="en-US" dirty="0" err="1"/>
              <a:t>tôn</a:t>
            </a:r>
            <a:r>
              <a:rPr lang="en-US" dirty="0"/>
              <a:t>) </a:t>
            </a:r>
          </a:p>
          <a:p>
            <a:pPr marL="0" indent="0">
              <a:buNone/>
            </a:pPr>
            <a:r>
              <a:rPr lang="en-US" dirty="0"/>
              <a:t>- Fictional Finalism (</a:t>
            </a:r>
            <a:r>
              <a:rPr lang="en-US" dirty="0" err="1"/>
              <a:t>Mục</a:t>
            </a:r>
            <a:r>
              <a:rPr lang="en-US" dirty="0"/>
              <a:t> </a:t>
            </a:r>
            <a:r>
              <a:rPr lang="en-US" dirty="0" err="1"/>
              <a:t>đích</a:t>
            </a:r>
            <a:r>
              <a:rPr lang="en-US" dirty="0"/>
              <a:t> </a:t>
            </a:r>
            <a:r>
              <a:rPr lang="en-US" dirty="0" err="1"/>
              <a:t>hư</a:t>
            </a:r>
            <a:r>
              <a:rPr lang="en-US" dirty="0"/>
              <a:t> </a:t>
            </a:r>
            <a:r>
              <a:rPr lang="en-US" dirty="0" err="1"/>
              <a:t>cấu</a:t>
            </a:r>
            <a:r>
              <a:rPr lang="en-US" dirty="0"/>
              <a:t>)</a:t>
            </a:r>
          </a:p>
          <a:p>
            <a:pPr>
              <a:buFontTx/>
              <a:buChar char="-"/>
            </a:pPr>
            <a:r>
              <a:rPr lang="en-US" dirty="0"/>
              <a:t>Style of life (</a:t>
            </a:r>
            <a:r>
              <a:rPr lang="en-US" dirty="0" err="1"/>
              <a:t>lối</a:t>
            </a:r>
            <a:r>
              <a:rPr lang="en-US" dirty="0"/>
              <a:t> </a:t>
            </a:r>
            <a:r>
              <a:rPr lang="en-US" dirty="0" err="1"/>
              <a:t>sống</a:t>
            </a:r>
            <a:r>
              <a:rPr lang="en-US" dirty="0"/>
              <a:t>)</a:t>
            </a:r>
          </a:p>
          <a:p>
            <a:pPr>
              <a:buFontTx/>
              <a:buChar char="-"/>
            </a:pPr>
            <a:r>
              <a:rPr lang="en-US" dirty="0"/>
              <a:t>Striving for success (</a:t>
            </a:r>
            <a:r>
              <a:rPr lang="en-US" dirty="0" err="1"/>
              <a:t>Phấn</a:t>
            </a:r>
            <a:r>
              <a:rPr lang="en-US" dirty="0"/>
              <a:t> </a:t>
            </a:r>
            <a:r>
              <a:rPr lang="en-US" dirty="0" err="1"/>
              <a:t>đấu</a:t>
            </a:r>
            <a:r>
              <a:rPr lang="en-US" dirty="0"/>
              <a:t> </a:t>
            </a:r>
            <a:r>
              <a:rPr lang="en-US" dirty="0" err="1"/>
              <a:t>để</a:t>
            </a:r>
            <a:r>
              <a:rPr lang="en-US" dirty="0"/>
              <a:t> </a:t>
            </a:r>
            <a:r>
              <a:rPr lang="en-US" dirty="0" err="1"/>
              <a:t>thành</a:t>
            </a:r>
            <a:r>
              <a:rPr lang="en-US" dirty="0"/>
              <a:t> </a:t>
            </a:r>
            <a:r>
              <a:rPr lang="en-US" dirty="0" err="1"/>
              <a:t>công</a:t>
            </a:r>
            <a:r>
              <a:rPr lang="en-US" dirty="0"/>
              <a:t>)</a:t>
            </a:r>
          </a:p>
          <a:p>
            <a:pPr>
              <a:buFontTx/>
              <a:buChar char="-"/>
            </a:pPr>
            <a:r>
              <a:rPr lang="en-US" dirty="0"/>
              <a:t>Striving for </a:t>
            </a:r>
            <a:r>
              <a:rPr lang="en-US" dirty="0" err="1"/>
              <a:t>Supperiority</a:t>
            </a:r>
            <a:r>
              <a:rPr lang="en-US" dirty="0"/>
              <a:t> (</a:t>
            </a:r>
            <a:r>
              <a:rPr lang="en-US" dirty="0" err="1"/>
              <a:t>Phấn</a:t>
            </a:r>
            <a:r>
              <a:rPr lang="en-US" dirty="0"/>
              <a:t> </a:t>
            </a:r>
            <a:r>
              <a:rPr lang="en-US" dirty="0" err="1"/>
              <a:t>đấu</a:t>
            </a:r>
            <a:r>
              <a:rPr lang="en-US" dirty="0"/>
              <a:t> </a:t>
            </a:r>
            <a:r>
              <a:rPr lang="en-US" dirty="0" err="1"/>
              <a:t>để</a:t>
            </a:r>
            <a:r>
              <a:rPr lang="en-US" dirty="0"/>
              <a:t> </a:t>
            </a:r>
            <a:r>
              <a:rPr lang="en-US" dirty="0" err="1"/>
              <a:t>vượt</a:t>
            </a:r>
            <a:r>
              <a:rPr lang="en-US" dirty="0"/>
              <a:t> </a:t>
            </a:r>
            <a:r>
              <a:rPr lang="en-US" dirty="0" err="1"/>
              <a:t>trội</a:t>
            </a:r>
            <a:r>
              <a:rPr lang="en-US" dirty="0"/>
              <a:t>)</a:t>
            </a:r>
          </a:p>
          <a:p>
            <a:pPr marL="0" indent="0">
              <a:buNone/>
            </a:pPr>
            <a:r>
              <a:rPr lang="en-US" dirty="0"/>
              <a:t>- The creative power of the self (</a:t>
            </a:r>
            <a:r>
              <a:rPr lang="en-US" dirty="0" err="1"/>
              <a:t>Năng</a:t>
            </a:r>
            <a:r>
              <a:rPr lang="en-US" dirty="0"/>
              <a:t> </a:t>
            </a:r>
            <a:r>
              <a:rPr lang="en-US" dirty="0" err="1"/>
              <a:t>lượng</a:t>
            </a:r>
            <a:r>
              <a:rPr lang="en-US" dirty="0"/>
              <a:t> </a:t>
            </a:r>
            <a:r>
              <a:rPr lang="en-US" dirty="0" err="1"/>
              <a:t>sáng</a:t>
            </a:r>
            <a:r>
              <a:rPr lang="en-US" dirty="0"/>
              <a:t> </a:t>
            </a:r>
            <a:r>
              <a:rPr lang="en-US" dirty="0" err="1"/>
              <a:t>tạo</a:t>
            </a:r>
            <a:r>
              <a:rPr lang="en-US" dirty="0"/>
              <a:t> </a:t>
            </a:r>
            <a:r>
              <a:rPr lang="en-US" dirty="0" err="1"/>
              <a:t>của</a:t>
            </a:r>
            <a:r>
              <a:rPr lang="en-US" dirty="0"/>
              <a:t> </a:t>
            </a:r>
            <a:r>
              <a:rPr lang="en-US" dirty="0" err="1"/>
              <a:t>bản</a:t>
            </a:r>
            <a:r>
              <a:rPr lang="en-US" dirty="0"/>
              <a:t> </a:t>
            </a:r>
            <a:r>
              <a:rPr lang="en-US" dirty="0" err="1"/>
              <a:t>thân</a:t>
            </a:r>
            <a:r>
              <a:rPr lang="en-US" dirty="0"/>
              <a:t>)  </a:t>
            </a:r>
          </a:p>
          <a:p>
            <a:pPr marL="0" indent="0">
              <a:buNone/>
            </a:pPr>
            <a:r>
              <a:rPr lang="en-US" dirty="0"/>
              <a:t>- Social interest (</a:t>
            </a:r>
            <a:r>
              <a:rPr lang="en-US" dirty="0" err="1"/>
              <a:t>quan</a:t>
            </a:r>
            <a:r>
              <a:rPr lang="en-US" dirty="0"/>
              <a:t> </a:t>
            </a:r>
            <a:r>
              <a:rPr lang="en-US" dirty="0" err="1"/>
              <a:t>tâm</a:t>
            </a:r>
            <a:r>
              <a:rPr lang="en-US" dirty="0"/>
              <a:t> </a:t>
            </a:r>
            <a:r>
              <a:rPr lang="en-US" dirty="0" err="1"/>
              <a:t>xã</a:t>
            </a:r>
            <a:r>
              <a:rPr lang="en-US" dirty="0"/>
              <a:t> </a:t>
            </a:r>
            <a:r>
              <a:rPr lang="en-US" dirty="0" err="1"/>
              <a:t>hội</a:t>
            </a:r>
            <a:r>
              <a:rPr lang="en-US" dirty="0"/>
              <a:t>) </a:t>
            </a:r>
          </a:p>
          <a:p>
            <a:pPr marL="0" indent="0">
              <a:buNone/>
            </a:pPr>
            <a:r>
              <a:rPr lang="en-US" dirty="0"/>
              <a:t>- Birth order (</a:t>
            </a:r>
            <a:r>
              <a:rPr lang="en-US" dirty="0" err="1"/>
              <a:t>thứ</a:t>
            </a:r>
            <a:r>
              <a:rPr lang="en-US" dirty="0"/>
              <a:t> </a:t>
            </a:r>
            <a:r>
              <a:rPr lang="en-US" dirty="0" err="1"/>
              <a:t>tự</a:t>
            </a:r>
            <a:r>
              <a:rPr lang="en-US" dirty="0"/>
              <a:t> </a:t>
            </a:r>
            <a:r>
              <a:rPr lang="en-US" dirty="0" err="1"/>
              <a:t>sinh</a:t>
            </a:r>
            <a:r>
              <a:rPr lang="en-US" dirty="0"/>
              <a:t>) </a:t>
            </a:r>
          </a:p>
          <a:p>
            <a:pPr marL="0" indent="0">
              <a:buNone/>
            </a:pPr>
            <a:endParaRPr lang="en-US" dirty="0"/>
          </a:p>
        </p:txBody>
      </p:sp>
    </p:spTree>
    <p:extLst>
      <p:ext uri="{BB962C8B-B14F-4D97-AF65-F5344CB8AC3E}">
        <p14:creationId xmlns:p14="http://schemas.microsoft.com/office/powerpoint/2010/main" val="16362716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47400" cy="1325563"/>
          </a:xfrm>
        </p:spPr>
        <p:txBody>
          <a:bodyPr/>
          <a:lstStyle/>
          <a:p>
            <a:r>
              <a:rPr lang="en-US" b="1" dirty="0"/>
              <a:t>VIII. </a:t>
            </a:r>
            <a:r>
              <a:rPr lang="en-US" b="1" dirty="0" err="1"/>
              <a:t>Khả</a:t>
            </a:r>
            <a:r>
              <a:rPr lang="en-US" b="1" dirty="0"/>
              <a:t> </a:t>
            </a:r>
            <a:r>
              <a:rPr lang="en-US" b="1" dirty="0" err="1"/>
              <a:t>năng</a:t>
            </a:r>
            <a:r>
              <a:rPr lang="en-US" b="1" dirty="0"/>
              <a:t> </a:t>
            </a:r>
            <a:r>
              <a:rPr lang="en-US" b="1" dirty="0" err="1"/>
              <a:t>sáng</a:t>
            </a:r>
            <a:r>
              <a:rPr lang="en-US" b="1" dirty="0"/>
              <a:t> </a:t>
            </a:r>
            <a:r>
              <a:rPr lang="en-US" b="1" dirty="0" err="1"/>
              <a:t>tạo</a:t>
            </a:r>
            <a:r>
              <a:rPr lang="en-US" b="1" dirty="0"/>
              <a:t> (Creative power) </a:t>
            </a:r>
          </a:p>
        </p:txBody>
      </p:sp>
      <p:sp>
        <p:nvSpPr>
          <p:cNvPr id="3" name="Content Placeholder 2"/>
          <p:cNvSpPr>
            <a:spLocks noGrp="1"/>
          </p:cNvSpPr>
          <p:nvPr>
            <p:ph idx="1"/>
          </p:nvPr>
        </p:nvSpPr>
        <p:spPr/>
        <p:txBody>
          <a:bodyPr>
            <a:normAutofit/>
          </a:bodyPr>
          <a:lstStyle/>
          <a:p>
            <a:pPr>
              <a:buFontTx/>
              <a:buChar char="-"/>
            </a:pPr>
            <a:r>
              <a:rPr lang="en-US" dirty="0" err="1"/>
              <a:t>Là</a:t>
            </a:r>
            <a:r>
              <a:rPr lang="en-US" dirty="0"/>
              <a:t> </a:t>
            </a:r>
            <a:r>
              <a:rPr lang="en-US" dirty="0" err="1"/>
              <a:t>khả</a:t>
            </a:r>
            <a:r>
              <a:rPr lang="en-US" dirty="0"/>
              <a:t> </a:t>
            </a:r>
            <a:r>
              <a:rPr lang="en-US" dirty="0" err="1"/>
              <a:t>năng</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lối</a:t>
            </a:r>
            <a:r>
              <a:rPr lang="en-US" dirty="0"/>
              <a:t> </a:t>
            </a:r>
            <a:r>
              <a:rPr lang="en-US" dirty="0" err="1"/>
              <a:t>sống</a:t>
            </a:r>
            <a:r>
              <a:rPr lang="en-US" dirty="0"/>
              <a:t> (life style) </a:t>
            </a:r>
            <a:r>
              <a:rPr lang="en-US" dirty="0" err="1"/>
              <a:t>thích</a:t>
            </a:r>
            <a:r>
              <a:rPr lang="en-US" dirty="0"/>
              <a:t> </a:t>
            </a:r>
            <a:r>
              <a:rPr lang="en-US" dirty="0" err="1"/>
              <a:t>hợp</a:t>
            </a:r>
            <a:r>
              <a:rPr lang="en-US" dirty="0"/>
              <a:t> </a:t>
            </a:r>
          </a:p>
          <a:p>
            <a:pPr>
              <a:buFontTx/>
              <a:buChar char="-"/>
            </a:pPr>
            <a:r>
              <a:rPr lang="en-US" dirty="0" err="1"/>
              <a:t>Sự</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nhân</a:t>
            </a:r>
            <a:r>
              <a:rPr lang="en-US" dirty="0"/>
              <a:t> </a:t>
            </a:r>
            <a:r>
              <a:rPr lang="en-US" dirty="0" err="1"/>
              <a:t>cách</a:t>
            </a:r>
            <a:r>
              <a:rPr lang="en-US" dirty="0"/>
              <a:t> </a:t>
            </a:r>
            <a:r>
              <a:rPr lang="en-US" dirty="0" err="1"/>
              <a:t>không</a:t>
            </a:r>
            <a:r>
              <a:rPr lang="en-US" dirty="0"/>
              <a:t> </a:t>
            </a:r>
            <a:r>
              <a:rPr lang="en-US" dirty="0" err="1"/>
              <a:t>nằm</a:t>
            </a:r>
            <a:r>
              <a:rPr lang="en-US" dirty="0"/>
              <a:t> ở </a:t>
            </a:r>
            <a:r>
              <a:rPr lang="en-US" dirty="0" err="1"/>
              <a:t>quá</a:t>
            </a:r>
            <a:r>
              <a:rPr lang="en-US" dirty="0"/>
              <a:t> </a:t>
            </a:r>
            <a:r>
              <a:rPr lang="en-US" dirty="0" err="1"/>
              <a:t>khứ</a:t>
            </a:r>
            <a:r>
              <a:rPr lang="en-US" dirty="0"/>
              <a:t> hay di </a:t>
            </a:r>
            <a:r>
              <a:rPr lang="en-US" dirty="0" err="1"/>
              <a:t>truyền</a:t>
            </a:r>
            <a:r>
              <a:rPr lang="en-US" dirty="0"/>
              <a:t>, </a:t>
            </a:r>
            <a:r>
              <a:rPr lang="en-US" dirty="0" err="1"/>
              <a:t>điều</a:t>
            </a:r>
            <a:r>
              <a:rPr lang="en-US" dirty="0"/>
              <a:t> </a:t>
            </a:r>
            <a:r>
              <a:rPr lang="en-US" dirty="0" err="1"/>
              <a:t>quan</a:t>
            </a:r>
            <a:r>
              <a:rPr lang="en-US" dirty="0"/>
              <a:t> </a:t>
            </a:r>
            <a:r>
              <a:rPr lang="en-US" dirty="0" err="1"/>
              <a:t>trọng</a:t>
            </a:r>
            <a:r>
              <a:rPr lang="en-US" dirty="0"/>
              <a:t> </a:t>
            </a:r>
            <a:r>
              <a:rPr lang="en-US" dirty="0" err="1"/>
              <a:t>nằm</a:t>
            </a:r>
            <a:r>
              <a:rPr lang="en-US" dirty="0"/>
              <a:t> ở </a:t>
            </a:r>
            <a:r>
              <a:rPr lang="en-US" dirty="0" err="1"/>
              <a:t>thái</a:t>
            </a:r>
            <a:r>
              <a:rPr lang="en-US" dirty="0"/>
              <a:t> </a:t>
            </a:r>
            <a:r>
              <a:rPr lang="en-US" dirty="0" err="1"/>
              <a:t>độ</a:t>
            </a:r>
            <a:r>
              <a:rPr lang="en-US" dirty="0"/>
              <a:t> </a:t>
            </a:r>
            <a:r>
              <a:rPr lang="en-US" dirty="0" err="1"/>
              <a:t>của</a:t>
            </a:r>
            <a:r>
              <a:rPr lang="en-US" dirty="0"/>
              <a:t> </a:t>
            </a:r>
            <a:r>
              <a:rPr lang="en-US" dirty="0" err="1"/>
              <a:t>chúng</a:t>
            </a:r>
            <a:r>
              <a:rPr lang="en-US" dirty="0"/>
              <a:t> ta </a:t>
            </a:r>
            <a:r>
              <a:rPr lang="en-US" dirty="0" err="1"/>
              <a:t>về</a:t>
            </a:r>
            <a:r>
              <a:rPr lang="en-US" dirty="0"/>
              <a:t> </a:t>
            </a:r>
            <a:r>
              <a:rPr lang="en-US" dirty="0" err="1"/>
              <a:t>điều</a:t>
            </a:r>
            <a:r>
              <a:rPr lang="en-US" dirty="0"/>
              <a:t> </a:t>
            </a:r>
            <a:r>
              <a:rPr lang="en-US" dirty="0" err="1"/>
              <a:t>đó</a:t>
            </a:r>
            <a:r>
              <a:rPr lang="en-US" dirty="0"/>
              <a:t> </a:t>
            </a:r>
            <a:r>
              <a:rPr lang="en-US" dirty="0" err="1"/>
              <a:t>để</a:t>
            </a:r>
            <a:r>
              <a:rPr lang="en-US" dirty="0"/>
              <a:t> </a:t>
            </a:r>
            <a:r>
              <a:rPr lang="en-US" dirty="0" err="1"/>
              <a:t>hướng</a:t>
            </a:r>
            <a:r>
              <a:rPr lang="en-US" dirty="0"/>
              <a:t> </a:t>
            </a:r>
            <a:r>
              <a:rPr lang="en-US" dirty="0" err="1"/>
              <a:t>đến</a:t>
            </a:r>
            <a:r>
              <a:rPr lang="en-US" dirty="0"/>
              <a:t> </a:t>
            </a:r>
            <a:r>
              <a:rPr lang="en-US" dirty="0" err="1"/>
              <a:t>tương</a:t>
            </a:r>
            <a:r>
              <a:rPr lang="en-US" dirty="0"/>
              <a:t> </a:t>
            </a:r>
            <a:r>
              <a:rPr lang="en-US" dirty="0" err="1"/>
              <a:t>lai</a:t>
            </a:r>
            <a:r>
              <a:rPr lang="en-US" dirty="0"/>
              <a:t>. </a:t>
            </a:r>
          </a:p>
        </p:txBody>
      </p:sp>
    </p:spTree>
    <p:extLst>
      <p:ext uri="{BB962C8B-B14F-4D97-AF65-F5344CB8AC3E}">
        <p14:creationId xmlns:p14="http://schemas.microsoft.com/office/powerpoint/2010/main" val="19099929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65125"/>
            <a:ext cx="10978047" cy="1325563"/>
          </a:xfrm>
        </p:spPr>
        <p:txBody>
          <a:bodyPr/>
          <a:lstStyle/>
          <a:p>
            <a:r>
              <a:rPr lang="en-US" b="1" dirty="0"/>
              <a:t>VIII. </a:t>
            </a:r>
            <a:r>
              <a:rPr lang="en-US" b="1" dirty="0" err="1"/>
              <a:t>Khả</a:t>
            </a:r>
            <a:r>
              <a:rPr lang="en-US" b="1" dirty="0"/>
              <a:t> </a:t>
            </a:r>
            <a:r>
              <a:rPr lang="en-US" b="1" dirty="0" err="1"/>
              <a:t>năng</a:t>
            </a:r>
            <a:r>
              <a:rPr lang="en-US" b="1" dirty="0"/>
              <a:t> </a:t>
            </a:r>
            <a:r>
              <a:rPr lang="en-US" b="1" dirty="0" err="1"/>
              <a:t>sáng</a:t>
            </a:r>
            <a:r>
              <a:rPr lang="en-US" b="1" dirty="0"/>
              <a:t> </a:t>
            </a:r>
            <a:r>
              <a:rPr lang="en-US" b="1" dirty="0" err="1"/>
              <a:t>tạo</a:t>
            </a:r>
            <a:r>
              <a:rPr lang="en-US" b="1" dirty="0"/>
              <a:t> (Creative power) </a:t>
            </a:r>
            <a:endParaRPr lang="en-US" dirty="0"/>
          </a:p>
        </p:txBody>
      </p:sp>
      <p:sp>
        <p:nvSpPr>
          <p:cNvPr id="3" name="Content Placeholder 2"/>
          <p:cNvSpPr>
            <a:spLocks noGrp="1"/>
          </p:cNvSpPr>
          <p:nvPr>
            <p:ph idx="1"/>
          </p:nvPr>
        </p:nvSpPr>
        <p:spPr>
          <a:xfrm>
            <a:off x="838200" y="2240923"/>
            <a:ext cx="10515600" cy="3936039"/>
          </a:xfrm>
        </p:spPr>
        <p:txBody>
          <a:bodyPr>
            <a:normAutofit/>
          </a:bodyPr>
          <a:lstStyle/>
          <a:p>
            <a:pPr>
              <a:buFontTx/>
              <a:buChar char="-"/>
            </a:pPr>
            <a:r>
              <a:rPr lang="en-US" dirty="0"/>
              <a:t>Di </a:t>
            </a:r>
            <a:r>
              <a:rPr lang="en-US" dirty="0" err="1"/>
              <a:t>truyền</a:t>
            </a:r>
            <a:r>
              <a:rPr lang="en-US" dirty="0"/>
              <a:t>, </a:t>
            </a:r>
            <a:r>
              <a:rPr lang="en-US" dirty="0" err="1"/>
              <a:t>quá</a:t>
            </a:r>
            <a:r>
              <a:rPr lang="en-US" dirty="0"/>
              <a:t> </a:t>
            </a:r>
            <a:r>
              <a:rPr lang="en-US" dirty="0" err="1"/>
              <a:t>khứ</a:t>
            </a:r>
            <a:r>
              <a:rPr lang="en-US" dirty="0"/>
              <a:t> </a:t>
            </a:r>
            <a:r>
              <a:rPr lang="en-US" dirty="0" err="1"/>
              <a:t>và</a:t>
            </a:r>
            <a:r>
              <a:rPr lang="en-US" dirty="0"/>
              <a:t> </a:t>
            </a:r>
            <a:r>
              <a:rPr lang="en-US" dirty="0" err="1"/>
              <a:t>môi</a:t>
            </a:r>
            <a:r>
              <a:rPr lang="en-US" dirty="0"/>
              <a:t> </a:t>
            </a:r>
            <a:r>
              <a:rPr lang="en-US" dirty="0" err="1"/>
              <a:t>trường</a:t>
            </a:r>
            <a:r>
              <a:rPr lang="en-US" dirty="0"/>
              <a:t> </a:t>
            </a:r>
            <a:r>
              <a:rPr lang="en-US" dirty="0" err="1"/>
              <a:t>chỉ</a:t>
            </a:r>
            <a:r>
              <a:rPr lang="en-US" dirty="0"/>
              <a:t> </a:t>
            </a:r>
            <a:r>
              <a:rPr lang="en-US" dirty="0" err="1"/>
              <a:t>là</a:t>
            </a:r>
            <a:r>
              <a:rPr lang="en-US" dirty="0"/>
              <a:t> </a:t>
            </a:r>
            <a:r>
              <a:rPr lang="en-US" dirty="0" err="1"/>
              <a:t>mỗi</a:t>
            </a:r>
            <a:r>
              <a:rPr lang="en-US" dirty="0"/>
              <a:t> </a:t>
            </a:r>
            <a:r>
              <a:rPr lang="en-US" dirty="0" err="1"/>
              <a:t>viên</a:t>
            </a:r>
            <a:r>
              <a:rPr lang="en-US" dirty="0"/>
              <a:t> </a:t>
            </a:r>
            <a:r>
              <a:rPr lang="en-US" dirty="0" err="1"/>
              <a:t>gạch</a:t>
            </a:r>
            <a:r>
              <a:rPr lang="en-US" dirty="0"/>
              <a:t> </a:t>
            </a:r>
            <a:r>
              <a:rPr lang="en-US" dirty="0" err="1"/>
              <a:t>của</a:t>
            </a:r>
            <a:r>
              <a:rPr lang="en-US" dirty="0"/>
              <a:t> </a:t>
            </a:r>
            <a:r>
              <a:rPr lang="en-US" dirty="0" err="1"/>
              <a:t>nhân</a:t>
            </a:r>
            <a:r>
              <a:rPr lang="en-US" dirty="0"/>
              <a:t> </a:t>
            </a:r>
            <a:r>
              <a:rPr lang="en-US" dirty="0" err="1"/>
              <a:t>cách</a:t>
            </a:r>
            <a:r>
              <a:rPr lang="en-US" dirty="0"/>
              <a:t>, </a:t>
            </a:r>
            <a:r>
              <a:rPr lang="en-US" dirty="0" err="1"/>
              <a:t>nhưng</a:t>
            </a:r>
            <a:r>
              <a:rPr lang="en-US" dirty="0"/>
              <a:t> </a:t>
            </a:r>
            <a:r>
              <a:rPr lang="en-US" dirty="0" err="1"/>
              <a:t>kiểu</a:t>
            </a:r>
            <a:r>
              <a:rPr lang="en-US" dirty="0"/>
              <a:t> </a:t>
            </a:r>
            <a:r>
              <a:rPr lang="en-US" dirty="0" err="1"/>
              <a:t>cách</a:t>
            </a:r>
            <a:r>
              <a:rPr lang="en-US" dirty="0"/>
              <a:t>, </a:t>
            </a:r>
            <a:r>
              <a:rPr lang="en-US" dirty="0" err="1"/>
              <a:t>kiến</a:t>
            </a:r>
            <a:r>
              <a:rPr lang="en-US" dirty="0"/>
              <a:t> </a:t>
            </a:r>
            <a:r>
              <a:rPr lang="en-US" dirty="0" err="1"/>
              <a:t>trúc</a:t>
            </a:r>
            <a:r>
              <a:rPr lang="en-US" dirty="0"/>
              <a:t> </a:t>
            </a:r>
            <a:r>
              <a:rPr lang="en-US" dirty="0" err="1"/>
              <a:t>ra</a:t>
            </a:r>
            <a:r>
              <a:rPr lang="en-US" dirty="0"/>
              <a:t> </a:t>
            </a:r>
            <a:r>
              <a:rPr lang="en-US" dirty="0" err="1"/>
              <a:t>sao</a:t>
            </a:r>
            <a:r>
              <a:rPr lang="en-US" dirty="0"/>
              <a:t> </a:t>
            </a:r>
            <a:r>
              <a:rPr lang="en-US" dirty="0" err="1"/>
              <a:t>là</a:t>
            </a:r>
            <a:r>
              <a:rPr lang="en-US" dirty="0"/>
              <a:t> do </a:t>
            </a:r>
            <a:r>
              <a:rPr lang="en-US" dirty="0" err="1"/>
              <a:t>khả</a:t>
            </a:r>
            <a:r>
              <a:rPr lang="en-US" dirty="0"/>
              <a:t> </a:t>
            </a:r>
            <a:r>
              <a:rPr lang="en-US" dirty="0" err="1"/>
              <a:t>năng</a:t>
            </a:r>
            <a:r>
              <a:rPr lang="en-US" dirty="0"/>
              <a:t> </a:t>
            </a:r>
            <a:r>
              <a:rPr lang="en-US" dirty="0" err="1"/>
              <a:t>sáng</a:t>
            </a:r>
            <a:r>
              <a:rPr lang="en-US" dirty="0"/>
              <a:t> </a:t>
            </a:r>
            <a:r>
              <a:rPr lang="en-US" dirty="0" err="1"/>
              <a:t>tạo</a:t>
            </a:r>
            <a:r>
              <a:rPr lang="en-US" dirty="0"/>
              <a:t> </a:t>
            </a:r>
          </a:p>
        </p:txBody>
      </p:sp>
    </p:spTree>
    <p:extLst>
      <p:ext uri="{BB962C8B-B14F-4D97-AF65-F5344CB8AC3E}">
        <p14:creationId xmlns:p14="http://schemas.microsoft.com/office/powerpoint/2010/main" val="1281753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17180" cy="1325563"/>
          </a:xfrm>
        </p:spPr>
        <p:txBody>
          <a:bodyPr/>
          <a:lstStyle/>
          <a:p>
            <a:r>
              <a:rPr lang="en-US" b="1" dirty="0"/>
              <a:t>VIII. </a:t>
            </a:r>
            <a:r>
              <a:rPr lang="en-US" b="1" dirty="0" err="1"/>
              <a:t>Khả</a:t>
            </a:r>
            <a:r>
              <a:rPr lang="en-US" b="1" dirty="0"/>
              <a:t> </a:t>
            </a:r>
            <a:r>
              <a:rPr lang="en-US" b="1" dirty="0" err="1"/>
              <a:t>năng</a:t>
            </a:r>
            <a:r>
              <a:rPr lang="en-US" b="1" dirty="0"/>
              <a:t> </a:t>
            </a:r>
            <a:r>
              <a:rPr lang="en-US" b="1" dirty="0" err="1"/>
              <a:t>sáng</a:t>
            </a:r>
            <a:r>
              <a:rPr lang="en-US" b="1" dirty="0"/>
              <a:t> </a:t>
            </a:r>
            <a:r>
              <a:rPr lang="en-US" b="1" dirty="0" err="1"/>
              <a:t>tạo</a:t>
            </a:r>
            <a:r>
              <a:rPr lang="en-US" b="1" dirty="0"/>
              <a:t> (Creative power) </a:t>
            </a:r>
            <a:endParaRPr lang="en-US" dirty="0"/>
          </a:p>
        </p:txBody>
      </p:sp>
      <p:sp>
        <p:nvSpPr>
          <p:cNvPr id="3" name="Content Placeholder 2"/>
          <p:cNvSpPr>
            <a:spLocks noGrp="1"/>
          </p:cNvSpPr>
          <p:nvPr>
            <p:ph idx="1"/>
          </p:nvPr>
        </p:nvSpPr>
        <p:spPr>
          <a:xfrm>
            <a:off x="838200" y="2240923"/>
            <a:ext cx="10515600" cy="3936039"/>
          </a:xfrm>
        </p:spPr>
        <p:txBody>
          <a:bodyPr>
            <a:normAutofit/>
          </a:bodyPr>
          <a:lstStyle/>
          <a:p>
            <a:pPr marL="0" indent="0">
              <a:buNone/>
            </a:pPr>
            <a:r>
              <a:rPr lang="en-PH" dirty="0"/>
              <a:t>- “</a:t>
            </a:r>
            <a:r>
              <a:rPr lang="en-PH" dirty="0" err="1">
                <a:solidFill>
                  <a:srgbClr val="FF0000"/>
                </a:solidFill>
              </a:rPr>
              <a:t>Quy</a:t>
            </a:r>
            <a:r>
              <a:rPr lang="en-PH" dirty="0">
                <a:solidFill>
                  <a:srgbClr val="FF0000"/>
                </a:solidFill>
              </a:rPr>
              <a:t> </a:t>
            </a:r>
            <a:r>
              <a:rPr lang="en-PH" dirty="0" err="1">
                <a:solidFill>
                  <a:srgbClr val="FF0000"/>
                </a:solidFill>
              </a:rPr>
              <a:t>luật</a:t>
            </a:r>
            <a:r>
              <a:rPr lang="en-PH" dirty="0">
                <a:solidFill>
                  <a:srgbClr val="FF0000"/>
                </a:solidFill>
              </a:rPr>
              <a:t> </a:t>
            </a:r>
            <a:r>
              <a:rPr lang="en-PH" dirty="0" err="1">
                <a:solidFill>
                  <a:srgbClr val="FF0000"/>
                </a:solidFill>
              </a:rPr>
              <a:t>khung</a:t>
            </a:r>
            <a:r>
              <a:rPr lang="en-PH" dirty="0">
                <a:solidFill>
                  <a:srgbClr val="FF0000"/>
                </a:solidFill>
              </a:rPr>
              <a:t> </a:t>
            </a:r>
            <a:r>
              <a:rPr lang="en-PH" dirty="0" err="1">
                <a:solidFill>
                  <a:srgbClr val="FF0000"/>
                </a:solidFill>
              </a:rPr>
              <a:t>cửa</a:t>
            </a:r>
            <a:r>
              <a:rPr lang="en-PH" dirty="0">
                <a:solidFill>
                  <a:srgbClr val="FF0000"/>
                </a:solidFill>
              </a:rPr>
              <a:t> </a:t>
            </a:r>
            <a:r>
              <a:rPr lang="en-PH" dirty="0" err="1">
                <a:solidFill>
                  <a:srgbClr val="FF0000"/>
                </a:solidFill>
              </a:rPr>
              <a:t>thấp</a:t>
            </a:r>
            <a:r>
              <a:rPr lang="en-PH" dirty="0"/>
              <a:t>”</a:t>
            </a:r>
          </a:p>
          <a:p>
            <a:pPr marL="0" indent="0">
              <a:buNone/>
            </a:pPr>
            <a:r>
              <a:rPr lang="en-PH" dirty="0"/>
              <a:t>- </a:t>
            </a:r>
            <a:r>
              <a:rPr lang="en-PH" dirty="0" err="1"/>
              <a:t>Nếu</a:t>
            </a:r>
            <a:r>
              <a:rPr lang="en-PH" dirty="0"/>
              <a:t> </a:t>
            </a:r>
            <a:r>
              <a:rPr lang="en-PH" dirty="0" err="1"/>
              <a:t>bạn</a:t>
            </a:r>
            <a:r>
              <a:rPr lang="en-PH" dirty="0"/>
              <a:t> </a:t>
            </a:r>
            <a:r>
              <a:rPr lang="en-PH" dirty="0" err="1"/>
              <a:t>đi</a:t>
            </a:r>
            <a:r>
              <a:rPr lang="en-PH" dirty="0"/>
              <a:t> qua </a:t>
            </a:r>
            <a:r>
              <a:rPr lang="en-PH" dirty="0" err="1"/>
              <a:t>một</a:t>
            </a:r>
            <a:r>
              <a:rPr lang="en-PH" dirty="0"/>
              <a:t> </a:t>
            </a:r>
            <a:r>
              <a:rPr lang="en-PH" dirty="0" err="1"/>
              <a:t>khung</a:t>
            </a:r>
            <a:r>
              <a:rPr lang="en-PH" dirty="0"/>
              <a:t> </a:t>
            </a:r>
            <a:r>
              <a:rPr lang="en-PH" dirty="0" err="1"/>
              <a:t>cửa</a:t>
            </a:r>
            <a:r>
              <a:rPr lang="en-PH" dirty="0"/>
              <a:t> </a:t>
            </a:r>
            <a:r>
              <a:rPr lang="en-PH" dirty="0" err="1"/>
              <a:t>thấp</a:t>
            </a:r>
            <a:r>
              <a:rPr lang="en-PH" dirty="0"/>
              <a:t>, </a:t>
            </a:r>
            <a:r>
              <a:rPr lang="en-PH" dirty="0" err="1"/>
              <a:t>bạn</a:t>
            </a:r>
            <a:r>
              <a:rPr lang="en-PH" dirty="0"/>
              <a:t> </a:t>
            </a:r>
            <a:r>
              <a:rPr lang="en-PH" dirty="0" err="1"/>
              <a:t>có</a:t>
            </a:r>
            <a:r>
              <a:rPr lang="en-PH" dirty="0"/>
              <a:t> 2 </a:t>
            </a:r>
            <a:r>
              <a:rPr lang="en-PH" dirty="0" err="1"/>
              <a:t>chọn</a:t>
            </a:r>
            <a:r>
              <a:rPr lang="en-PH" dirty="0"/>
              <a:t> </a:t>
            </a:r>
            <a:r>
              <a:rPr lang="en-PH" dirty="0" err="1"/>
              <a:t>lựa</a:t>
            </a:r>
            <a:r>
              <a:rPr lang="en-PH" dirty="0"/>
              <a:t>:</a:t>
            </a:r>
          </a:p>
          <a:p>
            <a:pPr>
              <a:buFontTx/>
              <a:buChar char="-"/>
            </a:pPr>
            <a:r>
              <a:rPr lang="en-PH" dirty="0" err="1"/>
              <a:t>Bạn</a:t>
            </a:r>
            <a:r>
              <a:rPr lang="en-PH" dirty="0"/>
              <a:t> </a:t>
            </a:r>
            <a:r>
              <a:rPr lang="en-PH" dirty="0" err="1"/>
              <a:t>có</a:t>
            </a:r>
            <a:r>
              <a:rPr lang="en-PH" dirty="0"/>
              <a:t> </a:t>
            </a:r>
            <a:r>
              <a:rPr lang="en-PH" dirty="0" err="1"/>
              <a:t>thể</a:t>
            </a:r>
            <a:r>
              <a:rPr lang="en-PH" dirty="0"/>
              <a:t> </a:t>
            </a:r>
            <a:r>
              <a:rPr lang="en-PH" dirty="0" err="1"/>
              <a:t>dùng</a:t>
            </a:r>
            <a:r>
              <a:rPr lang="en-PH" dirty="0"/>
              <a:t> </a:t>
            </a:r>
            <a:r>
              <a:rPr lang="en-PH" dirty="0" err="1"/>
              <a:t>khả</a:t>
            </a:r>
            <a:r>
              <a:rPr lang="en-PH" dirty="0"/>
              <a:t> </a:t>
            </a:r>
            <a:r>
              <a:rPr lang="en-PH" dirty="0" err="1"/>
              <a:t>năng</a:t>
            </a:r>
            <a:r>
              <a:rPr lang="en-PH" dirty="0"/>
              <a:t> </a:t>
            </a:r>
            <a:r>
              <a:rPr lang="en-PH" dirty="0" err="1"/>
              <a:t>sáng</a:t>
            </a:r>
            <a:r>
              <a:rPr lang="en-PH" dirty="0"/>
              <a:t> </a:t>
            </a:r>
            <a:r>
              <a:rPr lang="en-PH" dirty="0" err="1"/>
              <a:t>tạo</a:t>
            </a:r>
            <a:r>
              <a:rPr lang="en-PH" dirty="0"/>
              <a:t> </a:t>
            </a:r>
            <a:r>
              <a:rPr lang="en-PH" dirty="0" err="1"/>
              <a:t>của</a:t>
            </a:r>
            <a:r>
              <a:rPr lang="en-PH" dirty="0"/>
              <a:t> </a:t>
            </a:r>
            <a:r>
              <a:rPr lang="en-PH" dirty="0" err="1"/>
              <a:t>mình</a:t>
            </a:r>
            <a:r>
              <a:rPr lang="en-PH" dirty="0"/>
              <a:t> </a:t>
            </a:r>
            <a:r>
              <a:rPr lang="en-PH" dirty="0" err="1"/>
              <a:t>để</a:t>
            </a:r>
            <a:r>
              <a:rPr lang="en-PH" dirty="0"/>
              <a:t> </a:t>
            </a:r>
            <a:r>
              <a:rPr lang="en-PH" dirty="0" err="1"/>
              <a:t>cúi</a:t>
            </a:r>
            <a:r>
              <a:rPr lang="en-PH" dirty="0"/>
              <a:t> </a:t>
            </a:r>
            <a:r>
              <a:rPr lang="en-PH" dirty="0" err="1"/>
              <a:t>xuống</a:t>
            </a:r>
            <a:r>
              <a:rPr lang="en-PH" dirty="0"/>
              <a:t> </a:t>
            </a:r>
            <a:r>
              <a:rPr lang="en-PH" dirty="0" err="1"/>
              <a:t>và</a:t>
            </a:r>
            <a:r>
              <a:rPr lang="en-PH" dirty="0"/>
              <a:t> </a:t>
            </a:r>
            <a:r>
              <a:rPr lang="en-PH" dirty="0" err="1"/>
              <a:t>đi</a:t>
            </a:r>
            <a:r>
              <a:rPr lang="en-PH" dirty="0"/>
              <a:t> qua </a:t>
            </a:r>
            <a:r>
              <a:rPr lang="en-PH" dirty="0" err="1"/>
              <a:t>cửa</a:t>
            </a:r>
            <a:r>
              <a:rPr lang="en-PH" dirty="0"/>
              <a:t>. (</a:t>
            </a:r>
            <a:r>
              <a:rPr lang="en-PH" dirty="0" err="1"/>
              <a:t>Người</a:t>
            </a:r>
            <a:r>
              <a:rPr lang="en-PH" dirty="0"/>
              <a:t> </a:t>
            </a:r>
            <a:r>
              <a:rPr lang="en-PH" dirty="0" err="1"/>
              <a:t>có</a:t>
            </a:r>
            <a:r>
              <a:rPr lang="en-PH" dirty="0"/>
              <a:t> </a:t>
            </a:r>
            <a:r>
              <a:rPr lang="en-PH" dirty="0" err="1"/>
              <a:t>tâm</a:t>
            </a:r>
            <a:r>
              <a:rPr lang="en-PH" dirty="0"/>
              <a:t> </a:t>
            </a:r>
            <a:r>
              <a:rPr lang="en-PH" dirty="0" err="1"/>
              <a:t>lý</a:t>
            </a:r>
            <a:r>
              <a:rPr lang="en-PH" dirty="0"/>
              <a:t> </a:t>
            </a:r>
            <a:r>
              <a:rPr lang="en-PH" dirty="0" err="1"/>
              <a:t>lành</a:t>
            </a:r>
            <a:r>
              <a:rPr lang="en-PH" dirty="0"/>
              <a:t> </a:t>
            </a:r>
            <a:r>
              <a:rPr lang="en-PH" dirty="0" err="1"/>
              <a:t>mạnh</a:t>
            </a:r>
            <a:r>
              <a:rPr lang="en-PH" dirty="0"/>
              <a:t> </a:t>
            </a:r>
            <a:r>
              <a:rPr lang="en-PH" dirty="0" err="1"/>
              <a:t>thường</a:t>
            </a:r>
            <a:r>
              <a:rPr lang="en-PH" dirty="0"/>
              <a:t> </a:t>
            </a:r>
            <a:r>
              <a:rPr lang="en-PH" dirty="0" err="1"/>
              <a:t>chọn</a:t>
            </a:r>
            <a:r>
              <a:rPr lang="en-PH" dirty="0"/>
              <a:t> </a:t>
            </a:r>
            <a:r>
              <a:rPr lang="en-PH" dirty="0" err="1"/>
              <a:t>cách</a:t>
            </a:r>
            <a:r>
              <a:rPr lang="en-PH" dirty="0"/>
              <a:t> </a:t>
            </a:r>
            <a:r>
              <a:rPr lang="en-PH" dirty="0" err="1"/>
              <a:t>giải</a:t>
            </a:r>
            <a:r>
              <a:rPr lang="en-PH" dirty="0"/>
              <a:t> </a:t>
            </a:r>
            <a:r>
              <a:rPr lang="en-PH" dirty="0" err="1"/>
              <a:t>quyết</a:t>
            </a:r>
            <a:r>
              <a:rPr lang="en-PH" dirty="0"/>
              <a:t> </a:t>
            </a:r>
            <a:r>
              <a:rPr lang="en-PH" dirty="0" err="1"/>
              <a:t>này</a:t>
            </a:r>
            <a:r>
              <a:rPr lang="en-PH" dirty="0"/>
              <a:t> </a:t>
            </a:r>
            <a:r>
              <a:rPr lang="en-PH" dirty="0" err="1"/>
              <a:t>trong</a:t>
            </a:r>
            <a:r>
              <a:rPr lang="en-PH" dirty="0"/>
              <a:t> </a:t>
            </a:r>
            <a:r>
              <a:rPr lang="en-PH" dirty="0" err="1"/>
              <a:t>cuộc</a:t>
            </a:r>
            <a:r>
              <a:rPr lang="en-PH" dirty="0"/>
              <a:t> </a:t>
            </a:r>
            <a:r>
              <a:rPr lang="en-PH" dirty="0" err="1"/>
              <a:t>sống</a:t>
            </a:r>
            <a:r>
              <a:rPr lang="en-PH" dirty="0"/>
              <a:t>)</a:t>
            </a:r>
          </a:p>
          <a:p>
            <a:pPr>
              <a:buFontTx/>
              <a:buChar char="-"/>
            </a:pPr>
            <a:r>
              <a:rPr lang="en-PH" dirty="0" err="1"/>
              <a:t>Bạn</a:t>
            </a:r>
            <a:r>
              <a:rPr lang="en-PH" dirty="0"/>
              <a:t> </a:t>
            </a:r>
            <a:r>
              <a:rPr lang="en-PH" dirty="0" err="1"/>
              <a:t>có</a:t>
            </a:r>
            <a:r>
              <a:rPr lang="en-PH" dirty="0"/>
              <a:t> </a:t>
            </a:r>
            <a:r>
              <a:rPr lang="en-PH" dirty="0" err="1"/>
              <a:t>thể</a:t>
            </a:r>
            <a:r>
              <a:rPr lang="en-PH" dirty="0"/>
              <a:t> </a:t>
            </a:r>
            <a:r>
              <a:rPr lang="en-PH" dirty="0" err="1"/>
              <a:t>đi</a:t>
            </a:r>
            <a:r>
              <a:rPr lang="en-PH" dirty="0"/>
              <a:t> </a:t>
            </a:r>
            <a:r>
              <a:rPr lang="en-PH" dirty="0" err="1"/>
              <a:t>thẳng</a:t>
            </a:r>
            <a:r>
              <a:rPr lang="en-PH" dirty="0"/>
              <a:t> </a:t>
            </a:r>
            <a:r>
              <a:rPr lang="en-PH" dirty="0" err="1"/>
              <a:t>và</a:t>
            </a:r>
            <a:r>
              <a:rPr lang="en-PH" dirty="0"/>
              <a:t> </a:t>
            </a:r>
            <a:r>
              <a:rPr lang="en-PH" dirty="0" err="1"/>
              <a:t>đụng</a:t>
            </a:r>
            <a:r>
              <a:rPr lang="en-PH" dirty="0"/>
              <a:t> </a:t>
            </a:r>
            <a:r>
              <a:rPr lang="en-PH" dirty="0" err="1"/>
              <a:t>đầu</a:t>
            </a:r>
            <a:r>
              <a:rPr lang="en-PH" dirty="0"/>
              <a:t> </a:t>
            </a:r>
            <a:r>
              <a:rPr lang="en-PH" dirty="0" err="1"/>
              <a:t>vào</a:t>
            </a:r>
            <a:r>
              <a:rPr lang="en-PH" dirty="0"/>
              <a:t> </a:t>
            </a:r>
            <a:r>
              <a:rPr lang="en-PH" dirty="0" err="1"/>
              <a:t>khung</a:t>
            </a:r>
            <a:r>
              <a:rPr lang="en-PH" dirty="0"/>
              <a:t> </a:t>
            </a:r>
            <a:r>
              <a:rPr lang="en-PH" dirty="0" err="1"/>
              <a:t>cửa</a:t>
            </a:r>
            <a:r>
              <a:rPr lang="en-PH" dirty="0"/>
              <a:t>.  (</a:t>
            </a:r>
            <a:r>
              <a:rPr lang="en-PH" dirty="0" err="1"/>
              <a:t>người</a:t>
            </a:r>
            <a:r>
              <a:rPr lang="en-PH" dirty="0"/>
              <a:t> </a:t>
            </a:r>
            <a:r>
              <a:rPr lang="en-PH" dirty="0" err="1"/>
              <a:t>loạn</a:t>
            </a:r>
            <a:r>
              <a:rPr lang="en-PH" dirty="0"/>
              <a:t> </a:t>
            </a:r>
            <a:r>
              <a:rPr lang="en-PH" dirty="0" err="1"/>
              <a:t>thần</a:t>
            </a:r>
            <a:r>
              <a:rPr lang="en-PH" dirty="0"/>
              <a:t> </a:t>
            </a:r>
            <a:r>
              <a:rPr lang="en-PH" dirty="0" err="1"/>
              <a:t>kinh</a:t>
            </a:r>
            <a:r>
              <a:rPr lang="en-PH" dirty="0"/>
              <a:t> </a:t>
            </a:r>
            <a:r>
              <a:rPr lang="en-PH" dirty="0" err="1"/>
              <a:t>thường</a:t>
            </a:r>
            <a:r>
              <a:rPr lang="en-PH" dirty="0"/>
              <a:t> </a:t>
            </a:r>
            <a:r>
              <a:rPr lang="en-PH" dirty="0" err="1"/>
              <a:t>chọn</a:t>
            </a:r>
            <a:r>
              <a:rPr lang="en-PH" dirty="0"/>
              <a:t> </a:t>
            </a:r>
            <a:r>
              <a:rPr lang="en-PH" dirty="0" err="1"/>
              <a:t>cách</a:t>
            </a:r>
            <a:r>
              <a:rPr lang="en-PH" dirty="0"/>
              <a:t> </a:t>
            </a:r>
            <a:r>
              <a:rPr lang="en-PH" dirty="0" err="1"/>
              <a:t>đụng</a:t>
            </a:r>
            <a:r>
              <a:rPr lang="en-PH" dirty="0"/>
              <a:t> </a:t>
            </a:r>
            <a:r>
              <a:rPr lang="en-PH" dirty="0" err="1"/>
              <a:t>đầu</a:t>
            </a:r>
            <a:r>
              <a:rPr lang="en-PH" dirty="0"/>
              <a:t> </a:t>
            </a:r>
            <a:r>
              <a:rPr lang="en-PH" dirty="0" err="1"/>
              <a:t>vào</a:t>
            </a:r>
            <a:r>
              <a:rPr lang="en-PH" dirty="0"/>
              <a:t> </a:t>
            </a:r>
            <a:r>
              <a:rPr lang="en-PH" dirty="0" err="1"/>
              <a:t>khung</a:t>
            </a:r>
            <a:r>
              <a:rPr lang="en-PH" dirty="0"/>
              <a:t> </a:t>
            </a:r>
            <a:r>
              <a:rPr lang="en-PH" dirty="0" err="1"/>
              <a:t>cửa</a:t>
            </a:r>
            <a:r>
              <a:rPr lang="en-PH" dirty="0"/>
              <a:t>, </a:t>
            </a:r>
            <a:r>
              <a:rPr lang="en-PH" dirty="0" err="1"/>
              <a:t>nhưng</a:t>
            </a:r>
            <a:r>
              <a:rPr lang="en-PH" dirty="0"/>
              <a:t> </a:t>
            </a:r>
            <a:r>
              <a:rPr lang="en-PH" dirty="0" err="1"/>
              <a:t>vẫn</a:t>
            </a:r>
            <a:r>
              <a:rPr lang="en-PH" dirty="0"/>
              <a:t> </a:t>
            </a:r>
            <a:r>
              <a:rPr lang="en-PH" dirty="0" err="1"/>
              <a:t>không</a:t>
            </a:r>
            <a:r>
              <a:rPr lang="en-PH" dirty="0"/>
              <a:t> </a:t>
            </a:r>
            <a:r>
              <a:rPr lang="en-PH" dirty="0" err="1"/>
              <a:t>tìm</a:t>
            </a:r>
            <a:r>
              <a:rPr lang="en-PH" dirty="0"/>
              <a:t> </a:t>
            </a:r>
            <a:r>
              <a:rPr lang="en-PH" dirty="0" err="1"/>
              <a:t>cách</a:t>
            </a:r>
            <a:r>
              <a:rPr lang="en-PH" dirty="0"/>
              <a:t> </a:t>
            </a:r>
            <a:r>
              <a:rPr lang="en-PH" dirty="0" err="1"/>
              <a:t>khác</a:t>
            </a:r>
            <a:r>
              <a:rPr lang="en-PH" dirty="0"/>
              <a:t> </a:t>
            </a:r>
            <a:r>
              <a:rPr lang="en-PH" dirty="0" err="1"/>
              <a:t>để</a:t>
            </a:r>
            <a:r>
              <a:rPr lang="en-PH" dirty="0"/>
              <a:t> </a:t>
            </a:r>
            <a:r>
              <a:rPr lang="en-PH" dirty="0" err="1"/>
              <a:t>giải</a:t>
            </a:r>
            <a:r>
              <a:rPr lang="en-PH" dirty="0"/>
              <a:t> </a:t>
            </a:r>
            <a:r>
              <a:rPr lang="en-PH" dirty="0" err="1"/>
              <a:t>quyết</a:t>
            </a:r>
            <a:r>
              <a:rPr lang="en-PH" dirty="0"/>
              <a:t> </a:t>
            </a:r>
            <a:r>
              <a:rPr lang="en-PH" dirty="0" err="1"/>
              <a:t>mà</a:t>
            </a:r>
            <a:r>
              <a:rPr lang="en-PH" dirty="0"/>
              <a:t> </a:t>
            </a:r>
            <a:r>
              <a:rPr lang="en-PH" dirty="0" err="1"/>
              <a:t>cứ</a:t>
            </a:r>
            <a:r>
              <a:rPr lang="en-PH" dirty="0"/>
              <a:t> </a:t>
            </a:r>
            <a:r>
              <a:rPr lang="en-PH" dirty="0" err="1"/>
              <a:t>lặp</a:t>
            </a:r>
            <a:r>
              <a:rPr lang="en-PH" dirty="0"/>
              <a:t> </a:t>
            </a:r>
            <a:r>
              <a:rPr lang="en-PH" dirty="0" err="1"/>
              <a:t>đi</a:t>
            </a:r>
            <a:r>
              <a:rPr lang="en-PH" dirty="0"/>
              <a:t> </a:t>
            </a:r>
            <a:r>
              <a:rPr lang="en-PH" dirty="0" err="1"/>
              <a:t>lặp</a:t>
            </a:r>
            <a:r>
              <a:rPr lang="en-PH" dirty="0"/>
              <a:t> </a:t>
            </a:r>
            <a:r>
              <a:rPr lang="en-PH" dirty="0" err="1"/>
              <a:t>lại</a:t>
            </a:r>
            <a:r>
              <a:rPr lang="en-PH" dirty="0"/>
              <a:t> </a:t>
            </a:r>
            <a:r>
              <a:rPr lang="en-PH" dirty="0" err="1"/>
              <a:t>việc</a:t>
            </a:r>
            <a:r>
              <a:rPr lang="en-PH" dirty="0"/>
              <a:t> </a:t>
            </a:r>
            <a:r>
              <a:rPr lang="en-PH" dirty="0" err="1"/>
              <a:t>đụng</a:t>
            </a:r>
            <a:r>
              <a:rPr lang="en-PH" dirty="0"/>
              <a:t> </a:t>
            </a:r>
            <a:r>
              <a:rPr lang="en-PH" dirty="0" err="1"/>
              <a:t>đầu</a:t>
            </a:r>
            <a:r>
              <a:rPr lang="en-PH" dirty="0"/>
              <a:t> </a:t>
            </a:r>
            <a:r>
              <a:rPr lang="en-PH" dirty="0" err="1"/>
              <a:t>vào</a:t>
            </a:r>
            <a:r>
              <a:rPr lang="en-PH" dirty="0"/>
              <a:t> </a:t>
            </a:r>
            <a:r>
              <a:rPr lang="en-PH" dirty="0" err="1"/>
              <a:t>khung</a:t>
            </a:r>
            <a:r>
              <a:rPr lang="en-PH" dirty="0"/>
              <a:t> </a:t>
            </a:r>
            <a:r>
              <a:rPr lang="en-PH" dirty="0" err="1"/>
              <a:t>cửa</a:t>
            </a:r>
            <a:r>
              <a:rPr lang="en-PH" dirty="0"/>
              <a:t>).</a:t>
            </a:r>
          </a:p>
          <a:p>
            <a:pPr>
              <a:buFontTx/>
              <a:buChar char="-"/>
            </a:pPr>
            <a:endParaRPr lang="en-PH" dirty="0"/>
          </a:p>
        </p:txBody>
      </p:sp>
    </p:spTree>
    <p:extLst>
      <p:ext uri="{BB962C8B-B14F-4D97-AF65-F5344CB8AC3E}">
        <p14:creationId xmlns:p14="http://schemas.microsoft.com/office/powerpoint/2010/main" val="4608171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850" y="114300"/>
            <a:ext cx="8242300" cy="6629400"/>
          </a:xfrm>
          <a:prstGeom prst="rect">
            <a:avLst/>
          </a:prstGeom>
        </p:spPr>
      </p:pic>
    </p:spTree>
    <p:extLst>
      <p:ext uri="{BB962C8B-B14F-4D97-AF65-F5344CB8AC3E}">
        <p14:creationId xmlns:p14="http://schemas.microsoft.com/office/powerpoint/2010/main" val="41203808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Vấn</a:t>
            </a:r>
            <a:r>
              <a:rPr lang="en-US" b="1" dirty="0"/>
              <a:t> </a:t>
            </a:r>
            <a:r>
              <a:rPr lang="en-US" b="1" dirty="0" err="1"/>
              <a:t>đề</a:t>
            </a:r>
            <a:r>
              <a:rPr lang="en-US" b="1" dirty="0"/>
              <a:t> </a:t>
            </a:r>
            <a:r>
              <a:rPr lang="en-US" b="1" dirty="0" err="1"/>
              <a:t>cuộc</a:t>
            </a:r>
            <a:r>
              <a:rPr lang="en-US" b="1" dirty="0"/>
              <a:t> </a:t>
            </a:r>
            <a:r>
              <a:rPr lang="en-US" b="1" dirty="0" err="1"/>
              <a:t>sống</a:t>
            </a:r>
            <a:endParaRPr lang="en-US" b="1" dirty="0"/>
          </a:p>
        </p:txBody>
      </p:sp>
      <p:sp>
        <p:nvSpPr>
          <p:cNvPr id="3" name="Content Placeholder 2"/>
          <p:cNvSpPr>
            <a:spLocks noGrp="1"/>
          </p:cNvSpPr>
          <p:nvPr>
            <p:ph idx="1"/>
          </p:nvPr>
        </p:nvSpPr>
        <p:spPr/>
        <p:txBody>
          <a:bodyPr>
            <a:normAutofit/>
          </a:bodyPr>
          <a:lstStyle/>
          <a:p>
            <a:pPr>
              <a:buFontTx/>
              <a:buChar char="-"/>
            </a:pPr>
            <a:r>
              <a:rPr lang="en-US" dirty="0" err="1"/>
              <a:t>Vấn</a:t>
            </a:r>
            <a:r>
              <a:rPr lang="en-US" dirty="0"/>
              <a:t> </a:t>
            </a:r>
            <a:r>
              <a:rPr lang="en-US" dirty="0" err="1"/>
              <a:t>đề</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người</a:t>
            </a:r>
            <a:r>
              <a:rPr lang="en-US" dirty="0"/>
              <a:t> </a:t>
            </a:r>
            <a:r>
              <a:rPr lang="en-US" dirty="0" err="1"/>
              <a:t>khác</a:t>
            </a:r>
            <a:endParaRPr lang="en-US" dirty="0"/>
          </a:p>
          <a:p>
            <a:pPr>
              <a:buFontTx/>
              <a:buChar char="-"/>
            </a:pPr>
            <a:r>
              <a:rPr lang="en-US" dirty="0" err="1"/>
              <a:t>Vấn</a:t>
            </a:r>
            <a:r>
              <a:rPr lang="en-US" dirty="0"/>
              <a:t> </a:t>
            </a:r>
            <a:r>
              <a:rPr lang="en-US" dirty="0" err="1"/>
              <a:t>đề</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nghề</a:t>
            </a:r>
            <a:r>
              <a:rPr lang="en-US" dirty="0"/>
              <a:t> </a:t>
            </a:r>
            <a:r>
              <a:rPr lang="en-US" dirty="0" err="1"/>
              <a:t>nghiệp</a:t>
            </a:r>
            <a:r>
              <a:rPr lang="en-US" dirty="0"/>
              <a:t> </a:t>
            </a:r>
          </a:p>
          <a:p>
            <a:pPr>
              <a:buFontTx/>
              <a:buChar char="-"/>
            </a:pPr>
            <a:r>
              <a:rPr lang="en-US" dirty="0" err="1"/>
              <a:t>Vấn</a:t>
            </a:r>
            <a:r>
              <a:rPr lang="en-US" dirty="0"/>
              <a:t> </a:t>
            </a:r>
            <a:r>
              <a:rPr lang="en-US" dirty="0" err="1"/>
              <a:t>đề</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tình</a:t>
            </a:r>
            <a:r>
              <a:rPr lang="en-US" dirty="0"/>
              <a:t> </a:t>
            </a:r>
            <a:r>
              <a:rPr lang="en-US" dirty="0" err="1"/>
              <a:t>yêu</a:t>
            </a:r>
            <a:r>
              <a:rPr lang="en-US" dirty="0"/>
              <a:t> </a:t>
            </a:r>
          </a:p>
        </p:txBody>
      </p:sp>
    </p:spTree>
    <p:extLst>
      <p:ext uri="{BB962C8B-B14F-4D97-AF65-F5344CB8AC3E}">
        <p14:creationId xmlns:p14="http://schemas.microsoft.com/office/powerpoint/2010/main" val="29648737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t>* Safeguarding tendencies (</a:t>
            </a:r>
            <a:r>
              <a:rPr lang="en-US" sz="4000" b="1" i="1" dirty="0" err="1"/>
              <a:t>Các</a:t>
            </a:r>
            <a:r>
              <a:rPr lang="en-US" sz="4000" b="1" i="1" dirty="0"/>
              <a:t> </a:t>
            </a:r>
            <a:r>
              <a:rPr lang="en-US" sz="4000" b="1" i="1" dirty="0" err="1"/>
              <a:t>xu</a:t>
            </a:r>
            <a:r>
              <a:rPr lang="en-US" sz="4000" b="1" i="1" dirty="0"/>
              <a:t> </a:t>
            </a:r>
            <a:r>
              <a:rPr lang="en-US" sz="4000" b="1" i="1" dirty="0" err="1"/>
              <a:t>hướng</a:t>
            </a:r>
            <a:r>
              <a:rPr lang="en-US" sz="4000" b="1" i="1" dirty="0"/>
              <a:t> </a:t>
            </a:r>
            <a:r>
              <a:rPr lang="en-US" sz="4000" b="1" i="1" dirty="0" err="1"/>
              <a:t>bảo</a:t>
            </a:r>
            <a:r>
              <a:rPr lang="en-US" sz="4000" b="1" i="1" dirty="0"/>
              <a:t> </a:t>
            </a:r>
            <a:r>
              <a:rPr lang="en-US" sz="4000" b="1" i="1" dirty="0" err="1"/>
              <a:t>vệ</a:t>
            </a:r>
            <a:r>
              <a:rPr lang="en-US" sz="4000" b="1" i="1" dirty="0"/>
              <a:t>) </a:t>
            </a:r>
          </a:p>
        </p:txBody>
      </p:sp>
      <p:sp>
        <p:nvSpPr>
          <p:cNvPr id="3" name="Content Placeholder 2"/>
          <p:cNvSpPr>
            <a:spLocks noGrp="1"/>
          </p:cNvSpPr>
          <p:nvPr>
            <p:ph idx="1"/>
          </p:nvPr>
        </p:nvSpPr>
        <p:spPr/>
        <p:txBody>
          <a:bodyPr/>
          <a:lstStyle/>
          <a:p>
            <a:pPr marL="0" indent="0">
              <a:buNone/>
            </a:pPr>
            <a:r>
              <a:rPr lang="en-US" dirty="0" err="1"/>
              <a:t>Trước</a:t>
            </a:r>
            <a:r>
              <a:rPr lang="en-US" dirty="0"/>
              <a:t> </a:t>
            </a:r>
            <a:r>
              <a:rPr lang="en-US" dirty="0" err="1"/>
              <a:t>những</a:t>
            </a:r>
            <a:r>
              <a:rPr lang="en-US" dirty="0"/>
              <a:t> </a:t>
            </a:r>
            <a:r>
              <a:rPr lang="en-US" dirty="0" err="1"/>
              <a:t>lối</a:t>
            </a:r>
            <a:r>
              <a:rPr lang="en-US" dirty="0"/>
              <a:t> </a:t>
            </a:r>
            <a:r>
              <a:rPr lang="en-US" dirty="0" err="1"/>
              <a:t>sống</a:t>
            </a:r>
            <a:r>
              <a:rPr lang="en-US" dirty="0"/>
              <a:t> </a:t>
            </a:r>
            <a:r>
              <a:rPr lang="en-US" dirty="0" err="1"/>
              <a:t>không</a:t>
            </a:r>
            <a:r>
              <a:rPr lang="en-US" dirty="0"/>
              <a:t> </a:t>
            </a:r>
            <a:r>
              <a:rPr lang="en-US" dirty="0" err="1"/>
              <a:t>hiệu</a:t>
            </a:r>
            <a:r>
              <a:rPr lang="en-US" dirty="0"/>
              <a:t> </a:t>
            </a:r>
            <a:r>
              <a:rPr lang="en-US" dirty="0" err="1"/>
              <a:t>quả</a:t>
            </a:r>
            <a:r>
              <a:rPr lang="en-US" dirty="0"/>
              <a:t> </a:t>
            </a:r>
            <a:r>
              <a:rPr lang="en-US" dirty="0" err="1"/>
              <a:t>của</a:t>
            </a:r>
            <a:r>
              <a:rPr lang="en-US" dirty="0"/>
              <a:t> </a:t>
            </a:r>
            <a:r>
              <a:rPr lang="en-US" dirty="0" err="1"/>
              <a:t>bản</a:t>
            </a:r>
            <a:r>
              <a:rPr lang="en-US" dirty="0"/>
              <a:t> </a:t>
            </a:r>
            <a:r>
              <a:rPr lang="en-US" dirty="0" err="1"/>
              <a:t>thân</a:t>
            </a:r>
            <a:r>
              <a:rPr lang="en-US" dirty="0"/>
              <a:t> </a:t>
            </a:r>
            <a:r>
              <a:rPr lang="en-US" dirty="0" err="1"/>
              <a:t>đang</a:t>
            </a:r>
            <a:r>
              <a:rPr lang="en-US" dirty="0"/>
              <a:t> </a:t>
            </a:r>
            <a:r>
              <a:rPr lang="en-US" dirty="0" err="1"/>
              <a:t>sử</a:t>
            </a:r>
            <a:r>
              <a:rPr lang="en-US" dirty="0"/>
              <a:t> </a:t>
            </a:r>
            <a:r>
              <a:rPr lang="en-US" dirty="0" err="1"/>
              <a:t>dụng</a:t>
            </a:r>
            <a:r>
              <a:rPr lang="en-US" dirty="0"/>
              <a:t>, </a:t>
            </a:r>
            <a:r>
              <a:rPr lang="en-US" dirty="0" err="1"/>
              <a:t>chính</a:t>
            </a:r>
            <a:r>
              <a:rPr lang="en-US" dirty="0"/>
              <a:t> </a:t>
            </a:r>
            <a:r>
              <a:rPr lang="en-US" dirty="0" err="1"/>
              <a:t>người</a:t>
            </a:r>
            <a:r>
              <a:rPr lang="en-US" dirty="0"/>
              <a:t> </a:t>
            </a:r>
            <a:r>
              <a:rPr lang="en-US" dirty="0" err="1"/>
              <a:t>đó</a:t>
            </a:r>
            <a:r>
              <a:rPr lang="en-US" dirty="0"/>
              <a:t> </a:t>
            </a:r>
            <a:r>
              <a:rPr lang="en-US" dirty="0" err="1"/>
              <a:t>sẽ</a:t>
            </a:r>
            <a:r>
              <a:rPr lang="en-US" dirty="0"/>
              <a:t> </a:t>
            </a:r>
            <a:r>
              <a:rPr lang="en-US" dirty="0" err="1"/>
              <a:t>dùng</a:t>
            </a:r>
            <a:r>
              <a:rPr lang="en-US" dirty="0"/>
              <a:t> </a:t>
            </a:r>
            <a:r>
              <a:rPr lang="en-US" dirty="0" err="1"/>
              <a:t>những</a:t>
            </a:r>
            <a:r>
              <a:rPr lang="en-US" dirty="0"/>
              <a:t> </a:t>
            </a:r>
            <a:r>
              <a:rPr lang="en-US" dirty="0" err="1"/>
              <a:t>chiến</a:t>
            </a:r>
            <a:r>
              <a:rPr lang="en-US" dirty="0"/>
              <a:t> </a:t>
            </a:r>
            <a:r>
              <a:rPr lang="en-US" dirty="0" err="1"/>
              <a:t>lược</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các</a:t>
            </a:r>
            <a:r>
              <a:rPr lang="en-US" dirty="0"/>
              <a:t> xu </a:t>
            </a:r>
            <a:r>
              <a:rPr lang="en-US" dirty="0" err="1"/>
              <a:t>hướng</a:t>
            </a:r>
            <a:r>
              <a:rPr lang="en-US" dirty="0"/>
              <a:t> </a:t>
            </a:r>
            <a:r>
              <a:rPr lang="en-US" dirty="0" err="1"/>
              <a:t>bảo</a:t>
            </a:r>
            <a:r>
              <a:rPr lang="en-US" dirty="0"/>
              <a:t> </a:t>
            </a:r>
            <a:r>
              <a:rPr lang="en-US" dirty="0" err="1"/>
              <a:t>vệ</a:t>
            </a:r>
            <a:r>
              <a:rPr lang="en-US" dirty="0"/>
              <a:t>) </a:t>
            </a:r>
            <a:r>
              <a:rPr lang="en-US" dirty="0" err="1"/>
              <a:t>để</a:t>
            </a:r>
            <a:r>
              <a:rPr lang="en-US" dirty="0"/>
              <a:t> </a:t>
            </a:r>
            <a:r>
              <a:rPr lang="en-US" dirty="0" err="1"/>
              <a:t>tiếp</a:t>
            </a:r>
            <a:r>
              <a:rPr lang="en-US" dirty="0"/>
              <a:t> </a:t>
            </a:r>
            <a:r>
              <a:rPr lang="en-US" dirty="0" err="1"/>
              <a:t>tục</a:t>
            </a:r>
            <a:r>
              <a:rPr lang="en-US" dirty="0"/>
              <a:t> </a:t>
            </a:r>
            <a:r>
              <a:rPr lang="en-US" dirty="0" err="1"/>
              <a:t>duy</a:t>
            </a:r>
            <a:r>
              <a:rPr lang="en-US" dirty="0"/>
              <a:t> </a:t>
            </a:r>
            <a:r>
              <a:rPr lang="en-US" dirty="0" err="1"/>
              <a:t>trì</a:t>
            </a:r>
            <a:r>
              <a:rPr lang="en-US" dirty="0"/>
              <a:t> </a:t>
            </a:r>
            <a:r>
              <a:rPr lang="en-US" dirty="0" err="1"/>
              <a:t>các</a:t>
            </a:r>
            <a:r>
              <a:rPr lang="en-US" dirty="0"/>
              <a:t> </a:t>
            </a:r>
            <a:r>
              <a:rPr lang="en-US" dirty="0" err="1"/>
              <a:t>lối</a:t>
            </a:r>
            <a:r>
              <a:rPr lang="en-US" dirty="0"/>
              <a:t> </a:t>
            </a:r>
            <a:r>
              <a:rPr lang="en-US" dirty="0" err="1"/>
              <a:t>sống</a:t>
            </a:r>
            <a:r>
              <a:rPr lang="en-US" dirty="0"/>
              <a:t> </a:t>
            </a:r>
            <a:r>
              <a:rPr lang="en-US" dirty="0" err="1"/>
              <a:t>này</a:t>
            </a:r>
            <a:r>
              <a:rPr lang="en-US" dirty="0"/>
              <a:t>. </a:t>
            </a:r>
            <a:r>
              <a:rPr lang="en-US" dirty="0" err="1"/>
              <a:t>Có</a:t>
            </a:r>
            <a:r>
              <a:rPr lang="en-US" dirty="0"/>
              <a:t> </a:t>
            </a:r>
            <a:r>
              <a:rPr lang="en-US" dirty="0" err="1"/>
              <a:t>ba</a:t>
            </a:r>
            <a:r>
              <a:rPr lang="en-US" dirty="0"/>
              <a:t> </a:t>
            </a:r>
            <a:r>
              <a:rPr lang="en-US" dirty="0" err="1"/>
              <a:t>xu</a:t>
            </a:r>
            <a:r>
              <a:rPr lang="en-US" dirty="0"/>
              <a:t> </a:t>
            </a:r>
            <a:r>
              <a:rPr lang="en-US" dirty="0" err="1"/>
              <a:t>hướng</a:t>
            </a:r>
            <a:r>
              <a:rPr lang="en-US" dirty="0"/>
              <a:t> </a:t>
            </a:r>
            <a:r>
              <a:rPr lang="en-US" dirty="0" err="1"/>
              <a:t>bảo</a:t>
            </a:r>
            <a:r>
              <a:rPr lang="en-US" dirty="0"/>
              <a:t> </a:t>
            </a:r>
            <a:r>
              <a:rPr lang="en-US" dirty="0" err="1"/>
              <a:t>vệ</a:t>
            </a:r>
            <a:r>
              <a:rPr lang="en-US" dirty="0"/>
              <a:t>: </a:t>
            </a:r>
          </a:p>
          <a:p>
            <a:pPr marL="0" indent="0">
              <a:buNone/>
            </a:pPr>
            <a:endParaRPr lang="en-US" dirty="0"/>
          </a:p>
          <a:p>
            <a:pPr marL="0" indent="0">
              <a:buNone/>
            </a:pPr>
            <a:r>
              <a:rPr lang="en-US" b="1" dirty="0"/>
              <a:t>1. Excuses (</a:t>
            </a:r>
            <a:r>
              <a:rPr lang="en-US" b="1" dirty="0" err="1"/>
              <a:t>bào</a:t>
            </a:r>
            <a:r>
              <a:rPr lang="en-US" b="1" dirty="0"/>
              <a:t> </a:t>
            </a:r>
            <a:r>
              <a:rPr lang="en-US" b="1" dirty="0" err="1"/>
              <a:t>chữa</a:t>
            </a:r>
            <a:r>
              <a:rPr lang="en-US" b="1" dirty="0"/>
              <a:t>/</a:t>
            </a:r>
            <a:r>
              <a:rPr lang="en-US" b="1" dirty="0" err="1"/>
              <a:t>viện</a:t>
            </a:r>
            <a:r>
              <a:rPr lang="en-US" b="1" dirty="0"/>
              <a:t> </a:t>
            </a:r>
            <a:r>
              <a:rPr lang="en-US" b="1" dirty="0" err="1"/>
              <a:t>cớ</a:t>
            </a:r>
            <a:r>
              <a:rPr lang="en-US" b="1" dirty="0"/>
              <a:t>) </a:t>
            </a:r>
          </a:p>
          <a:p>
            <a:pPr>
              <a:buFontTx/>
              <a:buChar char="-"/>
            </a:pPr>
            <a:r>
              <a:rPr lang="en-US" dirty="0"/>
              <a:t>Yes…. But……</a:t>
            </a:r>
          </a:p>
          <a:p>
            <a:pPr>
              <a:buFontTx/>
              <a:buChar char="-"/>
            </a:pPr>
            <a:r>
              <a:rPr lang="en-US" dirty="0" err="1"/>
              <a:t>Tôi</a:t>
            </a:r>
            <a:r>
              <a:rPr lang="en-US" dirty="0"/>
              <a:t> </a:t>
            </a:r>
            <a:r>
              <a:rPr lang="en-US" dirty="0" err="1"/>
              <a:t>muốn</a:t>
            </a:r>
            <a:r>
              <a:rPr lang="en-US" dirty="0"/>
              <a:t> </a:t>
            </a:r>
            <a:r>
              <a:rPr lang="en-US" dirty="0" err="1"/>
              <a:t>học</a:t>
            </a:r>
            <a:r>
              <a:rPr lang="en-US" dirty="0"/>
              <a:t> </a:t>
            </a:r>
            <a:r>
              <a:rPr lang="en-US" dirty="0" err="1"/>
              <a:t>tiếng</a:t>
            </a:r>
            <a:r>
              <a:rPr lang="en-US" dirty="0"/>
              <a:t> </a:t>
            </a:r>
            <a:r>
              <a:rPr lang="en-US" dirty="0" err="1"/>
              <a:t>Anh</a:t>
            </a:r>
            <a:r>
              <a:rPr lang="en-US" dirty="0"/>
              <a:t> </a:t>
            </a:r>
            <a:r>
              <a:rPr lang="en-US" dirty="0" err="1"/>
              <a:t>nhưng</a:t>
            </a:r>
            <a:r>
              <a:rPr lang="en-US" dirty="0"/>
              <a:t> </a:t>
            </a:r>
            <a:r>
              <a:rPr lang="en-US" dirty="0" err="1"/>
              <a:t>mà</a:t>
            </a:r>
            <a:r>
              <a:rPr lang="en-US" dirty="0"/>
              <a:t>……</a:t>
            </a:r>
          </a:p>
          <a:p>
            <a:pPr>
              <a:buFontTx/>
              <a:buChar char="-"/>
            </a:pPr>
            <a:endParaRPr lang="en-US" dirty="0"/>
          </a:p>
        </p:txBody>
      </p:sp>
    </p:spTree>
    <p:extLst>
      <p:ext uri="{BB962C8B-B14F-4D97-AF65-F5344CB8AC3E}">
        <p14:creationId xmlns:p14="http://schemas.microsoft.com/office/powerpoint/2010/main" val="2585455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 Safeguarding tendencies (</a:t>
            </a:r>
            <a:r>
              <a:rPr lang="en-US" b="1" i="1" dirty="0" err="1"/>
              <a:t>Các</a:t>
            </a:r>
            <a:r>
              <a:rPr lang="en-US" b="1" i="1" dirty="0"/>
              <a:t> </a:t>
            </a:r>
            <a:r>
              <a:rPr lang="en-US" b="1" i="1" dirty="0" err="1"/>
              <a:t>xu</a:t>
            </a:r>
            <a:r>
              <a:rPr lang="en-US" b="1" i="1" dirty="0"/>
              <a:t> </a:t>
            </a:r>
            <a:r>
              <a:rPr lang="en-US" b="1" i="1" dirty="0" err="1"/>
              <a:t>hướng</a:t>
            </a:r>
            <a:r>
              <a:rPr lang="en-US" b="1" i="1" dirty="0"/>
              <a:t> </a:t>
            </a:r>
            <a:r>
              <a:rPr lang="en-US" b="1" i="1" dirty="0" err="1"/>
              <a:t>bảo</a:t>
            </a:r>
            <a:r>
              <a:rPr lang="en-US" b="1" i="1" dirty="0"/>
              <a:t> </a:t>
            </a:r>
            <a:r>
              <a:rPr lang="en-US" b="1" i="1" dirty="0" err="1"/>
              <a:t>vệ</a:t>
            </a:r>
            <a:r>
              <a:rPr lang="en-US" b="1" i="1" dirty="0"/>
              <a:t>) </a:t>
            </a:r>
            <a:endParaRPr lang="en-US" dirty="0"/>
          </a:p>
        </p:txBody>
      </p:sp>
      <p:sp>
        <p:nvSpPr>
          <p:cNvPr id="3" name="Content Placeholder 2"/>
          <p:cNvSpPr>
            <a:spLocks noGrp="1"/>
          </p:cNvSpPr>
          <p:nvPr>
            <p:ph idx="1"/>
          </p:nvPr>
        </p:nvSpPr>
        <p:spPr/>
        <p:txBody>
          <a:bodyPr/>
          <a:lstStyle/>
          <a:p>
            <a:pPr marL="0" indent="0">
              <a:buNone/>
            </a:pPr>
            <a:r>
              <a:rPr lang="en-US" b="1" dirty="0"/>
              <a:t>2. Aggression (</a:t>
            </a:r>
            <a:r>
              <a:rPr lang="en-US" b="1" dirty="0" err="1"/>
              <a:t>Tức</a:t>
            </a:r>
            <a:r>
              <a:rPr lang="en-US" b="1" dirty="0"/>
              <a:t> </a:t>
            </a:r>
            <a:r>
              <a:rPr lang="en-US" b="1" dirty="0" err="1"/>
              <a:t>giận</a:t>
            </a:r>
            <a:r>
              <a:rPr lang="en-US" b="1" dirty="0"/>
              <a:t>/hung </a:t>
            </a:r>
            <a:r>
              <a:rPr lang="en-US" b="1" dirty="0" err="1"/>
              <a:t>tính</a:t>
            </a:r>
            <a:r>
              <a:rPr lang="en-US" b="1" dirty="0"/>
              <a:t>) </a:t>
            </a:r>
          </a:p>
          <a:p>
            <a:pPr>
              <a:buFontTx/>
              <a:buChar char="-"/>
            </a:pPr>
            <a:r>
              <a:rPr lang="en-US" dirty="0"/>
              <a:t>Depreciation (</a:t>
            </a:r>
            <a:r>
              <a:rPr lang="en-US" dirty="0" err="1"/>
              <a:t>Làm</a:t>
            </a:r>
            <a:r>
              <a:rPr lang="en-US" dirty="0"/>
              <a:t> </a:t>
            </a:r>
            <a:r>
              <a:rPr lang="en-US" dirty="0" err="1"/>
              <a:t>giảm</a:t>
            </a:r>
            <a:r>
              <a:rPr lang="en-US" dirty="0"/>
              <a:t> </a:t>
            </a:r>
            <a:r>
              <a:rPr lang="en-US" dirty="0" err="1"/>
              <a:t>giá</a:t>
            </a:r>
            <a:r>
              <a:rPr lang="en-US" dirty="0"/>
              <a:t> </a:t>
            </a:r>
            <a:r>
              <a:rPr lang="en-US" dirty="0" err="1"/>
              <a:t>trị</a:t>
            </a:r>
            <a:r>
              <a:rPr lang="en-US" dirty="0"/>
              <a:t>): </a:t>
            </a:r>
          </a:p>
          <a:p>
            <a:pPr marL="0" indent="0">
              <a:buNone/>
            </a:pPr>
            <a:r>
              <a:rPr lang="en-US" dirty="0"/>
              <a:t>+ </a:t>
            </a:r>
            <a:r>
              <a:rPr lang="en-US" dirty="0" err="1"/>
              <a:t>Nếu</a:t>
            </a:r>
            <a:r>
              <a:rPr lang="en-US" dirty="0"/>
              <a:t> </a:t>
            </a:r>
            <a:r>
              <a:rPr lang="en-US" dirty="0" err="1"/>
              <a:t>mày</a:t>
            </a:r>
            <a:r>
              <a:rPr lang="en-US" dirty="0"/>
              <a:t> </a:t>
            </a:r>
            <a:r>
              <a:rPr lang="en-US" dirty="0" err="1"/>
              <a:t>để</a:t>
            </a:r>
            <a:r>
              <a:rPr lang="en-US" dirty="0"/>
              <a:t> ý </a:t>
            </a:r>
            <a:r>
              <a:rPr lang="en-US" dirty="0" err="1"/>
              <a:t>thấy</a:t>
            </a:r>
            <a:r>
              <a:rPr lang="en-US" dirty="0"/>
              <a:t> </a:t>
            </a:r>
            <a:r>
              <a:rPr lang="en-US" dirty="0" err="1"/>
              <a:t>thì</a:t>
            </a:r>
            <a:r>
              <a:rPr lang="en-US" dirty="0"/>
              <a:t> </a:t>
            </a:r>
            <a:r>
              <a:rPr lang="en-US" dirty="0" err="1"/>
              <a:t>đứa</a:t>
            </a:r>
            <a:r>
              <a:rPr lang="en-US" dirty="0"/>
              <a:t> A </a:t>
            </a:r>
            <a:r>
              <a:rPr lang="en-US" dirty="0" err="1"/>
              <a:t>giỏi</a:t>
            </a:r>
            <a:r>
              <a:rPr lang="en-US" dirty="0"/>
              <a:t> </a:t>
            </a:r>
            <a:r>
              <a:rPr lang="en-US" dirty="0" err="1"/>
              <a:t>nhất</a:t>
            </a:r>
            <a:r>
              <a:rPr lang="en-US" dirty="0"/>
              <a:t> </a:t>
            </a:r>
            <a:r>
              <a:rPr lang="en-US" dirty="0" err="1"/>
              <a:t>là</a:t>
            </a:r>
            <a:r>
              <a:rPr lang="en-US" dirty="0"/>
              <a:t> né </a:t>
            </a:r>
            <a:r>
              <a:rPr lang="en-US" dirty="0" err="1"/>
              <a:t>công</a:t>
            </a:r>
            <a:r>
              <a:rPr lang="en-US" dirty="0"/>
              <a:t> </a:t>
            </a:r>
            <a:r>
              <a:rPr lang="en-US" dirty="0" err="1"/>
              <a:t>việc</a:t>
            </a:r>
            <a:endParaRPr lang="en-US" dirty="0"/>
          </a:p>
          <a:p>
            <a:pPr marL="0" indent="0">
              <a:buNone/>
            </a:pPr>
            <a:r>
              <a:rPr lang="en-US" dirty="0"/>
              <a:t>+ Con </a:t>
            </a:r>
            <a:r>
              <a:rPr lang="en-US" dirty="0" err="1"/>
              <a:t>nhỏ</a:t>
            </a:r>
            <a:r>
              <a:rPr lang="en-US" dirty="0"/>
              <a:t> </a:t>
            </a:r>
            <a:r>
              <a:rPr lang="en-US" dirty="0" err="1"/>
              <a:t>đó</a:t>
            </a:r>
            <a:r>
              <a:rPr lang="en-US" dirty="0"/>
              <a:t> </a:t>
            </a:r>
            <a:r>
              <a:rPr lang="en-US" dirty="0" err="1"/>
              <a:t>thủ</a:t>
            </a:r>
            <a:r>
              <a:rPr lang="en-US" dirty="0"/>
              <a:t> </a:t>
            </a:r>
            <a:r>
              <a:rPr lang="en-US" dirty="0" err="1"/>
              <a:t>khoa</a:t>
            </a:r>
            <a:r>
              <a:rPr lang="en-US" dirty="0"/>
              <a:t> </a:t>
            </a:r>
            <a:r>
              <a:rPr lang="en-US" dirty="0" err="1"/>
              <a:t>vì</a:t>
            </a:r>
            <a:r>
              <a:rPr lang="en-US" dirty="0"/>
              <a:t> </a:t>
            </a:r>
            <a:r>
              <a:rPr lang="en-US" dirty="0" err="1"/>
              <a:t>nó</a:t>
            </a:r>
            <a:r>
              <a:rPr lang="en-US" dirty="0"/>
              <a:t> </a:t>
            </a:r>
            <a:r>
              <a:rPr lang="en-US" dirty="0" err="1"/>
              <a:t>nịnh</a:t>
            </a:r>
            <a:r>
              <a:rPr lang="en-US" dirty="0"/>
              <a:t> </a:t>
            </a:r>
            <a:r>
              <a:rPr lang="en-US" dirty="0" err="1"/>
              <a:t>thầy</a:t>
            </a:r>
            <a:r>
              <a:rPr lang="en-US" dirty="0"/>
              <a:t> </a:t>
            </a:r>
            <a:r>
              <a:rPr lang="en-US" dirty="0" err="1"/>
              <a:t>cô</a:t>
            </a:r>
            <a:r>
              <a:rPr lang="en-US" dirty="0"/>
              <a:t> </a:t>
            </a:r>
          </a:p>
          <a:p>
            <a:pPr>
              <a:buFontTx/>
              <a:buChar char="-"/>
            </a:pPr>
            <a:r>
              <a:rPr lang="en-US" dirty="0"/>
              <a:t>Accusation (</a:t>
            </a:r>
            <a:r>
              <a:rPr lang="en-US" dirty="0" err="1"/>
              <a:t>Buộc</a:t>
            </a:r>
            <a:r>
              <a:rPr lang="en-US" dirty="0"/>
              <a:t> </a:t>
            </a:r>
            <a:r>
              <a:rPr lang="en-US" dirty="0" err="1"/>
              <a:t>tội</a:t>
            </a:r>
            <a:r>
              <a:rPr lang="en-US" dirty="0"/>
              <a:t> </a:t>
            </a:r>
            <a:r>
              <a:rPr lang="en-US" dirty="0" err="1"/>
              <a:t>người</a:t>
            </a:r>
            <a:r>
              <a:rPr lang="en-US" dirty="0"/>
              <a:t> </a:t>
            </a:r>
            <a:r>
              <a:rPr lang="en-US" dirty="0" err="1"/>
              <a:t>khác</a:t>
            </a:r>
            <a:r>
              <a:rPr lang="en-US" dirty="0"/>
              <a:t>)</a:t>
            </a:r>
          </a:p>
          <a:p>
            <a:pPr marL="0" indent="0">
              <a:buNone/>
            </a:pPr>
            <a:r>
              <a:rPr lang="en-US" dirty="0"/>
              <a:t>+ </a:t>
            </a:r>
            <a:r>
              <a:rPr lang="en-US" dirty="0" err="1"/>
              <a:t>Tôi</a:t>
            </a:r>
            <a:r>
              <a:rPr lang="en-US" dirty="0"/>
              <a:t> </a:t>
            </a:r>
            <a:r>
              <a:rPr lang="en-US" dirty="0" err="1"/>
              <a:t>muốn</a:t>
            </a:r>
            <a:r>
              <a:rPr lang="en-US" dirty="0"/>
              <a:t> </a:t>
            </a:r>
            <a:r>
              <a:rPr lang="en-US" dirty="0" err="1"/>
              <a:t>làm</a:t>
            </a:r>
            <a:r>
              <a:rPr lang="en-US" dirty="0"/>
              <a:t> ca </a:t>
            </a:r>
            <a:r>
              <a:rPr lang="en-US" dirty="0" err="1"/>
              <a:t>sĩ</a:t>
            </a:r>
            <a:r>
              <a:rPr lang="en-US" dirty="0"/>
              <a:t>, </a:t>
            </a:r>
            <a:r>
              <a:rPr lang="en-US" dirty="0" err="1"/>
              <a:t>chỉ</a:t>
            </a:r>
            <a:r>
              <a:rPr lang="en-US" dirty="0"/>
              <a:t> </a:t>
            </a:r>
            <a:r>
              <a:rPr lang="en-US" dirty="0" err="1"/>
              <a:t>tại</a:t>
            </a:r>
            <a:r>
              <a:rPr lang="en-US" dirty="0"/>
              <a:t> </a:t>
            </a:r>
            <a:r>
              <a:rPr lang="en-US" dirty="0" err="1"/>
              <a:t>vì</a:t>
            </a:r>
            <a:r>
              <a:rPr lang="en-US" dirty="0"/>
              <a:t> </a:t>
            </a:r>
            <a:r>
              <a:rPr lang="en-US" dirty="0" err="1"/>
              <a:t>ba</a:t>
            </a:r>
            <a:r>
              <a:rPr lang="en-US" dirty="0"/>
              <a:t> </a:t>
            </a:r>
            <a:r>
              <a:rPr lang="en-US" dirty="0" err="1"/>
              <a:t>mẹ</a:t>
            </a:r>
            <a:r>
              <a:rPr lang="en-US" dirty="0"/>
              <a:t> </a:t>
            </a:r>
            <a:r>
              <a:rPr lang="en-US" dirty="0" err="1"/>
              <a:t>bắt</a:t>
            </a:r>
            <a:r>
              <a:rPr lang="en-US" dirty="0"/>
              <a:t> </a:t>
            </a:r>
            <a:r>
              <a:rPr lang="en-US" dirty="0" err="1"/>
              <a:t>thi</a:t>
            </a:r>
            <a:r>
              <a:rPr lang="en-US" dirty="0"/>
              <a:t> y</a:t>
            </a:r>
          </a:p>
          <a:p>
            <a:pPr>
              <a:buFontTx/>
              <a:buChar char="-"/>
            </a:pPr>
            <a:r>
              <a:rPr lang="en-US" dirty="0"/>
              <a:t>Self-accusation (</a:t>
            </a:r>
            <a:r>
              <a:rPr lang="en-US" dirty="0" err="1"/>
              <a:t>Tự</a:t>
            </a:r>
            <a:r>
              <a:rPr lang="en-US" dirty="0"/>
              <a:t> </a:t>
            </a:r>
            <a:r>
              <a:rPr lang="en-US" dirty="0" err="1"/>
              <a:t>buộc</a:t>
            </a:r>
            <a:r>
              <a:rPr lang="en-US" dirty="0"/>
              <a:t> </a:t>
            </a:r>
            <a:r>
              <a:rPr lang="en-US" dirty="0" err="1"/>
              <a:t>tội</a:t>
            </a:r>
            <a:r>
              <a:rPr lang="en-US" dirty="0"/>
              <a:t>) </a:t>
            </a:r>
          </a:p>
          <a:p>
            <a:pPr marL="0" indent="0">
              <a:buNone/>
            </a:pPr>
            <a:r>
              <a:rPr lang="en-US" dirty="0"/>
              <a:t>+ </a:t>
            </a:r>
            <a:r>
              <a:rPr lang="en-US" dirty="0" err="1"/>
              <a:t>Tôi</a:t>
            </a:r>
            <a:r>
              <a:rPr lang="en-US" dirty="0"/>
              <a:t> </a:t>
            </a:r>
            <a:r>
              <a:rPr lang="en-US" dirty="0" err="1"/>
              <a:t>chưa</a:t>
            </a:r>
            <a:r>
              <a:rPr lang="en-US" dirty="0"/>
              <a:t> </a:t>
            </a:r>
            <a:r>
              <a:rPr lang="en-US" dirty="0" err="1"/>
              <a:t>đủ</a:t>
            </a:r>
            <a:r>
              <a:rPr lang="en-US" dirty="0"/>
              <a:t> </a:t>
            </a:r>
            <a:r>
              <a:rPr lang="en-US" dirty="0" err="1"/>
              <a:t>tốt</a:t>
            </a:r>
            <a:r>
              <a:rPr lang="en-US" dirty="0"/>
              <a:t>, </a:t>
            </a:r>
            <a:r>
              <a:rPr lang="en-US" dirty="0" err="1"/>
              <a:t>tôi</a:t>
            </a:r>
            <a:r>
              <a:rPr lang="en-US" dirty="0"/>
              <a:t> </a:t>
            </a:r>
            <a:r>
              <a:rPr lang="en-US" dirty="0" err="1"/>
              <a:t>đáng</a:t>
            </a:r>
            <a:r>
              <a:rPr lang="en-US" dirty="0"/>
              <a:t> </a:t>
            </a:r>
            <a:r>
              <a:rPr lang="en-US" dirty="0" err="1"/>
              <a:t>bị</a:t>
            </a:r>
            <a:r>
              <a:rPr lang="en-US" dirty="0"/>
              <a:t> </a:t>
            </a:r>
            <a:r>
              <a:rPr lang="en-US" dirty="0" err="1"/>
              <a:t>ghét</a:t>
            </a:r>
            <a:r>
              <a:rPr lang="en-US" dirty="0"/>
              <a:t> </a:t>
            </a:r>
            <a:r>
              <a:rPr lang="en-US" dirty="0" err="1"/>
              <a:t>bỏ</a:t>
            </a:r>
            <a:r>
              <a:rPr lang="en-US" dirty="0"/>
              <a:t> </a:t>
            </a:r>
            <a:r>
              <a:rPr lang="en-US" dirty="0" err="1"/>
              <a:t>vì</a:t>
            </a:r>
            <a:r>
              <a:rPr lang="en-US" dirty="0"/>
              <a:t> </a:t>
            </a:r>
            <a:r>
              <a:rPr lang="en-US" dirty="0" err="1"/>
              <a:t>tôi</a:t>
            </a:r>
            <a:r>
              <a:rPr lang="en-US" dirty="0"/>
              <a:t> </a:t>
            </a:r>
            <a:r>
              <a:rPr lang="en-US" dirty="0" err="1"/>
              <a:t>quá</a:t>
            </a:r>
            <a:r>
              <a:rPr lang="en-US" dirty="0"/>
              <a:t> </a:t>
            </a:r>
            <a:r>
              <a:rPr lang="en-US" dirty="0" err="1"/>
              <a:t>ích</a:t>
            </a:r>
            <a:r>
              <a:rPr lang="en-US" dirty="0"/>
              <a:t> </a:t>
            </a:r>
            <a:r>
              <a:rPr lang="en-US" dirty="0" err="1"/>
              <a:t>kỷ</a:t>
            </a:r>
            <a:r>
              <a:rPr lang="en-US" dirty="0"/>
              <a:t> </a:t>
            </a:r>
          </a:p>
        </p:txBody>
      </p:sp>
    </p:spTree>
    <p:extLst>
      <p:ext uri="{BB962C8B-B14F-4D97-AF65-F5344CB8AC3E}">
        <p14:creationId xmlns:p14="http://schemas.microsoft.com/office/powerpoint/2010/main" val="2037236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 Safeguarding tendencies (</a:t>
            </a:r>
            <a:r>
              <a:rPr lang="en-US" b="1" i="1" dirty="0" err="1"/>
              <a:t>Các</a:t>
            </a:r>
            <a:r>
              <a:rPr lang="en-US" b="1" i="1" dirty="0"/>
              <a:t> </a:t>
            </a:r>
            <a:r>
              <a:rPr lang="en-US" b="1" i="1" dirty="0" err="1"/>
              <a:t>xu</a:t>
            </a:r>
            <a:r>
              <a:rPr lang="en-US" b="1" i="1" dirty="0"/>
              <a:t> </a:t>
            </a:r>
            <a:r>
              <a:rPr lang="en-US" b="1" i="1" dirty="0" err="1"/>
              <a:t>hướng</a:t>
            </a:r>
            <a:r>
              <a:rPr lang="en-US" b="1" i="1" dirty="0"/>
              <a:t> </a:t>
            </a:r>
            <a:r>
              <a:rPr lang="en-US" b="1" i="1" dirty="0" err="1"/>
              <a:t>bảo</a:t>
            </a:r>
            <a:r>
              <a:rPr lang="en-US" b="1" i="1" dirty="0"/>
              <a:t> </a:t>
            </a:r>
            <a:r>
              <a:rPr lang="en-US" b="1" i="1" dirty="0" err="1"/>
              <a:t>vệ</a:t>
            </a:r>
            <a:r>
              <a:rPr lang="en-US" b="1" i="1" dirty="0"/>
              <a:t>) </a:t>
            </a:r>
            <a:endParaRPr lang="en-US" dirty="0"/>
          </a:p>
        </p:txBody>
      </p:sp>
      <p:sp>
        <p:nvSpPr>
          <p:cNvPr id="3" name="Content Placeholder 2"/>
          <p:cNvSpPr>
            <a:spLocks noGrp="1"/>
          </p:cNvSpPr>
          <p:nvPr>
            <p:ph idx="1"/>
          </p:nvPr>
        </p:nvSpPr>
        <p:spPr/>
        <p:txBody>
          <a:bodyPr/>
          <a:lstStyle/>
          <a:p>
            <a:pPr marL="0" indent="0">
              <a:buNone/>
            </a:pPr>
            <a:r>
              <a:rPr lang="en-US" b="1" dirty="0"/>
              <a:t>3. Withdrawal (</a:t>
            </a:r>
            <a:r>
              <a:rPr lang="en-US" b="1" dirty="0" err="1"/>
              <a:t>Rút</a:t>
            </a:r>
            <a:r>
              <a:rPr lang="en-US" b="1" dirty="0"/>
              <a:t> </a:t>
            </a:r>
            <a:r>
              <a:rPr lang="en-US" b="1" dirty="0" err="1"/>
              <a:t>lui</a:t>
            </a:r>
            <a:r>
              <a:rPr lang="en-US" b="1" dirty="0"/>
              <a:t>/</a:t>
            </a:r>
            <a:r>
              <a:rPr lang="en-US" b="1" dirty="0" err="1"/>
              <a:t>thu</a:t>
            </a:r>
            <a:r>
              <a:rPr lang="en-US" b="1" dirty="0"/>
              <a:t> </a:t>
            </a:r>
            <a:r>
              <a:rPr lang="en-US" b="1" dirty="0" err="1"/>
              <a:t>rút</a:t>
            </a:r>
            <a:r>
              <a:rPr lang="en-US" b="1" dirty="0"/>
              <a:t>) </a:t>
            </a:r>
          </a:p>
          <a:p>
            <a:pPr>
              <a:buFontTx/>
              <a:buChar char="-"/>
            </a:pPr>
            <a:r>
              <a:rPr lang="en-US" dirty="0"/>
              <a:t>Moving backward: </a:t>
            </a:r>
            <a:r>
              <a:rPr lang="en-US" dirty="0" err="1"/>
              <a:t>Giống</a:t>
            </a:r>
            <a:r>
              <a:rPr lang="en-US" dirty="0"/>
              <a:t> </a:t>
            </a:r>
            <a:r>
              <a:rPr lang="en-US" dirty="0" err="1"/>
              <a:t>với</a:t>
            </a:r>
            <a:r>
              <a:rPr lang="en-US" dirty="0"/>
              <a:t> </a:t>
            </a:r>
            <a:r>
              <a:rPr lang="en-US" dirty="0" err="1"/>
              <a:t>thoái</a:t>
            </a:r>
            <a:r>
              <a:rPr lang="en-US" dirty="0"/>
              <a:t> </a:t>
            </a:r>
            <a:r>
              <a:rPr lang="en-US" dirty="0" err="1"/>
              <a:t>lui</a:t>
            </a:r>
            <a:r>
              <a:rPr lang="en-US" dirty="0"/>
              <a:t> (regression) </a:t>
            </a:r>
            <a:r>
              <a:rPr lang="en-US" dirty="0" err="1"/>
              <a:t>của</a:t>
            </a:r>
            <a:r>
              <a:rPr lang="en-US" dirty="0"/>
              <a:t> Freud, </a:t>
            </a:r>
            <a:r>
              <a:rPr lang="en-US" dirty="0" err="1"/>
              <a:t>nhưng</a:t>
            </a:r>
            <a:r>
              <a:rPr lang="en-US" dirty="0"/>
              <a:t> </a:t>
            </a:r>
            <a:r>
              <a:rPr lang="en-US" dirty="0" err="1"/>
              <a:t>theo</a:t>
            </a:r>
            <a:r>
              <a:rPr lang="en-US" dirty="0"/>
              <a:t> Adler, </a:t>
            </a:r>
            <a:r>
              <a:rPr lang="en-US" dirty="0" err="1"/>
              <a:t>điều</a:t>
            </a:r>
            <a:r>
              <a:rPr lang="en-US" dirty="0"/>
              <a:t> </a:t>
            </a:r>
            <a:r>
              <a:rPr lang="en-US" dirty="0" err="1"/>
              <a:t>này</a:t>
            </a:r>
            <a:r>
              <a:rPr lang="en-US" dirty="0"/>
              <a:t> </a:t>
            </a:r>
            <a:r>
              <a:rPr lang="en-US" dirty="0" err="1"/>
              <a:t>diễn</a:t>
            </a:r>
            <a:r>
              <a:rPr lang="en-US" dirty="0"/>
              <a:t> </a:t>
            </a:r>
            <a:r>
              <a:rPr lang="en-US" dirty="0" err="1"/>
              <a:t>ra</a:t>
            </a:r>
            <a:r>
              <a:rPr lang="en-US" dirty="0"/>
              <a:t> </a:t>
            </a:r>
            <a:r>
              <a:rPr lang="en-US" dirty="0" err="1"/>
              <a:t>trong</a:t>
            </a:r>
            <a:r>
              <a:rPr lang="en-US" dirty="0"/>
              <a:t> ý </a:t>
            </a:r>
            <a:r>
              <a:rPr lang="en-US" dirty="0" err="1"/>
              <a:t>thức</a:t>
            </a:r>
            <a:r>
              <a:rPr lang="en-US" dirty="0"/>
              <a:t>. </a:t>
            </a:r>
          </a:p>
          <a:p>
            <a:pPr>
              <a:buFontTx/>
              <a:buChar char="-"/>
            </a:pPr>
            <a:r>
              <a:rPr lang="en-US" dirty="0"/>
              <a:t>Standing still: </a:t>
            </a:r>
            <a:r>
              <a:rPr lang="en-US" dirty="0" err="1"/>
              <a:t>Không</a:t>
            </a:r>
            <a:r>
              <a:rPr lang="en-US" dirty="0"/>
              <a:t> </a:t>
            </a:r>
            <a:r>
              <a:rPr lang="en-US" dirty="0" err="1"/>
              <a:t>làm</a:t>
            </a:r>
            <a:r>
              <a:rPr lang="en-US" dirty="0"/>
              <a:t> </a:t>
            </a:r>
            <a:r>
              <a:rPr lang="en-US" dirty="0" err="1"/>
              <a:t>gì</a:t>
            </a:r>
            <a:r>
              <a:rPr lang="en-US" dirty="0"/>
              <a:t> </a:t>
            </a:r>
            <a:r>
              <a:rPr lang="en-US" dirty="0" err="1"/>
              <a:t>cả</a:t>
            </a:r>
            <a:r>
              <a:rPr lang="en-US" dirty="0"/>
              <a:t> </a:t>
            </a:r>
            <a:r>
              <a:rPr lang="en-US" dirty="0" err="1"/>
              <a:t>thì</a:t>
            </a:r>
            <a:r>
              <a:rPr lang="en-US" dirty="0"/>
              <a:t> </a:t>
            </a:r>
            <a:r>
              <a:rPr lang="en-US" dirty="0" err="1"/>
              <a:t>sẽ</a:t>
            </a:r>
            <a:r>
              <a:rPr lang="en-US" dirty="0"/>
              <a:t> </a:t>
            </a:r>
            <a:r>
              <a:rPr lang="en-US" dirty="0" err="1"/>
              <a:t>không</a:t>
            </a:r>
            <a:r>
              <a:rPr lang="en-US" dirty="0"/>
              <a:t> </a:t>
            </a:r>
            <a:r>
              <a:rPr lang="en-US" dirty="0" err="1"/>
              <a:t>thất</a:t>
            </a:r>
            <a:r>
              <a:rPr lang="en-US" dirty="0"/>
              <a:t> </a:t>
            </a:r>
            <a:r>
              <a:rPr lang="en-US" dirty="0" err="1"/>
              <a:t>bại</a:t>
            </a:r>
            <a:r>
              <a:rPr lang="en-US" dirty="0"/>
              <a:t> </a:t>
            </a:r>
          </a:p>
          <a:p>
            <a:pPr>
              <a:buFontTx/>
              <a:buChar char="-"/>
            </a:pPr>
            <a:r>
              <a:rPr lang="en-US" dirty="0"/>
              <a:t>Hesitating: </a:t>
            </a:r>
            <a:r>
              <a:rPr lang="en-US" dirty="0" err="1"/>
              <a:t>Ngần</a:t>
            </a:r>
            <a:r>
              <a:rPr lang="en-US" dirty="0"/>
              <a:t> </a:t>
            </a:r>
            <a:r>
              <a:rPr lang="en-US" dirty="0" err="1"/>
              <a:t>ngại</a:t>
            </a:r>
            <a:r>
              <a:rPr lang="en-US" dirty="0"/>
              <a:t> </a:t>
            </a:r>
          </a:p>
          <a:p>
            <a:pPr>
              <a:buFontTx/>
              <a:buChar char="-"/>
            </a:pPr>
            <a:r>
              <a:rPr lang="en-US" dirty="0"/>
              <a:t>Constructing obstacles: </a:t>
            </a:r>
            <a:r>
              <a:rPr lang="en-US" dirty="0" err="1"/>
              <a:t>Tạo</a:t>
            </a:r>
            <a:r>
              <a:rPr lang="en-US" dirty="0"/>
              <a:t> </a:t>
            </a:r>
            <a:r>
              <a:rPr lang="en-US" dirty="0" err="1"/>
              <a:t>trở</a:t>
            </a:r>
            <a:r>
              <a:rPr lang="en-US" dirty="0"/>
              <a:t> </a:t>
            </a:r>
            <a:r>
              <a:rPr lang="en-US" dirty="0" err="1"/>
              <a:t>ngại</a:t>
            </a:r>
            <a:r>
              <a:rPr lang="en-US" dirty="0"/>
              <a:t> </a:t>
            </a:r>
            <a:r>
              <a:rPr lang="en-US" dirty="0" err="1"/>
              <a:t>để</a:t>
            </a:r>
            <a:r>
              <a:rPr lang="en-US" dirty="0"/>
              <a:t> </a:t>
            </a:r>
            <a:r>
              <a:rPr lang="en-US" dirty="0" err="1"/>
              <a:t>không</a:t>
            </a:r>
            <a:r>
              <a:rPr lang="en-US" dirty="0"/>
              <a:t> </a:t>
            </a:r>
            <a:r>
              <a:rPr lang="en-US" dirty="0" err="1"/>
              <a:t>hoàn</a:t>
            </a:r>
            <a:r>
              <a:rPr lang="en-US" dirty="0"/>
              <a:t> </a:t>
            </a:r>
            <a:r>
              <a:rPr lang="en-US" dirty="0" err="1"/>
              <a:t>thành</a:t>
            </a:r>
            <a:endParaRPr lang="en-US" dirty="0"/>
          </a:p>
        </p:txBody>
      </p:sp>
    </p:spTree>
    <p:extLst>
      <p:ext uri="{BB962C8B-B14F-4D97-AF65-F5344CB8AC3E}">
        <p14:creationId xmlns:p14="http://schemas.microsoft.com/office/powerpoint/2010/main" val="12644830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So </a:t>
            </a:r>
            <a:r>
              <a:rPr lang="en-US" b="1" i="1" dirty="0" err="1"/>
              <a:t>sánh</a:t>
            </a:r>
            <a:r>
              <a:rPr lang="en-US" b="1" i="1" dirty="0"/>
              <a:t> </a:t>
            </a:r>
            <a:r>
              <a:rPr lang="en-US" b="1" i="1" dirty="0" err="1"/>
              <a:t>với</a:t>
            </a:r>
            <a:r>
              <a:rPr lang="en-US" b="1" i="1" dirty="0"/>
              <a:t> </a:t>
            </a:r>
            <a:r>
              <a:rPr lang="en-US" b="1" i="1" dirty="0" err="1"/>
              <a:t>cơ</a:t>
            </a:r>
            <a:r>
              <a:rPr lang="en-US" b="1" i="1" dirty="0"/>
              <a:t> </a:t>
            </a:r>
            <a:r>
              <a:rPr lang="en-US" b="1" i="1" dirty="0" err="1"/>
              <a:t>chế</a:t>
            </a:r>
            <a:r>
              <a:rPr lang="en-US" b="1" i="1" dirty="0"/>
              <a:t> PHÒNG VỆ </a:t>
            </a:r>
            <a:r>
              <a:rPr lang="en-US" b="1" i="1" dirty="0" err="1"/>
              <a:t>của</a:t>
            </a:r>
            <a:r>
              <a:rPr lang="en-US" b="1" i="1" dirty="0"/>
              <a:t> Freud</a:t>
            </a:r>
            <a:endParaRPr lang="en-US" dirty="0"/>
          </a:p>
        </p:txBody>
      </p:sp>
      <p:sp>
        <p:nvSpPr>
          <p:cNvPr id="3" name="Content Placeholder 2"/>
          <p:cNvSpPr>
            <a:spLocks noGrp="1"/>
          </p:cNvSpPr>
          <p:nvPr>
            <p:ph idx="1"/>
          </p:nvPr>
        </p:nvSpPr>
        <p:spPr/>
        <p:txBody>
          <a:bodyPr/>
          <a:lstStyle/>
          <a:p>
            <a:pPr marL="0" indent="0">
              <a:buNone/>
            </a:pPr>
            <a:r>
              <a:rPr lang="en-US" dirty="0" err="1"/>
              <a:t>Giống</a:t>
            </a:r>
            <a:r>
              <a:rPr lang="en-US" dirty="0"/>
              <a:t>: </a:t>
            </a:r>
          </a:p>
          <a:p>
            <a:pPr marL="0" indent="0">
              <a:buNone/>
            </a:pPr>
            <a:r>
              <a:rPr lang="en-US" dirty="0"/>
              <a:t>- </a:t>
            </a:r>
            <a:r>
              <a:rPr lang="en-US" dirty="0" err="1"/>
              <a:t>Đều</a:t>
            </a:r>
            <a:r>
              <a:rPr lang="en-US" dirty="0"/>
              <a:t> </a:t>
            </a:r>
            <a:r>
              <a:rPr lang="en-US" dirty="0" err="1"/>
              <a:t>là</a:t>
            </a:r>
            <a:r>
              <a:rPr lang="en-US" dirty="0"/>
              <a:t> </a:t>
            </a:r>
            <a:r>
              <a:rPr lang="en-US" dirty="0" err="1"/>
              <a:t>những</a:t>
            </a:r>
            <a:r>
              <a:rPr lang="en-US" dirty="0"/>
              <a:t> </a:t>
            </a:r>
            <a:r>
              <a:rPr lang="en-US" dirty="0" err="1"/>
              <a:t>cơ</a:t>
            </a:r>
            <a:r>
              <a:rPr lang="en-US" dirty="0"/>
              <a:t> </a:t>
            </a:r>
            <a:r>
              <a:rPr lang="en-US" dirty="0" err="1"/>
              <a:t>chế</a:t>
            </a:r>
            <a:r>
              <a:rPr lang="en-US" dirty="0"/>
              <a:t> </a:t>
            </a:r>
            <a:r>
              <a:rPr lang="en-US" dirty="0" err="1"/>
              <a:t>bảo</a:t>
            </a:r>
            <a:r>
              <a:rPr lang="en-US" dirty="0"/>
              <a:t> </a:t>
            </a:r>
            <a:r>
              <a:rPr lang="en-US" dirty="0" err="1"/>
              <a:t>vệ</a:t>
            </a:r>
            <a:r>
              <a:rPr lang="en-US" dirty="0"/>
              <a:t> con </a:t>
            </a:r>
            <a:r>
              <a:rPr lang="en-US" dirty="0" err="1"/>
              <a:t>người</a:t>
            </a:r>
            <a:r>
              <a:rPr lang="en-US" dirty="0"/>
              <a:t> </a:t>
            </a:r>
            <a:r>
              <a:rPr lang="en-US" dirty="0" err="1"/>
              <a:t>khỏi</a:t>
            </a:r>
            <a:r>
              <a:rPr lang="en-US" dirty="0"/>
              <a:t> lo </a:t>
            </a:r>
            <a:r>
              <a:rPr lang="en-US" dirty="0" err="1"/>
              <a:t>lắng</a:t>
            </a:r>
            <a:r>
              <a:rPr lang="en-US" dirty="0"/>
              <a:t> </a:t>
            </a:r>
            <a:r>
              <a:rPr lang="en-US" dirty="0" err="1"/>
              <a:t>chung</a:t>
            </a:r>
            <a:endParaRPr lang="en-US" dirty="0"/>
          </a:p>
        </p:txBody>
      </p:sp>
    </p:spTree>
    <p:extLst>
      <p:ext uri="{BB962C8B-B14F-4D97-AF65-F5344CB8AC3E}">
        <p14:creationId xmlns:p14="http://schemas.microsoft.com/office/powerpoint/2010/main" val="3812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So </a:t>
            </a:r>
            <a:r>
              <a:rPr lang="en-US" b="1" i="1" dirty="0" err="1"/>
              <a:t>sánh</a:t>
            </a:r>
            <a:r>
              <a:rPr lang="en-US" b="1" i="1" dirty="0"/>
              <a:t> </a:t>
            </a:r>
            <a:r>
              <a:rPr lang="en-US" b="1" i="1" dirty="0" err="1"/>
              <a:t>với</a:t>
            </a:r>
            <a:r>
              <a:rPr lang="en-US" b="1" i="1" dirty="0"/>
              <a:t> </a:t>
            </a:r>
            <a:r>
              <a:rPr lang="en-US" b="1" i="1" dirty="0" err="1"/>
              <a:t>cơ</a:t>
            </a:r>
            <a:r>
              <a:rPr lang="en-US" b="1" i="1" dirty="0"/>
              <a:t> </a:t>
            </a:r>
            <a:r>
              <a:rPr lang="en-US" b="1" i="1" dirty="0" err="1"/>
              <a:t>chế</a:t>
            </a:r>
            <a:r>
              <a:rPr lang="en-US" b="1" i="1" dirty="0"/>
              <a:t> PHÒNG VỆ </a:t>
            </a:r>
            <a:r>
              <a:rPr lang="en-US" b="1" i="1" dirty="0" err="1"/>
              <a:t>của</a:t>
            </a:r>
            <a:r>
              <a:rPr lang="en-US" b="1" i="1" dirty="0"/>
              <a:t> Freud</a:t>
            </a:r>
            <a:endParaRPr lang="en-US" dirty="0"/>
          </a:p>
        </p:txBody>
      </p:sp>
      <p:sp>
        <p:nvSpPr>
          <p:cNvPr id="3" name="Content Placeholder 2"/>
          <p:cNvSpPr>
            <a:spLocks noGrp="1"/>
          </p:cNvSpPr>
          <p:nvPr>
            <p:ph idx="1"/>
          </p:nvPr>
        </p:nvSpPr>
        <p:spPr/>
        <p:txBody>
          <a:bodyPr/>
          <a:lstStyle/>
          <a:p>
            <a:pPr marL="0" indent="0">
              <a:buNone/>
            </a:pPr>
            <a:r>
              <a:rPr lang="en-US" dirty="0" err="1"/>
              <a:t>Khác</a:t>
            </a:r>
            <a:r>
              <a:rPr lang="en-US" dirty="0"/>
              <a:t>: </a:t>
            </a:r>
          </a:p>
          <a:p>
            <a:pPr marL="0" indent="0">
              <a:buNone/>
            </a:pPr>
            <a:endParaRPr lang="en-US" dirty="0"/>
          </a:p>
        </p:txBody>
      </p:sp>
      <p:graphicFrame>
        <p:nvGraphicFramePr>
          <p:cNvPr id="4" name="Table 4">
            <a:extLst>
              <a:ext uri="{FF2B5EF4-FFF2-40B4-BE49-F238E27FC236}">
                <a16:creationId xmlns:a16="http://schemas.microsoft.com/office/drawing/2014/main" id="{1E224369-7F14-954A-9F4C-12F7280FF1F4}"/>
              </a:ext>
            </a:extLst>
          </p:cNvPr>
          <p:cNvGraphicFramePr>
            <a:graphicFrameLocks noGrp="1"/>
          </p:cNvGraphicFramePr>
          <p:nvPr>
            <p:extLst>
              <p:ext uri="{D42A27DB-BD31-4B8C-83A1-F6EECF244321}">
                <p14:modId xmlns:p14="http://schemas.microsoft.com/office/powerpoint/2010/main" val="3158898792"/>
              </p:ext>
            </p:extLst>
          </p:nvPr>
        </p:nvGraphicFramePr>
        <p:xfrm>
          <a:off x="1874345" y="2872827"/>
          <a:ext cx="8128000" cy="24257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68432382"/>
                    </a:ext>
                  </a:extLst>
                </a:gridCol>
                <a:gridCol w="4064000">
                  <a:extLst>
                    <a:ext uri="{9D8B030D-6E8A-4147-A177-3AD203B41FA5}">
                      <a16:colId xmlns:a16="http://schemas.microsoft.com/office/drawing/2014/main" val="134957758"/>
                    </a:ext>
                  </a:extLst>
                </a:gridCol>
              </a:tblGrid>
              <a:tr h="609600">
                <a:tc>
                  <a:txBody>
                    <a:bodyPr/>
                    <a:lstStyle/>
                    <a:p>
                      <a:pPr algn="ctr"/>
                      <a:r>
                        <a:rPr lang="en-VN" sz="3000" dirty="0"/>
                        <a:t>Freud</a:t>
                      </a:r>
                    </a:p>
                  </a:txBody>
                  <a:tcPr/>
                </a:tc>
                <a:tc>
                  <a:txBody>
                    <a:bodyPr/>
                    <a:lstStyle/>
                    <a:p>
                      <a:pPr algn="ctr"/>
                      <a:r>
                        <a:rPr lang="en-VN" sz="3000" dirty="0"/>
                        <a:t>Adler</a:t>
                      </a:r>
                    </a:p>
                  </a:txBody>
                  <a:tcPr/>
                </a:tc>
                <a:extLst>
                  <a:ext uri="{0D108BD9-81ED-4DB2-BD59-A6C34878D82A}">
                    <a16:rowId xmlns:a16="http://schemas.microsoft.com/office/drawing/2014/main" val="3898582276"/>
                  </a:ext>
                </a:extLst>
              </a:tr>
              <a:tr h="1816100">
                <a:tc>
                  <a:txBody>
                    <a:bodyPr/>
                    <a:lstStyle/>
                    <a:p>
                      <a:pPr marL="285750" indent="-285750">
                        <a:buFontTx/>
                        <a:buChar char="-"/>
                      </a:pPr>
                      <a:r>
                        <a:rPr lang="en-VN" sz="2000" dirty="0"/>
                        <a:t>Vô thức</a:t>
                      </a:r>
                    </a:p>
                    <a:p>
                      <a:pPr marL="285750" indent="-285750">
                        <a:buFontTx/>
                        <a:buChar char="-"/>
                      </a:pPr>
                      <a:r>
                        <a:rPr lang="en-VN" sz="2000" dirty="0"/>
                        <a:t>Bảo vệ ego khỏi lo hãi</a:t>
                      </a:r>
                    </a:p>
                    <a:p>
                      <a:pPr marL="285750" indent="-285750">
                        <a:buFontTx/>
                        <a:buChar char="-"/>
                      </a:pPr>
                      <a:r>
                        <a:rPr lang="en-VN" sz="2000" dirty="0"/>
                        <a:t>Có nơi mọi người </a:t>
                      </a:r>
                    </a:p>
                  </a:txBody>
                  <a:tcPr/>
                </a:tc>
                <a:tc>
                  <a:txBody>
                    <a:bodyPr/>
                    <a:lstStyle/>
                    <a:p>
                      <a:pPr marL="285750" indent="-285750">
                        <a:buFontTx/>
                        <a:buChar char="-"/>
                      </a:pPr>
                      <a:r>
                        <a:rPr lang="en-VN" sz="2000" dirty="0"/>
                        <a:t>Nằm phần lớn ở ý thức</a:t>
                      </a:r>
                    </a:p>
                    <a:p>
                      <a:pPr marL="285750" indent="-285750">
                        <a:buFontTx/>
                        <a:buChar char="-"/>
                      </a:pPr>
                      <a:r>
                        <a:rPr lang="en-VN" sz="2000" dirty="0"/>
                        <a:t>Bảo vệ bản thân khi lối sống không phù hợp. Kết nối với xã hội kém </a:t>
                      </a:r>
                    </a:p>
                    <a:p>
                      <a:pPr marL="285750" indent="-285750">
                        <a:buFontTx/>
                        <a:buChar char="-"/>
                      </a:pPr>
                      <a:r>
                        <a:rPr lang="en-VN" sz="2000" dirty="0"/>
                        <a:t>Có ở người có tâm bệnh</a:t>
                      </a:r>
                    </a:p>
                  </a:txBody>
                  <a:tcPr/>
                </a:tc>
                <a:extLst>
                  <a:ext uri="{0D108BD9-81ED-4DB2-BD59-A6C34878D82A}">
                    <a16:rowId xmlns:a16="http://schemas.microsoft.com/office/drawing/2014/main" val="1283494941"/>
                  </a:ext>
                </a:extLst>
              </a:tr>
            </a:tbl>
          </a:graphicData>
        </a:graphic>
      </p:graphicFrame>
    </p:spTree>
    <p:extLst>
      <p:ext uri="{BB962C8B-B14F-4D97-AF65-F5344CB8AC3E}">
        <p14:creationId xmlns:p14="http://schemas.microsoft.com/office/powerpoint/2010/main" val="158957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434585" y="592227"/>
            <a:ext cx="8231188" cy="715962"/>
          </a:xfrm>
        </p:spPr>
        <p:txBody>
          <a:bodyPr/>
          <a:lstStyle/>
          <a:p>
            <a:r>
              <a:rPr lang="en-PH" sz="3200" b="1" dirty="0" err="1"/>
              <a:t>Quan</a:t>
            </a:r>
            <a:r>
              <a:rPr lang="en-PH" sz="3200" b="1" dirty="0"/>
              <a:t> </a:t>
            </a:r>
            <a:r>
              <a:rPr lang="en-PH" sz="3200" b="1" dirty="0" err="1"/>
              <a:t>điểm</a:t>
            </a:r>
            <a:r>
              <a:rPr lang="en-PH" sz="3200" b="1" dirty="0"/>
              <a:t> </a:t>
            </a:r>
            <a:r>
              <a:rPr lang="en-PH" sz="3200" b="1" dirty="0" err="1"/>
              <a:t>về</a:t>
            </a:r>
            <a:r>
              <a:rPr lang="en-PH" sz="3200" b="1" dirty="0"/>
              <a:t> </a:t>
            </a:r>
            <a:r>
              <a:rPr lang="en-PH" sz="3200" b="1" dirty="0" err="1"/>
              <a:t>Bản</a:t>
            </a:r>
            <a:r>
              <a:rPr lang="en-PH" sz="3200" b="1" dirty="0"/>
              <a:t> </a:t>
            </a:r>
            <a:r>
              <a:rPr lang="en-PH" sz="3200" b="1" dirty="0" err="1"/>
              <a:t>chất</a:t>
            </a:r>
            <a:r>
              <a:rPr lang="en-PH" sz="3200" b="1" dirty="0"/>
              <a:t> Con </a:t>
            </a:r>
            <a:r>
              <a:rPr lang="en-PH" sz="3200" b="1" dirty="0" err="1"/>
              <a:t>người</a:t>
            </a:r>
            <a:endParaRPr lang="en-PH" sz="3200" b="1" dirty="0"/>
          </a:p>
        </p:txBody>
      </p:sp>
      <p:sp>
        <p:nvSpPr>
          <p:cNvPr id="21507" name="Content Placeholder 2"/>
          <p:cNvSpPr>
            <a:spLocks noGrp="1"/>
          </p:cNvSpPr>
          <p:nvPr>
            <p:ph idx="1"/>
          </p:nvPr>
        </p:nvSpPr>
        <p:spPr>
          <a:xfrm>
            <a:off x="1434585" y="1608920"/>
            <a:ext cx="9345031" cy="4554538"/>
          </a:xfrm>
        </p:spPr>
        <p:txBody>
          <a:bodyPr/>
          <a:lstStyle/>
          <a:p>
            <a:pPr marL="0" indent="0">
              <a:buNone/>
            </a:pPr>
            <a:r>
              <a:rPr lang="en-PH" dirty="0"/>
              <a:t>- Con </a:t>
            </a:r>
            <a:r>
              <a:rPr lang="en-PH" dirty="0" err="1"/>
              <a:t>người</a:t>
            </a:r>
            <a:r>
              <a:rPr lang="en-PH" dirty="0"/>
              <a:t> </a:t>
            </a:r>
            <a:r>
              <a:rPr lang="en-PH" dirty="0" err="1"/>
              <a:t>được</a:t>
            </a:r>
            <a:r>
              <a:rPr lang="en-PH" dirty="0"/>
              <a:t> </a:t>
            </a:r>
            <a:r>
              <a:rPr lang="en-PH" dirty="0" err="1"/>
              <a:t>thúc</a:t>
            </a:r>
            <a:r>
              <a:rPr lang="en-PH" dirty="0"/>
              <a:t> </a:t>
            </a:r>
            <a:r>
              <a:rPr lang="en-PH" dirty="0" err="1"/>
              <a:t>đẩy</a:t>
            </a:r>
            <a:r>
              <a:rPr lang="en-PH" dirty="0"/>
              <a:t> </a:t>
            </a:r>
            <a:r>
              <a:rPr lang="en-PH" dirty="0" err="1"/>
              <a:t>bởi</a:t>
            </a:r>
            <a:r>
              <a:rPr lang="en-PH" dirty="0"/>
              <a:t> </a:t>
            </a:r>
            <a:r>
              <a:rPr lang="en-PH" dirty="0" err="1"/>
              <a:t>sự</a:t>
            </a:r>
            <a:r>
              <a:rPr lang="en-PH" dirty="0"/>
              <a:t> </a:t>
            </a:r>
            <a:r>
              <a:rPr lang="en-PH" dirty="0" err="1"/>
              <a:t>liên</a:t>
            </a:r>
            <a:r>
              <a:rPr lang="en-PH" dirty="0"/>
              <a:t> </a:t>
            </a:r>
            <a:r>
              <a:rPr lang="en-PH" dirty="0" err="1"/>
              <a:t>hệ</a:t>
            </a:r>
            <a:r>
              <a:rPr lang="en-PH" dirty="0"/>
              <a:t> </a:t>
            </a:r>
            <a:r>
              <a:rPr lang="en-PH" dirty="0" err="1"/>
              <a:t>với</a:t>
            </a:r>
            <a:r>
              <a:rPr lang="en-PH" dirty="0"/>
              <a:t> </a:t>
            </a:r>
            <a:r>
              <a:rPr lang="en-PH" dirty="0" err="1"/>
              <a:t>xã</a:t>
            </a:r>
            <a:r>
              <a:rPr lang="en-PH" dirty="0"/>
              <a:t> </a:t>
            </a:r>
            <a:r>
              <a:rPr lang="en-PH" dirty="0" err="1"/>
              <a:t>hội</a:t>
            </a:r>
            <a:r>
              <a:rPr lang="en-PH" dirty="0"/>
              <a:t> </a:t>
            </a:r>
            <a:r>
              <a:rPr lang="en-PH" dirty="0" err="1"/>
              <a:t>hơn</a:t>
            </a:r>
            <a:r>
              <a:rPr lang="en-PH" dirty="0"/>
              <a:t> </a:t>
            </a:r>
            <a:r>
              <a:rPr lang="en-PH" dirty="0" err="1"/>
              <a:t>là</a:t>
            </a:r>
            <a:r>
              <a:rPr lang="en-PH" dirty="0"/>
              <a:t> </a:t>
            </a:r>
            <a:r>
              <a:rPr lang="en-PH" dirty="0" err="1"/>
              <a:t>bởi</a:t>
            </a:r>
            <a:r>
              <a:rPr lang="en-PH" dirty="0"/>
              <a:t> </a:t>
            </a:r>
            <a:r>
              <a:rPr lang="en-PH" dirty="0" err="1"/>
              <a:t>những</a:t>
            </a:r>
            <a:r>
              <a:rPr lang="en-PH" dirty="0"/>
              <a:t> </a:t>
            </a:r>
            <a:r>
              <a:rPr lang="en-PH" dirty="0" err="1"/>
              <a:t>xung</a:t>
            </a:r>
            <a:r>
              <a:rPr lang="en-PH" dirty="0"/>
              <a:t> </a:t>
            </a:r>
            <a:r>
              <a:rPr lang="en-PH" dirty="0" err="1"/>
              <a:t>năng</a:t>
            </a:r>
            <a:r>
              <a:rPr lang="en-PH" dirty="0"/>
              <a:t> </a:t>
            </a:r>
            <a:r>
              <a:rPr lang="en-PH" dirty="0" err="1"/>
              <a:t>tính</a:t>
            </a:r>
            <a:r>
              <a:rPr lang="en-PH" dirty="0"/>
              <a:t> </a:t>
            </a:r>
            <a:r>
              <a:rPr lang="en-PH" dirty="0" err="1"/>
              <a:t>dục</a:t>
            </a:r>
            <a:r>
              <a:rPr lang="en-PH" dirty="0"/>
              <a:t> (sexual urges).</a:t>
            </a:r>
          </a:p>
          <a:p>
            <a:pPr marL="0" indent="0">
              <a:buNone/>
            </a:pPr>
            <a:r>
              <a:rPr lang="en-PH" dirty="0"/>
              <a:t>- </a:t>
            </a:r>
            <a:r>
              <a:rPr lang="en-PH" dirty="0" err="1"/>
              <a:t>Hành</a:t>
            </a:r>
            <a:r>
              <a:rPr lang="en-PH" dirty="0"/>
              <a:t> vi con </a:t>
            </a:r>
            <a:r>
              <a:rPr lang="en-PH" dirty="0" err="1"/>
              <a:t>người</a:t>
            </a:r>
            <a:r>
              <a:rPr lang="en-PH" dirty="0"/>
              <a:t> </a:t>
            </a:r>
            <a:r>
              <a:rPr lang="en-PH" dirty="0" err="1"/>
              <a:t>thực</a:t>
            </a:r>
            <a:r>
              <a:rPr lang="en-PH" dirty="0"/>
              <a:t> </a:t>
            </a:r>
            <a:r>
              <a:rPr lang="en-PH" dirty="0" err="1"/>
              <a:t>hiện</a:t>
            </a:r>
            <a:r>
              <a:rPr lang="en-PH" dirty="0"/>
              <a:t> </a:t>
            </a:r>
            <a:r>
              <a:rPr lang="en-PH" dirty="0" err="1"/>
              <a:t>có</a:t>
            </a:r>
            <a:r>
              <a:rPr lang="en-PH" dirty="0"/>
              <a:t> </a:t>
            </a:r>
            <a:r>
              <a:rPr lang="en-PH" dirty="0" err="1"/>
              <a:t>mục</a:t>
            </a:r>
            <a:r>
              <a:rPr lang="en-PH" dirty="0"/>
              <a:t> </a:t>
            </a:r>
            <a:r>
              <a:rPr lang="en-PH" dirty="0" err="1"/>
              <a:t>tiêu</a:t>
            </a:r>
            <a:r>
              <a:rPr lang="en-PH" dirty="0"/>
              <a:t> </a:t>
            </a:r>
            <a:r>
              <a:rPr lang="en-PH" dirty="0" err="1"/>
              <a:t>và</a:t>
            </a:r>
            <a:r>
              <a:rPr lang="en-PH" dirty="0"/>
              <a:t> </a:t>
            </a:r>
            <a:r>
              <a:rPr lang="en-PH" dirty="0" err="1"/>
              <a:t>hướng</a:t>
            </a:r>
            <a:r>
              <a:rPr lang="en-PH" dirty="0"/>
              <a:t> </a:t>
            </a:r>
            <a:r>
              <a:rPr lang="en-PH" dirty="0" err="1"/>
              <a:t>đến</a:t>
            </a:r>
            <a:r>
              <a:rPr lang="en-PH" dirty="0"/>
              <a:t> </a:t>
            </a:r>
            <a:r>
              <a:rPr lang="en-PH" dirty="0" err="1"/>
              <a:t>mục</a:t>
            </a:r>
            <a:r>
              <a:rPr lang="en-PH" dirty="0"/>
              <a:t> </a:t>
            </a:r>
            <a:r>
              <a:rPr lang="en-PH" dirty="0" err="1"/>
              <a:t>đích</a:t>
            </a:r>
            <a:r>
              <a:rPr lang="en-PH" dirty="0"/>
              <a:t> </a:t>
            </a:r>
            <a:r>
              <a:rPr lang="en-PH" dirty="0" err="1"/>
              <a:t>nào</a:t>
            </a:r>
            <a:r>
              <a:rPr lang="en-PH" dirty="0"/>
              <a:t> </a:t>
            </a:r>
            <a:r>
              <a:rPr lang="en-PH" dirty="0" err="1"/>
              <a:t>đó</a:t>
            </a:r>
            <a:r>
              <a:rPr lang="en-PH" dirty="0"/>
              <a:t>.</a:t>
            </a:r>
          </a:p>
          <a:p>
            <a:pPr marL="0" indent="0">
              <a:buNone/>
            </a:pPr>
            <a:r>
              <a:rPr lang="en-PH" dirty="0"/>
              <a:t>- Adler </a:t>
            </a:r>
            <a:r>
              <a:rPr lang="en-PH" dirty="0" err="1"/>
              <a:t>nhấn</a:t>
            </a:r>
            <a:r>
              <a:rPr lang="en-PH" dirty="0"/>
              <a:t> </a:t>
            </a:r>
            <a:r>
              <a:rPr lang="en-PH" dirty="0" err="1"/>
              <a:t>mạnh</a:t>
            </a:r>
            <a:r>
              <a:rPr lang="en-PH" dirty="0"/>
              <a:t> </a:t>
            </a:r>
            <a:r>
              <a:rPr lang="en-PH" dirty="0" err="1"/>
              <a:t>đến</a:t>
            </a:r>
            <a:r>
              <a:rPr lang="en-PH" dirty="0"/>
              <a:t> </a:t>
            </a:r>
            <a:r>
              <a:rPr lang="en-PH" dirty="0" err="1"/>
              <a:t>sự</a:t>
            </a:r>
            <a:r>
              <a:rPr lang="en-PH" dirty="0"/>
              <a:t> </a:t>
            </a:r>
            <a:r>
              <a:rPr lang="en-PH" b="1" dirty="0" err="1"/>
              <a:t>lựa</a:t>
            </a:r>
            <a:r>
              <a:rPr lang="en-PH" b="1" dirty="0"/>
              <a:t> </a:t>
            </a:r>
            <a:r>
              <a:rPr lang="en-PH" b="1" dirty="0" err="1"/>
              <a:t>chọn</a:t>
            </a:r>
            <a:r>
              <a:rPr lang="en-PH" dirty="0"/>
              <a:t>, </a:t>
            </a:r>
            <a:r>
              <a:rPr lang="en-PH" dirty="0" err="1"/>
              <a:t>sự</a:t>
            </a:r>
            <a:r>
              <a:rPr lang="en-PH" dirty="0"/>
              <a:t> </a:t>
            </a:r>
            <a:r>
              <a:rPr lang="en-PH" b="1" dirty="0" err="1"/>
              <a:t>phấn</a:t>
            </a:r>
            <a:r>
              <a:rPr lang="en-PH" b="1" dirty="0"/>
              <a:t> </a:t>
            </a:r>
            <a:r>
              <a:rPr lang="en-PH" b="1" dirty="0" err="1"/>
              <a:t>đấu</a:t>
            </a:r>
            <a:r>
              <a:rPr lang="en-PH" b="1" dirty="0"/>
              <a:t> </a:t>
            </a:r>
            <a:r>
              <a:rPr lang="en-PH" dirty="0" err="1"/>
              <a:t>thành</a:t>
            </a:r>
            <a:r>
              <a:rPr lang="en-PH" dirty="0"/>
              <a:t> </a:t>
            </a:r>
            <a:r>
              <a:rPr lang="en-PH" dirty="0" err="1"/>
              <a:t>đạt</a:t>
            </a:r>
            <a:r>
              <a:rPr lang="en-PH" dirty="0"/>
              <a:t>, </a:t>
            </a:r>
            <a:r>
              <a:rPr lang="en-PH" dirty="0" err="1"/>
              <a:t>và</a:t>
            </a:r>
            <a:r>
              <a:rPr lang="en-PH" dirty="0"/>
              <a:t> </a:t>
            </a:r>
            <a:r>
              <a:rPr lang="en-PH" b="1" dirty="0" err="1"/>
              <a:t>hoàn</a:t>
            </a:r>
            <a:r>
              <a:rPr lang="en-PH" b="1" dirty="0"/>
              <a:t> </a:t>
            </a:r>
            <a:r>
              <a:rPr lang="en-PH" b="1" dirty="0" err="1"/>
              <a:t>thiện</a:t>
            </a:r>
            <a:r>
              <a:rPr lang="en-PH" dirty="0"/>
              <a:t>.</a:t>
            </a:r>
          </a:p>
        </p:txBody>
      </p:sp>
    </p:spTree>
    <p:extLst>
      <p:ext uri="{BB962C8B-B14F-4D97-AF65-F5344CB8AC3E}">
        <p14:creationId xmlns:p14="http://schemas.microsoft.com/office/powerpoint/2010/main" val="13342989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Nam </a:t>
            </a:r>
            <a:r>
              <a:rPr lang="en-US" b="1" i="1" dirty="0" err="1"/>
              <a:t>tính</a:t>
            </a:r>
            <a:r>
              <a:rPr lang="en-US" b="1" i="1" dirty="0"/>
              <a:t> </a:t>
            </a:r>
            <a:r>
              <a:rPr lang="en-US" b="1" i="1" dirty="0" err="1"/>
              <a:t>và</a:t>
            </a:r>
            <a:r>
              <a:rPr lang="en-US" b="1" i="1" dirty="0"/>
              <a:t> </a:t>
            </a:r>
            <a:r>
              <a:rPr lang="en-US" b="1" i="1" dirty="0" err="1"/>
              <a:t>nữ</a:t>
            </a:r>
            <a:r>
              <a:rPr lang="en-US" b="1" i="1" dirty="0"/>
              <a:t> </a:t>
            </a:r>
            <a:r>
              <a:rPr lang="en-US" b="1" i="1" dirty="0" err="1"/>
              <a:t>tính</a:t>
            </a:r>
            <a:r>
              <a:rPr lang="en-US" b="1" i="1" dirty="0"/>
              <a:t> </a:t>
            </a:r>
            <a:endParaRPr lang="en-US" dirty="0"/>
          </a:p>
        </p:txBody>
      </p:sp>
      <p:sp>
        <p:nvSpPr>
          <p:cNvPr id="3" name="Content Placeholder 2"/>
          <p:cNvSpPr>
            <a:spLocks noGrp="1"/>
          </p:cNvSpPr>
          <p:nvPr>
            <p:ph idx="1"/>
          </p:nvPr>
        </p:nvSpPr>
        <p:spPr/>
        <p:txBody>
          <a:bodyPr>
            <a:normAutofit/>
          </a:bodyPr>
          <a:lstStyle/>
          <a:p>
            <a:pPr>
              <a:buFontTx/>
              <a:buChar char="-"/>
            </a:pPr>
            <a:r>
              <a:rPr lang="en-US" dirty="0"/>
              <a:t>Theo Adler, </a:t>
            </a:r>
            <a:r>
              <a:rPr lang="en-US" dirty="0" err="1"/>
              <a:t>nam</a:t>
            </a:r>
            <a:r>
              <a:rPr lang="en-US" dirty="0"/>
              <a:t> </a:t>
            </a:r>
            <a:r>
              <a:rPr lang="en-US" dirty="0" err="1"/>
              <a:t>và</a:t>
            </a:r>
            <a:r>
              <a:rPr lang="en-US" dirty="0"/>
              <a:t> </a:t>
            </a:r>
            <a:r>
              <a:rPr lang="en-US" dirty="0" err="1"/>
              <a:t>nữ</a:t>
            </a:r>
            <a:r>
              <a:rPr lang="en-US" dirty="0"/>
              <a:t> </a:t>
            </a:r>
            <a:r>
              <a:rPr lang="en-US" dirty="0" err="1"/>
              <a:t>không</a:t>
            </a:r>
            <a:r>
              <a:rPr lang="en-US" dirty="0"/>
              <a:t> </a:t>
            </a:r>
            <a:r>
              <a:rPr lang="en-US" dirty="0" err="1"/>
              <a:t>khác</a:t>
            </a:r>
            <a:r>
              <a:rPr lang="en-US" dirty="0"/>
              <a:t> </a:t>
            </a:r>
            <a:r>
              <a:rPr lang="en-US" dirty="0" err="1"/>
              <a:t>nhau</a:t>
            </a:r>
            <a:r>
              <a:rPr lang="en-US" dirty="0"/>
              <a:t> </a:t>
            </a:r>
            <a:r>
              <a:rPr lang="en-US" dirty="0" err="1"/>
              <a:t>về</a:t>
            </a:r>
            <a:r>
              <a:rPr lang="en-US" dirty="0"/>
              <a:t> </a:t>
            </a:r>
            <a:r>
              <a:rPr lang="en-US" dirty="0" err="1"/>
              <a:t>vị</a:t>
            </a:r>
            <a:r>
              <a:rPr lang="en-US" dirty="0"/>
              <a:t> </a:t>
            </a:r>
            <a:r>
              <a:rPr lang="en-US" dirty="0" err="1"/>
              <a:t>thế</a:t>
            </a:r>
            <a:r>
              <a:rPr lang="en-US" dirty="0"/>
              <a:t> </a:t>
            </a:r>
          </a:p>
          <a:p>
            <a:pPr>
              <a:buFontTx/>
              <a:buChar char="-"/>
            </a:pPr>
            <a:r>
              <a:rPr lang="vi-VN" dirty="0"/>
              <a:t>Một số phụ nữ phản kháng sự đề cao nam giới bằng cách: </a:t>
            </a:r>
          </a:p>
          <a:p>
            <a:pPr marL="0" indent="0">
              <a:buNone/>
            </a:pPr>
            <a:r>
              <a:rPr lang="vi-VN" dirty="0"/>
              <a:t>+ Phát triển phong cách nam: khẳng định, cạnh tranh, theo đuổi nghề nghiệp, không lập gia đình, phát triển khuynh hướng đồng tính</a:t>
            </a:r>
          </a:p>
          <a:p>
            <a:pPr marL="0" indent="0">
              <a:buNone/>
            </a:pPr>
            <a:r>
              <a:rPr lang="vi-VN" dirty="0"/>
              <a:t>+ Thụ động, bất lực, khuất phục</a:t>
            </a:r>
          </a:p>
          <a:p>
            <a:pPr marL="0" indent="0">
              <a:buNone/>
            </a:pPr>
            <a:r>
              <a:rPr lang="vi-VN" dirty="0"/>
              <a:t>+ Rút lui, tin mình là người thấp kém, nhìn nhận vị thế ưu việt của nam, chuyển hết trách nhiệm cho nam </a:t>
            </a:r>
            <a:br>
              <a:rPr lang="vi-VN" dirty="0"/>
            </a:br>
            <a:endParaRPr lang="vi-VN"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0881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IX. </a:t>
            </a:r>
            <a:r>
              <a:rPr lang="en-US" b="1" dirty="0" err="1"/>
              <a:t>Thứ</a:t>
            </a:r>
            <a:r>
              <a:rPr lang="en-US" b="1" dirty="0"/>
              <a:t> </a:t>
            </a:r>
            <a:r>
              <a:rPr lang="en-US" b="1" dirty="0" err="1"/>
              <a:t>tự</a:t>
            </a:r>
            <a:r>
              <a:rPr lang="en-US" b="1" dirty="0"/>
              <a:t> </a:t>
            </a:r>
            <a:r>
              <a:rPr lang="en-US" b="1" dirty="0" err="1"/>
              <a:t>sinh</a:t>
            </a:r>
            <a:r>
              <a:rPr lang="en-US" b="1" dirty="0"/>
              <a:t> </a:t>
            </a:r>
          </a:p>
        </p:txBody>
      </p:sp>
      <p:sp>
        <p:nvSpPr>
          <p:cNvPr id="3" name="Content Placeholder 2"/>
          <p:cNvSpPr>
            <a:spLocks noGrp="1"/>
          </p:cNvSpPr>
          <p:nvPr>
            <p:ph idx="1"/>
          </p:nvPr>
        </p:nvSpPr>
        <p:spPr/>
        <p:txBody>
          <a:bodyPr>
            <a:normAutofit/>
          </a:bodyPr>
          <a:lstStyle/>
          <a:p>
            <a:pPr marL="0" indent="0">
              <a:buNone/>
            </a:pPr>
            <a:r>
              <a:rPr lang="en-US" b="1" dirty="0"/>
              <a:t>Con </a:t>
            </a:r>
            <a:r>
              <a:rPr lang="en-US" b="1" dirty="0" err="1"/>
              <a:t>cả</a:t>
            </a:r>
            <a:r>
              <a:rPr lang="en-US" b="1" dirty="0"/>
              <a:t>: </a:t>
            </a:r>
          </a:p>
          <a:p>
            <a:pPr marL="0" indent="0">
              <a:buNone/>
            </a:pP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5350" t="8787" r="4967" b="10736"/>
          <a:stretch/>
        </p:blipFill>
        <p:spPr>
          <a:xfrm>
            <a:off x="1571222" y="2665925"/>
            <a:ext cx="2894487" cy="258865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0737" y="969178"/>
            <a:ext cx="5085094" cy="5085094"/>
          </a:xfrm>
          <a:prstGeom prst="rect">
            <a:avLst/>
          </a:prstGeom>
        </p:spPr>
      </p:pic>
    </p:spTree>
    <p:extLst>
      <p:ext uri="{BB962C8B-B14F-4D97-AF65-F5344CB8AC3E}">
        <p14:creationId xmlns:p14="http://schemas.microsoft.com/office/powerpoint/2010/main" val="199312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IX. </a:t>
            </a:r>
            <a:r>
              <a:rPr lang="en-US" b="1" dirty="0" err="1"/>
              <a:t>Thứ</a:t>
            </a:r>
            <a:r>
              <a:rPr lang="en-US" b="1" dirty="0"/>
              <a:t> </a:t>
            </a:r>
            <a:r>
              <a:rPr lang="en-US" b="1" dirty="0" err="1"/>
              <a:t>tự</a:t>
            </a:r>
            <a:r>
              <a:rPr lang="en-US" b="1" dirty="0"/>
              <a:t> </a:t>
            </a:r>
            <a:r>
              <a:rPr lang="en-US" b="1" dirty="0" err="1"/>
              <a:t>sinh</a:t>
            </a:r>
            <a:r>
              <a:rPr lang="en-US" b="1" dirty="0"/>
              <a:t> </a:t>
            </a:r>
            <a:endParaRPr lang="en-US" dirty="0"/>
          </a:p>
        </p:txBody>
      </p:sp>
      <p:sp>
        <p:nvSpPr>
          <p:cNvPr id="3" name="Content Placeholder 2"/>
          <p:cNvSpPr>
            <a:spLocks noGrp="1"/>
          </p:cNvSpPr>
          <p:nvPr>
            <p:ph idx="1"/>
          </p:nvPr>
        </p:nvSpPr>
        <p:spPr/>
        <p:txBody>
          <a:bodyPr>
            <a:normAutofit/>
          </a:bodyPr>
          <a:lstStyle/>
          <a:p>
            <a:pPr marL="0" indent="0">
              <a:buNone/>
            </a:pPr>
            <a:r>
              <a:rPr lang="en-US" b="1" dirty="0"/>
              <a:t>Con </a:t>
            </a:r>
            <a:r>
              <a:rPr lang="en-US" b="1" dirty="0" err="1"/>
              <a:t>cả</a:t>
            </a:r>
            <a:r>
              <a:rPr lang="en-US" b="1" dirty="0"/>
              <a:t>:</a:t>
            </a:r>
          </a:p>
          <a:p>
            <a:pPr>
              <a:buFontTx/>
              <a:buChar char="-"/>
            </a:pPr>
            <a:r>
              <a:rPr lang="en-US" dirty="0" err="1"/>
              <a:t>Khuynh</a:t>
            </a:r>
            <a:r>
              <a:rPr lang="en-US" dirty="0"/>
              <a:t> </a:t>
            </a:r>
            <a:r>
              <a:rPr lang="en-US" dirty="0" err="1"/>
              <a:t>hướng</a:t>
            </a:r>
            <a:r>
              <a:rPr lang="en-US" dirty="0"/>
              <a:t> </a:t>
            </a:r>
            <a:r>
              <a:rPr lang="en-US" dirty="0" err="1"/>
              <a:t>quan</a:t>
            </a:r>
            <a:r>
              <a:rPr lang="en-US" dirty="0"/>
              <a:t> </a:t>
            </a:r>
            <a:r>
              <a:rPr lang="en-US" dirty="0" err="1"/>
              <a:t>tâm</a:t>
            </a:r>
            <a:r>
              <a:rPr lang="en-US" dirty="0"/>
              <a:t>, </a:t>
            </a:r>
            <a:r>
              <a:rPr lang="en-US" dirty="0" err="1"/>
              <a:t>chăm</a:t>
            </a:r>
            <a:r>
              <a:rPr lang="en-US" dirty="0"/>
              <a:t> </a:t>
            </a:r>
            <a:r>
              <a:rPr lang="en-US" dirty="0" err="1"/>
              <a:t>chút</a:t>
            </a:r>
            <a:r>
              <a:rPr lang="en-US" dirty="0"/>
              <a:t>, </a:t>
            </a:r>
            <a:r>
              <a:rPr lang="en-US" dirty="0" err="1"/>
              <a:t>bảo</a:t>
            </a:r>
            <a:r>
              <a:rPr lang="en-US" dirty="0"/>
              <a:t> </a:t>
            </a:r>
            <a:r>
              <a:rPr lang="en-US" dirty="0" err="1"/>
              <a:t>vệ</a:t>
            </a:r>
            <a:r>
              <a:rPr lang="en-US" dirty="0"/>
              <a:t> </a:t>
            </a:r>
            <a:r>
              <a:rPr lang="en-US" dirty="0" err="1"/>
              <a:t>người</a:t>
            </a:r>
            <a:r>
              <a:rPr lang="en-US" dirty="0"/>
              <a:t> </a:t>
            </a:r>
            <a:r>
              <a:rPr lang="en-US" dirty="0" err="1"/>
              <a:t>khác</a:t>
            </a:r>
            <a:r>
              <a:rPr lang="en-US" dirty="0"/>
              <a:t> </a:t>
            </a:r>
          </a:p>
          <a:p>
            <a:pPr>
              <a:buFontTx/>
              <a:buChar char="-"/>
            </a:pPr>
            <a:r>
              <a:rPr lang="en-US" dirty="0" err="1"/>
              <a:t>Là</a:t>
            </a:r>
            <a:r>
              <a:rPr lang="en-US" dirty="0"/>
              <a:t> </a:t>
            </a:r>
            <a:r>
              <a:rPr lang="en-US" dirty="0" err="1"/>
              <a:t>người</a:t>
            </a:r>
            <a:r>
              <a:rPr lang="en-US" dirty="0"/>
              <a:t> </a:t>
            </a:r>
            <a:r>
              <a:rPr lang="en-US" dirty="0" err="1"/>
              <a:t>tổ</a:t>
            </a:r>
            <a:r>
              <a:rPr lang="en-US" dirty="0"/>
              <a:t> </a:t>
            </a:r>
            <a:r>
              <a:rPr lang="en-US" dirty="0" err="1"/>
              <a:t>chức</a:t>
            </a:r>
            <a:r>
              <a:rPr lang="en-US" dirty="0"/>
              <a:t> </a:t>
            </a:r>
            <a:r>
              <a:rPr lang="en-US" dirty="0" err="1"/>
              <a:t>tốt</a:t>
            </a:r>
            <a:endParaRPr lang="en-US" dirty="0"/>
          </a:p>
          <a:p>
            <a:pPr>
              <a:buFontTx/>
              <a:buChar char="-"/>
            </a:pPr>
            <a:r>
              <a:rPr lang="en-US" dirty="0"/>
              <a:t>Lo </a:t>
            </a:r>
            <a:r>
              <a:rPr lang="en-US" dirty="0" err="1"/>
              <a:t>lắng</a:t>
            </a:r>
            <a:r>
              <a:rPr lang="en-US" dirty="0"/>
              <a:t> </a:t>
            </a:r>
            <a:r>
              <a:rPr lang="en-US" dirty="0" err="1"/>
              <a:t>nhiều</a:t>
            </a:r>
            <a:r>
              <a:rPr lang="en-US" dirty="0"/>
              <a:t> </a:t>
            </a:r>
            <a:r>
              <a:rPr lang="en-US" dirty="0" err="1"/>
              <a:t>để</a:t>
            </a:r>
            <a:r>
              <a:rPr lang="en-US" dirty="0"/>
              <a:t> chu </a:t>
            </a:r>
            <a:r>
              <a:rPr lang="en-US" dirty="0" err="1"/>
              <a:t>toàn</a:t>
            </a:r>
            <a:endParaRPr lang="en-US" dirty="0"/>
          </a:p>
          <a:p>
            <a:pPr marL="0" indent="0">
              <a:buNone/>
            </a:pPr>
            <a:endParaRPr lang="en-US" dirty="0"/>
          </a:p>
        </p:txBody>
      </p:sp>
    </p:spTree>
    <p:extLst>
      <p:ext uri="{BB962C8B-B14F-4D97-AF65-F5344CB8AC3E}">
        <p14:creationId xmlns:p14="http://schemas.microsoft.com/office/powerpoint/2010/main" val="26937673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IX. </a:t>
            </a:r>
            <a:r>
              <a:rPr lang="en-US" b="1" dirty="0" err="1"/>
              <a:t>Thứ</a:t>
            </a:r>
            <a:r>
              <a:rPr lang="en-US" b="1" dirty="0"/>
              <a:t> </a:t>
            </a:r>
            <a:r>
              <a:rPr lang="en-US" b="1" dirty="0" err="1"/>
              <a:t>tự</a:t>
            </a:r>
            <a:r>
              <a:rPr lang="en-US" b="1" dirty="0"/>
              <a:t> </a:t>
            </a:r>
            <a:r>
              <a:rPr lang="en-US" b="1" dirty="0" err="1"/>
              <a:t>sinh</a:t>
            </a:r>
            <a:r>
              <a:rPr lang="en-US" b="1" dirty="0"/>
              <a:t> </a:t>
            </a:r>
            <a:endParaRPr lang="en-US" dirty="0"/>
          </a:p>
        </p:txBody>
      </p:sp>
      <p:sp>
        <p:nvSpPr>
          <p:cNvPr id="3" name="Content Placeholder 2"/>
          <p:cNvSpPr>
            <a:spLocks noGrp="1"/>
          </p:cNvSpPr>
          <p:nvPr>
            <p:ph idx="1"/>
          </p:nvPr>
        </p:nvSpPr>
        <p:spPr/>
        <p:txBody>
          <a:bodyPr>
            <a:normAutofit/>
          </a:bodyPr>
          <a:lstStyle/>
          <a:p>
            <a:pPr marL="0" indent="0">
              <a:buNone/>
            </a:pPr>
            <a:r>
              <a:rPr lang="en-US" b="1" dirty="0"/>
              <a:t>Con </a:t>
            </a:r>
            <a:r>
              <a:rPr lang="en-US" b="1" dirty="0" err="1"/>
              <a:t>cả</a:t>
            </a:r>
            <a:r>
              <a:rPr lang="en-US" b="1" dirty="0"/>
              <a:t>:</a:t>
            </a:r>
          </a:p>
          <a:p>
            <a:pPr>
              <a:buFontTx/>
              <a:buChar char="-"/>
            </a:pPr>
            <a:r>
              <a:rPr lang="en-US" dirty="0" err="1"/>
              <a:t>Cảm</a:t>
            </a:r>
            <a:r>
              <a:rPr lang="en-US" dirty="0"/>
              <a:t> </a:t>
            </a:r>
            <a:r>
              <a:rPr lang="en-US" dirty="0" err="1"/>
              <a:t>thấy</a:t>
            </a:r>
            <a:r>
              <a:rPr lang="en-US" dirty="0"/>
              <a:t> </a:t>
            </a:r>
            <a:r>
              <a:rPr lang="en-US" dirty="0" err="1"/>
              <a:t>khó</a:t>
            </a:r>
            <a:r>
              <a:rPr lang="en-US" dirty="0"/>
              <a:t> </a:t>
            </a:r>
            <a:r>
              <a:rPr lang="en-US" dirty="0" err="1"/>
              <a:t>chấp</a:t>
            </a:r>
            <a:r>
              <a:rPr lang="en-US" dirty="0"/>
              <a:t> </a:t>
            </a:r>
            <a:r>
              <a:rPr lang="en-US" dirty="0" err="1"/>
              <a:t>nhận</a:t>
            </a:r>
            <a:r>
              <a:rPr lang="en-US" dirty="0"/>
              <a:t> </a:t>
            </a:r>
            <a:r>
              <a:rPr lang="en-US" dirty="0" err="1"/>
              <a:t>khi</a:t>
            </a:r>
            <a:r>
              <a:rPr lang="en-US" dirty="0"/>
              <a:t> </a:t>
            </a:r>
            <a:r>
              <a:rPr lang="en-US" dirty="0" err="1"/>
              <a:t>có</a:t>
            </a:r>
            <a:r>
              <a:rPr lang="en-US" dirty="0"/>
              <a:t> </a:t>
            </a:r>
            <a:r>
              <a:rPr lang="en-US" dirty="0" err="1"/>
              <a:t>em</a:t>
            </a:r>
            <a:r>
              <a:rPr lang="en-US" dirty="0"/>
              <a:t> </a:t>
            </a:r>
          </a:p>
          <a:p>
            <a:pPr>
              <a:buFontTx/>
              <a:buChar char="-"/>
            </a:pPr>
            <a:r>
              <a:rPr lang="en-US" dirty="0" err="1"/>
              <a:t>Bị</a:t>
            </a:r>
            <a:r>
              <a:rPr lang="en-US" dirty="0"/>
              <a:t> </a:t>
            </a:r>
            <a:r>
              <a:rPr lang="en-US" dirty="0" err="1"/>
              <a:t>khóa</a:t>
            </a:r>
            <a:r>
              <a:rPr lang="en-US" dirty="0"/>
              <a:t> </a:t>
            </a:r>
            <a:r>
              <a:rPr lang="en-US" dirty="0" err="1"/>
              <a:t>lại</a:t>
            </a:r>
            <a:r>
              <a:rPr lang="en-US" dirty="0"/>
              <a:t> </a:t>
            </a:r>
            <a:r>
              <a:rPr lang="en-US" dirty="0" err="1"/>
              <a:t>trong</a:t>
            </a:r>
            <a:r>
              <a:rPr lang="en-US" dirty="0"/>
              <a:t> </a:t>
            </a:r>
            <a:r>
              <a:rPr lang="en-US" dirty="0" err="1"/>
              <a:t>quá</a:t>
            </a:r>
            <a:r>
              <a:rPr lang="en-US" dirty="0"/>
              <a:t> </a:t>
            </a:r>
            <a:r>
              <a:rPr lang="en-US" dirty="0" err="1"/>
              <a:t>khứ</a:t>
            </a:r>
            <a:r>
              <a:rPr lang="en-US" dirty="0"/>
              <a:t> </a:t>
            </a:r>
            <a:r>
              <a:rPr lang="en-US" dirty="0" err="1"/>
              <a:t>và</a:t>
            </a:r>
            <a:r>
              <a:rPr lang="en-US" dirty="0"/>
              <a:t> bi </a:t>
            </a:r>
            <a:r>
              <a:rPr lang="en-US" dirty="0" err="1"/>
              <a:t>quan</a:t>
            </a:r>
            <a:r>
              <a:rPr lang="en-US" dirty="0"/>
              <a:t> </a:t>
            </a:r>
            <a:r>
              <a:rPr lang="en-US" dirty="0" err="1"/>
              <a:t>về</a:t>
            </a:r>
            <a:r>
              <a:rPr lang="en-US" dirty="0"/>
              <a:t> </a:t>
            </a:r>
            <a:r>
              <a:rPr lang="en-US" dirty="0" err="1"/>
              <a:t>tương</a:t>
            </a:r>
            <a:r>
              <a:rPr lang="en-US" dirty="0"/>
              <a:t> </a:t>
            </a:r>
            <a:r>
              <a:rPr lang="en-US" dirty="0" err="1"/>
              <a:t>lai</a:t>
            </a:r>
            <a:endParaRPr lang="en-US" dirty="0"/>
          </a:p>
          <a:p>
            <a:pPr>
              <a:buFontTx/>
              <a:buChar char="-"/>
            </a:pPr>
            <a:r>
              <a:rPr lang="en-US" dirty="0" err="1"/>
              <a:t>Tuy</a:t>
            </a:r>
            <a:r>
              <a:rPr lang="en-US" dirty="0"/>
              <a:t> </a:t>
            </a:r>
            <a:r>
              <a:rPr lang="en-US" dirty="0" err="1"/>
              <a:t>nhiên</a:t>
            </a:r>
            <a:r>
              <a:rPr lang="en-US" dirty="0"/>
              <a:t>, </a:t>
            </a:r>
            <a:r>
              <a:rPr lang="en-US" dirty="0" err="1"/>
              <a:t>lại</a:t>
            </a:r>
            <a:r>
              <a:rPr lang="en-US" dirty="0"/>
              <a:t> </a:t>
            </a:r>
            <a:r>
              <a:rPr lang="en-US" dirty="0" err="1"/>
              <a:t>nỗ</a:t>
            </a:r>
            <a:r>
              <a:rPr lang="en-US" dirty="0"/>
              <a:t> </a:t>
            </a:r>
            <a:r>
              <a:rPr lang="en-US" dirty="0" err="1"/>
              <a:t>lực</a:t>
            </a:r>
            <a:r>
              <a:rPr lang="en-US" dirty="0"/>
              <a:t> </a:t>
            </a:r>
            <a:r>
              <a:rPr lang="en-US" dirty="0" err="1"/>
              <a:t>nhiều</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được</a:t>
            </a:r>
            <a:r>
              <a:rPr lang="en-US" dirty="0"/>
              <a:t> </a:t>
            </a:r>
            <a:r>
              <a:rPr lang="en-US" dirty="0" err="1"/>
              <a:t>kì</a:t>
            </a:r>
            <a:r>
              <a:rPr lang="en-US" dirty="0"/>
              <a:t> </a:t>
            </a:r>
            <a:r>
              <a:rPr lang="en-US" dirty="0" err="1"/>
              <a:t>vọng</a:t>
            </a:r>
            <a:r>
              <a:rPr lang="en-US" dirty="0"/>
              <a:t> </a:t>
            </a:r>
            <a:r>
              <a:rPr lang="en-US" dirty="0" err="1"/>
              <a:t>và</a:t>
            </a:r>
            <a:r>
              <a:rPr lang="en-US" dirty="0"/>
              <a:t> </a:t>
            </a:r>
            <a:r>
              <a:rPr lang="en-US" dirty="0" err="1"/>
              <a:t>quyền</a:t>
            </a:r>
            <a:r>
              <a:rPr lang="en-US" dirty="0"/>
              <a:t> </a:t>
            </a:r>
            <a:r>
              <a:rPr lang="en-US" dirty="0" err="1"/>
              <a:t>lực</a:t>
            </a:r>
            <a:r>
              <a:rPr lang="en-US" dirty="0"/>
              <a:t> </a:t>
            </a:r>
            <a:r>
              <a:rPr lang="en-US" dirty="0" err="1"/>
              <a:t>bị</a:t>
            </a:r>
            <a:r>
              <a:rPr lang="en-US" dirty="0"/>
              <a:t> </a:t>
            </a:r>
            <a:r>
              <a:rPr lang="en-US" dirty="0" err="1"/>
              <a:t>áp</a:t>
            </a:r>
            <a:r>
              <a:rPr lang="en-US" dirty="0"/>
              <a:t> </a:t>
            </a:r>
            <a:r>
              <a:rPr lang="en-US" dirty="0" err="1"/>
              <a:t>đặt</a:t>
            </a:r>
            <a:r>
              <a:rPr lang="en-US" dirty="0"/>
              <a:t> </a:t>
            </a:r>
            <a:r>
              <a:rPr lang="en-US" dirty="0" err="1"/>
              <a:t>từ</a:t>
            </a:r>
            <a:r>
              <a:rPr lang="en-US" dirty="0"/>
              <a:t> cha </a:t>
            </a:r>
            <a:r>
              <a:rPr lang="en-US" dirty="0" err="1"/>
              <a:t>mẹ</a:t>
            </a:r>
            <a:r>
              <a:rPr lang="en-US" dirty="0"/>
              <a:t>. </a:t>
            </a:r>
            <a:r>
              <a:rPr lang="en-US" dirty="0" err="1"/>
              <a:t>Đấu</a:t>
            </a:r>
            <a:r>
              <a:rPr lang="en-US" dirty="0"/>
              <a:t> </a:t>
            </a:r>
            <a:r>
              <a:rPr lang="en-US" dirty="0" err="1"/>
              <a:t>tranh</a:t>
            </a:r>
            <a:r>
              <a:rPr lang="en-US" dirty="0"/>
              <a:t> </a:t>
            </a:r>
            <a:r>
              <a:rPr lang="en-US" dirty="0" err="1"/>
              <a:t>để</a:t>
            </a:r>
            <a:r>
              <a:rPr lang="en-US" dirty="0"/>
              <a:t> </a:t>
            </a:r>
            <a:r>
              <a:rPr lang="en-US" dirty="0" err="1"/>
              <a:t>được</a:t>
            </a:r>
            <a:r>
              <a:rPr lang="en-US" dirty="0"/>
              <a:t> </a:t>
            </a:r>
            <a:r>
              <a:rPr lang="en-US" dirty="0" err="1"/>
              <a:t>công</a:t>
            </a:r>
            <a:r>
              <a:rPr lang="en-US" dirty="0"/>
              <a:t> </a:t>
            </a:r>
            <a:r>
              <a:rPr lang="en-US" dirty="0" err="1"/>
              <a:t>nhận</a:t>
            </a:r>
            <a:r>
              <a:rPr lang="en-US" dirty="0"/>
              <a:t>. </a:t>
            </a:r>
            <a:endParaRPr lang="vi-VN" dirty="0"/>
          </a:p>
          <a:p>
            <a:pPr>
              <a:buFontTx/>
              <a:buChar char="-"/>
            </a:pPr>
            <a:r>
              <a:rPr lang="en-US" dirty="0" err="1"/>
              <a:t>Phải</a:t>
            </a:r>
            <a:r>
              <a:rPr lang="en-US" dirty="0"/>
              <a:t> </a:t>
            </a:r>
            <a:r>
              <a:rPr lang="en-US" dirty="0" err="1"/>
              <a:t>luôn</a:t>
            </a:r>
            <a:r>
              <a:rPr lang="en-US" dirty="0"/>
              <a:t> “</a:t>
            </a:r>
            <a:r>
              <a:rPr lang="en-US" dirty="0" err="1"/>
              <a:t>đúng</a:t>
            </a:r>
            <a:r>
              <a:rPr lang="en-US" dirty="0"/>
              <a:t>” </a:t>
            </a:r>
            <a:r>
              <a:rPr lang="en-US" dirty="0" err="1"/>
              <a:t>trong</a:t>
            </a:r>
            <a:r>
              <a:rPr lang="en-US" dirty="0"/>
              <a:t> </a:t>
            </a:r>
            <a:r>
              <a:rPr lang="en-US" dirty="0" err="1"/>
              <a:t>khi</a:t>
            </a:r>
            <a:r>
              <a:rPr lang="en-US" dirty="0"/>
              <a:t> </a:t>
            </a:r>
            <a:r>
              <a:rPr lang="en-US" dirty="0" err="1"/>
              <a:t>người</a:t>
            </a:r>
            <a:r>
              <a:rPr lang="en-US" dirty="0"/>
              <a:t> </a:t>
            </a:r>
            <a:r>
              <a:rPr lang="en-US" dirty="0" err="1"/>
              <a:t>khác</a:t>
            </a:r>
            <a:r>
              <a:rPr lang="en-US" dirty="0"/>
              <a:t> </a:t>
            </a:r>
            <a:r>
              <a:rPr lang="en-US" dirty="0" err="1"/>
              <a:t>luôn</a:t>
            </a:r>
            <a:r>
              <a:rPr lang="en-US" dirty="0"/>
              <a:t> “</a:t>
            </a:r>
            <a:r>
              <a:rPr lang="en-US" dirty="0" err="1"/>
              <a:t>sai</a:t>
            </a:r>
            <a:r>
              <a:rPr lang="en-US" dirty="0"/>
              <a:t>”</a:t>
            </a:r>
          </a:p>
          <a:p>
            <a:pPr>
              <a:buFontTx/>
              <a:buChar char="-"/>
            </a:pPr>
            <a:r>
              <a:rPr lang="en-US" dirty="0" err="1"/>
              <a:t>Dễ</a:t>
            </a:r>
            <a:r>
              <a:rPr lang="en-US" dirty="0"/>
              <a:t> </a:t>
            </a:r>
            <a:r>
              <a:rPr lang="en-US" dirty="0" err="1"/>
              <a:t>phê</a:t>
            </a:r>
            <a:r>
              <a:rPr lang="en-US" dirty="0"/>
              <a:t> </a:t>
            </a:r>
            <a:r>
              <a:rPr lang="en-US" dirty="0" err="1"/>
              <a:t>phán</a:t>
            </a:r>
            <a:r>
              <a:rPr lang="en-US" dirty="0"/>
              <a:t> </a:t>
            </a:r>
            <a:r>
              <a:rPr lang="en-US" dirty="0" err="1"/>
              <a:t>người</a:t>
            </a:r>
            <a:r>
              <a:rPr lang="en-US" dirty="0"/>
              <a:t> </a:t>
            </a:r>
            <a:r>
              <a:rPr lang="en-US" dirty="0" err="1"/>
              <a:t>khác</a:t>
            </a:r>
            <a:r>
              <a:rPr lang="en-US" dirty="0"/>
              <a:t> </a:t>
            </a:r>
          </a:p>
          <a:p>
            <a:pPr marL="0" indent="0">
              <a:buNone/>
            </a:pPr>
            <a:endParaRPr lang="en-US" dirty="0"/>
          </a:p>
        </p:txBody>
      </p:sp>
    </p:spTree>
    <p:extLst>
      <p:ext uri="{BB962C8B-B14F-4D97-AF65-F5344CB8AC3E}">
        <p14:creationId xmlns:p14="http://schemas.microsoft.com/office/powerpoint/2010/main" val="2615192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IX. </a:t>
            </a:r>
            <a:r>
              <a:rPr lang="en-US" b="1" dirty="0" err="1"/>
              <a:t>Thứ</a:t>
            </a:r>
            <a:r>
              <a:rPr lang="en-US" b="1" dirty="0"/>
              <a:t> </a:t>
            </a:r>
            <a:r>
              <a:rPr lang="en-US" b="1" dirty="0" err="1"/>
              <a:t>tự</a:t>
            </a:r>
            <a:r>
              <a:rPr lang="en-US" b="1" dirty="0"/>
              <a:t> </a:t>
            </a:r>
            <a:r>
              <a:rPr lang="en-US" b="1" dirty="0" err="1"/>
              <a:t>sinh</a:t>
            </a:r>
            <a:r>
              <a:rPr lang="en-US" b="1" dirty="0"/>
              <a:t> </a:t>
            </a:r>
            <a:endParaRPr lang="en-US" dirty="0"/>
          </a:p>
        </p:txBody>
      </p:sp>
      <p:sp>
        <p:nvSpPr>
          <p:cNvPr id="3" name="Content Placeholder 2"/>
          <p:cNvSpPr>
            <a:spLocks noGrp="1"/>
          </p:cNvSpPr>
          <p:nvPr>
            <p:ph idx="1"/>
          </p:nvPr>
        </p:nvSpPr>
        <p:spPr/>
        <p:txBody>
          <a:bodyPr>
            <a:normAutofit/>
          </a:bodyPr>
          <a:lstStyle/>
          <a:p>
            <a:pPr marL="0" indent="0">
              <a:buNone/>
            </a:pPr>
            <a:r>
              <a:rPr lang="en-US" b="1" dirty="0"/>
              <a:t>Con </a:t>
            </a:r>
            <a:r>
              <a:rPr lang="en-US" b="1" dirty="0" err="1"/>
              <a:t>cả</a:t>
            </a:r>
            <a:r>
              <a:rPr lang="en-US" b="1" dirty="0"/>
              <a:t>:</a:t>
            </a:r>
          </a:p>
          <a:p>
            <a:pPr>
              <a:buFontTx/>
              <a:buChar char="-"/>
            </a:pPr>
            <a:r>
              <a:rPr lang="en-US" dirty="0" err="1"/>
              <a:t>Em</a:t>
            </a:r>
            <a:r>
              <a:rPr lang="en-US" dirty="0"/>
              <a:t> </a:t>
            </a:r>
            <a:r>
              <a:rPr lang="en-US" dirty="0" err="1"/>
              <a:t>kế</a:t>
            </a:r>
            <a:r>
              <a:rPr lang="en-US" dirty="0"/>
              <a:t> ra </a:t>
            </a:r>
            <a:r>
              <a:rPr lang="en-US" dirty="0" err="1"/>
              <a:t>đời</a:t>
            </a:r>
            <a:r>
              <a:rPr lang="en-US" dirty="0"/>
              <a:t> </a:t>
            </a:r>
            <a:r>
              <a:rPr lang="en-US" dirty="0" err="1"/>
              <a:t>khi</a:t>
            </a:r>
            <a:r>
              <a:rPr lang="en-US" dirty="0"/>
              <a:t> con </a:t>
            </a:r>
            <a:r>
              <a:rPr lang="en-US" dirty="0" err="1"/>
              <a:t>cả</a:t>
            </a:r>
            <a:r>
              <a:rPr lang="en-US" dirty="0"/>
              <a:t> &gt;= 3 </a:t>
            </a:r>
            <a:r>
              <a:rPr lang="en-US" dirty="0" err="1"/>
              <a:t>tuổi</a:t>
            </a:r>
            <a:r>
              <a:rPr lang="en-US" dirty="0"/>
              <a:t> -&gt; </a:t>
            </a:r>
            <a:r>
              <a:rPr lang="en-US" dirty="0" err="1"/>
              <a:t>Đưa</a:t>
            </a:r>
            <a:r>
              <a:rPr lang="en-US" dirty="0"/>
              <a:t> </a:t>
            </a:r>
            <a:r>
              <a:rPr lang="en-US" dirty="0" err="1"/>
              <a:t>kinh</a:t>
            </a:r>
            <a:r>
              <a:rPr lang="en-US" dirty="0"/>
              <a:t> </a:t>
            </a:r>
            <a:r>
              <a:rPr lang="en-US" dirty="0" err="1"/>
              <a:t>nghiệm</a:t>
            </a:r>
            <a:r>
              <a:rPr lang="en-US" dirty="0"/>
              <a:t> </a:t>
            </a:r>
            <a:r>
              <a:rPr lang="en-US" dirty="0" err="1"/>
              <a:t>lật</a:t>
            </a:r>
            <a:r>
              <a:rPr lang="en-US" dirty="0"/>
              <a:t> </a:t>
            </a:r>
            <a:r>
              <a:rPr lang="en-US" dirty="0" err="1"/>
              <a:t>ngôi</a:t>
            </a:r>
            <a:r>
              <a:rPr lang="en-US" dirty="0"/>
              <a:t> </a:t>
            </a:r>
            <a:r>
              <a:rPr lang="en-US" dirty="0" err="1"/>
              <a:t>vào</a:t>
            </a:r>
            <a:r>
              <a:rPr lang="en-US" dirty="0"/>
              <a:t> </a:t>
            </a:r>
            <a:r>
              <a:rPr lang="en-US" dirty="0" err="1"/>
              <a:t>phong</a:t>
            </a:r>
            <a:r>
              <a:rPr lang="en-US" dirty="0"/>
              <a:t> </a:t>
            </a:r>
            <a:r>
              <a:rPr lang="en-US" dirty="0" err="1"/>
              <a:t>cách</a:t>
            </a:r>
            <a:r>
              <a:rPr lang="en-US" dirty="0"/>
              <a:t> </a:t>
            </a:r>
            <a:r>
              <a:rPr lang="en-US" dirty="0" err="1"/>
              <a:t>sống</a:t>
            </a:r>
            <a:r>
              <a:rPr lang="en-US" dirty="0"/>
              <a:t> </a:t>
            </a:r>
            <a:r>
              <a:rPr lang="en-US" dirty="0" err="1"/>
              <a:t>đã</a:t>
            </a:r>
            <a:r>
              <a:rPr lang="en-US" dirty="0"/>
              <a:t> </a:t>
            </a:r>
            <a:r>
              <a:rPr lang="en-US" dirty="0" err="1"/>
              <a:t>hình</a:t>
            </a:r>
            <a:r>
              <a:rPr lang="en-US" dirty="0"/>
              <a:t> </a:t>
            </a:r>
            <a:r>
              <a:rPr lang="en-US" dirty="0" err="1"/>
              <a:t>thành</a:t>
            </a:r>
            <a:r>
              <a:rPr lang="en-US" dirty="0"/>
              <a:t> (</a:t>
            </a:r>
            <a:r>
              <a:rPr lang="en-US" dirty="0" err="1"/>
              <a:t>ghét</a:t>
            </a:r>
            <a:r>
              <a:rPr lang="en-US" dirty="0"/>
              <a:t> </a:t>
            </a:r>
            <a:r>
              <a:rPr lang="en-US" dirty="0" err="1"/>
              <a:t>em</a:t>
            </a:r>
            <a:r>
              <a:rPr lang="en-US" dirty="0"/>
              <a:t> </a:t>
            </a:r>
            <a:r>
              <a:rPr lang="en-US" dirty="0" err="1"/>
              <a:t>nếu</a:t>
            </a:r>
            <a:r>
              <a:rPr lang="en-US" dirty="0"/>
              <a:t> </a:t>
            </a:r>
            <a:r>
              <a:rPr lang="en-US" dirty="0" err="1"/>
              <a:t>đã</a:t>
            </a:r>
            <a:r>
              <a:rPr lang="en-US" dirty="0"/>
              <a:t> </a:t>
            </a:r>
            <a:r>
              <a:rPr lang="en-US" dirty="0" err="1"/>
              <a:t>hình</a:t>
            </a:r>
            <a:r>
              <a:rPr lang="en-US" dirty="0"/>
              <a:t> </a:t>
            </a:r>
            <a:r>
              <a:rPr lang="en-US" dirty="0" err="1"/>
              <a:t>thành</a:t>
            </a:r>
            <a:r>
              <a:rPr lang="en-US" dirty="0"/>
              <a:t> </a:t>
            </a:r>
            <a:r>
              <a:rPr lang="en-US" dirty="0" err="1"/>
              <a:t>phong</a:t>
            </a:r>
            <a:r>
              <a:rPr lang="en-US" dirty="0"/>
              <a:t> </a:t>
            </a:r>
            <a:r>
              <a:rPr lang="en-US" dirty="0" err="1"/>
              <a:t>cách</a:t>
            </a:r>
            <a:r>
              <a:rPr lang="en-US" dirty="0"/>
              <a:t> </a:t>
            </a:r>
            <a:r>
              <a:rPr lang="en-US" dirty="0" err="1"/>
              <a:t>vị</a:t>
            </a:r>
            <a:r>
              <a:rPr lang="en-US" dirty="0"/>
              <a:t> </a:t>
            </a:r>
            <a:r>
              <a:rPr lang="en-US" dirty="0" err="1"/>
              <a:t>kỷ</a:t>
            </a:r>
            <a:r>
              <a:rPr lang="en-US" dirty="0"/>
              <a:t>, </a:t>
            </a:r>
            <a:r>
              <a:rPr lang="en-US" dirty="0" err="1"/>
              <a:t>cộng</a:t>
            </a:r>
            <a:r>
              <a:rPr lang="en-US" dirty="0"/>
              <a:t> </a:t>
            </a:r>
            <a:r>
              <a:rPr lang="en-US" dirty="0" err="1"/>
              <a:t>tác</a:t>
            </a:r>
            <a:r>
              <a:rPr lang="en-US" dirty="0"/>
              <a:t> </a:t>
            </a:r>
            <a:r>
              <a:rPr lang="en-US" dirty="0" err="1"/>
              <a:t>với</a:t>
            </a:r>
            <a:r>
              <a:rPr lang="en-US" dirty="0"/>
              <a:t> </a:t>
            </a:r>
            <a:r>
              <a:rPr lang="en-US" dirty="0" err="1"/>
              <a:t>em</a:t>
            </a:r>
            <a:r>
              <a:rPr lang="en-US" dirty="0"/>
              <a:t> </a:t>
            </a:r>
            <a:r>
              <a:rPr lang="en-US" dirty="0" err="1"/>
              <a:t>nếu</a:t>
            </a:r>
            <a:r>
              <a:rPr lang="en-US" dirty="0"/>
              <a:t> </a:t>
            </a:r>
            <a:r>
              <a:rPr lang="en-US" dirty="0" err="1"/>
              <a:t>có</a:t>
            </a:r>
            <a:r>
              <a:rPr lang="en-US" dirty="0"/>
              <a:t> </a:t>
            </a:r>
            <a:r>
              <a:rPr lang="en-US" dirty="0" err="1"/>
              <a:t>phong</a:t>
            </a:r>
            <a:r>
              <a:rPr lang="en-US" dirty="0"/>
              <a:t> </a:t>
            </a:r>
            <a:r>
              <a:rPr lang="en-US" dirty="0" err="1"/>
              <a:t>cách</a:t>
            </a:r>
            <a:r>
              <a:rPr lang="en-US" dirty="0"/>
              <a:t> </a:t>
            </a:r>
            <a:r>
              <a:rPr lang="en-US" dirty="0" err="1"/>
              <a:t>lành</a:t>
            </a:r>
            <a:r>
              <a:rPr lang="en-US" dirty="0"/>
              <a:t> </a:t>
            </a:r>
            <a:r>
              <a:rPr lang="en-US" dirty="0" err="1"/>
              <a:t>mạnh</a:t>
            </a:r>
            <a:r>
              <a:rPr lang="en-US" dirty="0"/>
              <a:t>)</a:t>
            </a:r>
          </a:p>
          <a:p>
            <a:pPr>
              <a:buFontTx/>
              <a:buChar char="-"/>
            </a:pPr>
            <a:r>
              <a:rPr lang="en-US" dirty="0" err="1"/>
              <a:t>Em</a:t>
            </a:r>
            <a:r>
              <a:rPr lang="en-US" dirty="0"/>
              <a:t> </a:t>
            </a:r>
            <a:r>
              <a:rPr lang="en-US" dirty="0" err="1"/>
              <a:t>kế</a:t>
            </a:r>
            <a:r>
              <a:rPr lang="en-US" dirty="0"/>
              <a:t> ra </a:t>
            </a:r>
            <a:r>
              <a:rPr lang="en-US" dirty="0" err="1"/>
              <a:t>đời</a:t>
            </a:r>
            <a:r>
              <a:rPr lang="en-US" dirty="0"/>
              <a:t> </a:t>
            </a:r>
            <a:r>
              <a:rPr lang="en-US" dirty="0" err="1"/>
              <a:t>khi</a:t>
            </a:r>
            <a:r>
              <a:rPr lang="en-US" dirty="0"/>
              <a:t> con </a:t>
            </a:r>
            <a:r>
              <a:rPr lang="en-US" dirty="0" err="1"/>
              <a:t>cả</a:t>
            </a:r>
            <a:r>
              <a:rPr lang="en-US" dirty="0"/>
              <a:t> &lt;3 </a:t>
            </a:r>
            <a:r>
              <a:rPr lang="en-US" dirty="0" err="1"/>
              <a:t>tuổi</a:t>
            </a:r>
            <a:r>
              <a:rPr lang="en-US" dirty="0"/>
              <a:t>: </a:t>
            </a:r>
            <a:r>
              <a:rPr lang="en-US" dirty="0" err="1"/>
              <a:t>Sự</a:t>
            </a:r>
            <a:r>
              <a:rPr lang="en-US" dirty="0"/>
              <a:t> </a:t>
            </a:r>
            <a:r>
              <a:rPr lang="en-US" dirty="0" err="1"/>
              <a:t>ghét</a:t>
            </a:r>
            <a:r>
              <a:rPr lang="en-US" dirty="0"/>
              <a:t> </a:t>
            </a:r>
            <a:r>
              <a:rPr lang="en-US" dirty="0" err="1"/>
              <a:t>bỏ</a:t>
            </a:r>
            <a:r>
              <a:rPr lang="en-US" dirty="0"/>
              <a:t> + </a:t>
            </a:r>
            <a:r>
              <a:rPr lang="en-US" dirty="0" err="1"/>
              <a:t>bất</a:t>
            </a:r>
            <a:r>
              <a:rPr lang="en-US" dirty="0"/>
              <a:t> </a:t>
            </a:r>
            <a:r>
              <a:rPr lang="en-US" dirty="0" err="1"/>
              <a:t>bình</a:t>
            </a:r>
            <a:r>
              <a:rPr lang="en-US" dirty="0"/>
              <a:t> </a:t>
            </a:r>
            <a:r>
              <a:rPr lang="en-US" dirty="0" err="1"/>
              <a:t>chủ</a:t>
            </a:r>
            <a:r>
              <a:rPr lang="en-US" dirty="0"/>
              <a:t> </a:t>
            </a:r>
            <a:r>
              <a:rPr lang="en-US" dirty="0" err="1"/>
              <a:t>yếu</a:t>
            </a:r>
            <a:r>
              <a:rPr lang="en-US" dirty="0"/>
              <a:t> </a:t>
            </a:r>
            <a:r>
              <a:rPr lang="en-US" dirty="0" err="1"/>
              <a:t>bị</a:t>
            </a:r>
            <a:r>
              <a:rPr lang="en-US" dirty="0"/>
              <a:t> </a:t>
            </a:r>
            <a:r>
              <a:rPr lang="en-US" dirty="0" err="1"/>
              <a:t>đẩy</a:t>
            </a:r>
            <a:r>
              <a:rPr lang="en-US" dirty="0"/>
              <a:t> </a:t>
            </a:r>
            <a:r>
              <a:rPr lang="en-US" dirty="0" err="1"/>
              <a:t>vào</a:t>
            </a:r>
            <a:r>
              <a:rPr lang="en-US" dirty="0"/>
              <a:t> </a:t>
            </a:r>
            <a:r>
              <a:rPr lang="en-US" dirty="0" err="1"/>
              <a:t>vô</a:t>
            </a:r>
            <a:r>
              <a:rPr lang="en-US" dirty="0"/>
              <a:t> </a:t>
            </a:r>
            <a:r>
              <a:rPr lang="en-US" dirty="0" err="1"/>
              <a:t>thức</a:t>
            </a:r>
            <a:r>
              <a:rPr lang="en-US" dirty="0"/>
              <a:t>. </a:t>
            </a:r>
            <a:r>
              <a:rPr lang="en-US" dirty="0" err="1"/>
              <a:t>Nhưng</a:t>
            </a:r>
            <a:r>
              <a:rPr lang="en-US" dirty="0"/>
              <a:t> </a:t>
            </a:r>
            <a:r>
              <a:rPr lang="en-US" dirty="0" err="1"/>
              <a:t>vẫn</a:t>
            </a:r>
            <a:r>
              <a:rPr lang="en-US" dirty="0"/>
              <a:t> </a:t>
            </a:r>
            <a:r>
              <a:rPr lang="en-US" dirty="0" err="1"/>
              <a:t>có</a:t>
            </a:r>
            <a:r>
              <a:rPr lang="en-US" dirty="0"/>
              <a:t> </a:t>
            </a:r>
            <a:r>
              <a:rPr lang="en-US" dirty="0" err="1"/>
              <a:t>sự</a:t>
            </a:r>
            <a:r>
              <a:rPr lang="en-US" dirty="0"/>
              <a:t> </a:t>
            </a:r>
            <a:r>
              <a:rPr lang="en-US" dirty="0" err="1"/>
              <a:t>cạnh</a:t>
            </a:r>
            <a:r>
              <a:rPr lang="en-US" dirty="0"/>
              <a:t> </a:t>
            </a:r>
            <a:r>
              <a:rPr lang="en-US" dirty="0" err="1"/>
              <a:t>tranh</a:t>
            </a:r>
            <a:r>
              <a:rPr lang="en-US" dirty="0"/>
              <a:t>. </a:t>
            </a:r>
          </a:p>
        </p:txBody>
      </p:sp>
    </p:spTree>
    <p:extLst>
      <p:ext uri="{BB962C8B-B14F-4D97-AF65-F5344CB8AC3E}">
        <p14:creationId xmlns:p14="http://schemas.microsoft.com/office/powerpoint/2010/main" val="22571722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IX. </a:t>
            </a:r>
            <a:r>
              <a:rPr lang="en-US" b="1" dirty="0" err="1"/>
              <a:t>Thứ</a:t>
            </a:r>
            <a:r>
              <a:rPr lang="en-US" b="1" dirty="0"/>
              <a:t> </a:t>
            </a:r>
            <a:r>
              <a:rPr lang="en-US" b="1" dirty="0" err="1"/>
              <a:t>tự</a:t>
            </a:r>
            <a:r>
              <a:rPr lang="en-US" b="1" dirty="0"/>
              <a:t> </a:t>
            </a:r>
            <a:r>
              <a:rPr lang="en-US" b="1" dirty="0" err="1"/>
              <a:t>sinh</a:t>
            </a:r>
            <a:r>
              <a:rPr lang="en-US" b="1" dirty="0"/>
              <a:t> </a:t>
            </a:r>
            <a:endParaRPr lang="en-US" dirty="0"/>
          </a:p>
        </p:txBody>
      </p:sp>
      <p:sp>
        <p:nvSpPr>
          <p:cNvPr id="3" name="Content Placeholder 2"/>
          <p:cNvSpPr>
            <a:spLocks noGrp="1"/>
          </p:cNvSpPr>
          <p:nvPr>
            <p:ph idx="1"/>
          </p:nvPr>
        </p:nvSpPr>
        <p:spPr/>
        <p:txBody>
          <a:bodyPr>
            <a:normAutofit/>
          </a:bodyPr>
          <a:lstStyle/>
          <a:p>
            <a:pPr marL="0" indent="0">
              <a:buNone/>
            </a:pPr>
            <a:r>
              <a:rPr lang="en-US" b="1" dirty="0"/>
              <a:t>Con </a:t>
            </a:r>
            <a:r>
              <a:rPr lang="en-US" b="1" dirty="0" err="1"/>
              <a:t>thứ</a:t>
            </a:r>
            <a:r>
              <a:rPr lang="en-US" b="1" dirty="0"/>
              <a:t> </a:t>
            </a:r>
            <a:r>
              <a:rPr lang="en-US" b="1" dirty="0" err="1"/>
              <a:t>hai</a:t>
            </a:r>
            <a:r>
              <a:rPr lang="en-US" b="1" dirty="0"/>
              <a:t>:</a:t>
            </a:r>
          </a:p>
          <a:p>
            <a:pPr>
              <a:buFontTx/>
              <a:buChar char="-"/>
            </a:pPr>
            <a:r>
              <a:rPr lang="en-US" dirty="0"/>
              <a:t>Cha </a:t>
            </a:r>
            <a:r>
              <a:rPr lang="en-US" dirty="0" err="1"/>
              <a:t>mẹ</a:t>
            </a:r>
            <a:r>
              <a:rPr lang="en-US" dirty="0"/>
              <a:t> </a:t>
            </a:r>
            <a:r>
              <a:rPr lang="en-US" dirty="0" err="1"/>
              <a:t>bớt</a:t>
            </a:r>
            <a:r>
              <a:rPr lang="en-US" dirty="0"/>
              <a:t> lo </a:t>
            </a:r>
            <a:r>
              <a:rPr lang="en-US" dirty="0" err="1"/>
              <a:t>lắng</a:t>
            </a:r>
            <a:r>
              <a:rPr lang="en-US" dirty="0"/>
              <a:t> </a:t>
            </a:r>
            <a:r>
              <a:rPr lang="en-US" dirty="0" err="1"/>
              <a:t>và</a:t>
            </a:r>
            <a:r>
              <a:rPr lang="en-US" dirty="0"/>
              <a:t> </a:t>
            </a:r>
            <a:r>
              <a:rPr lang="en-US" dirty="0" err="1"/>
              <a:t>giành</a:t>
            </a:r>
            <a:r>
              <a:rPr lang="en-US" dirty="0"/>
              <a:t> </a:t>
            </a:r>
            <a:r>
              <a:rPr lang="en-US" dirty="0" err="1"/>
              <a:t>toàn</a:t>
            </a:r>
            <a:r>
              <a:rPr lang="en-US" dirty="0"/>
              <a:t> </a:t>
            </a:r>
            <a:r>
              <a:rPr lang="en-US" dirty="0" err="1"/>
              <a:t>thời</a:t>
            </a:r>
            <a:r>
              <a:rPr lang="en-US" dirty="0"/>
              <a:t> </a:t>
            </a:r>
            <a:r>
              <a:rPr lang="en-US" dirty="0" err="1"/>
              <a:t>gian</a:t>
            </a:r>
            <a:r>
              <a:rPr lang="en-US" dirty="0"/>
              <a:t> </a:t>
            </a:r>
            <a:r>
              <a:rPr lang="en-US" dirty="0" err="1"/>
              <a:t>như</a:t>
            </a:r>
            <a:r>
              <a:rPr lang="en-US" dirty="0"/>
              <a:t> con </a:t>
            </a:r>
            <a:r>
              <a:rPr lang="en-US" dirty="0" err="1"/>
              <a:t>cả</a:t>
            </a:r>
            <a:r>
              <a:rPr lang="en-US" dirty="0"/>
              <a:t> </a:t>
            </a:r>
          </a:p>
          <a:p>
            <a:pPr>
              <a:buFontTx/>
              <a:buChar char="-"/>
            </a:pPr>
            <a:r>
              <a:rPr lang="en-US" dirty="0" err="1"/>
              <a:t>Xem</a:t>
            </a:r>
            <a:r>
              <a:rPr lang="en-US" dirty="0"/>
              <a:t> </a:t>
            </a:r>
            <a:r>
              <a:rPr lang="en-US" dirty="0" err="1"/>
              <a:t>anh</a:t>
            </a:r>
            <a:r>
              <a:rPr lang="en-US" dirty="0"/>
              <a:t>/</a:t>
            </a:r>
            <a:r>
              <a:rPr lang="en-US" dirty="0" err="1"/>
              <a:t>chị</a:t>
            </a:r>
            <a:r>
              <a:rPr lang="en-US" dirty="0"/>
              <a:t> </a:t>
            </a:r>
            <a:r>
              <a:rPr lang="en-US" dirty="0" err="1"/>
              <a:t>mình</a:t>
            </a:r>
            <a:r>
              <a:rPr lang="en-US" dirty="0"/>
              <a:t> </a:t>
            </a:r>
            <a:r>
              <a:rPr lang="en-US" dirty="0" err="1"/>
              <a:t>như</a:t>
            </a:r>
            <a:r>
              <a:rPr lang="en-US" dirty="0"/>
              <a:t> </a:t>
            </a:r>
            <a:r>
              <a:rPr lang="en-US" dirty="0" err="1"/>
              <a:t>hình</a:t>
            </a:r>
            <a:r>
              <a:rPr lang="en-US" dirty="0"/>
              <a:t> </a:t>
            </a:r>
            <a:r>
              <a:rPr lang="en-US" dirty="0" err="1"/>
              <a:t>mẫu</a:t>
            </a:r>
            <a:r>
              <a:rPr lang="en-US" dirty="0"/>
              <a:t>, </a:t>
            </a:r>
            <a:r>
              <a:rPr lang="en-US" dirty="0" err="1"/>
              <a:t>mối</a:t>
            </a:r>
            <a:r>
              <a:rPr lang="en-US" dirty="0"/>
              <a:t> </a:t>
            </a:r>
            <a:r>
              <a:rPr lang="en-US" dirty="0" err="1"/>
              <a:t>đe</a:t>
            </a:r>
            <a:r>
              <a:rPr lang="en-US" dirty="0"/>
              <a:t> </a:t>
            </a:r>
            <a:r>
              <a:rPr lang="en-US" dirty="0" err="1"/>
              <a:t>dọa</a:t>
            </a:r>
            <a:r>
              <a:rPr lang="en-US" dirty="0"/>
              <a:t>, </a:t>
            </a:r>
            <a:r>
              <a:rPr lang="en-US" dirty="0" err="1"/>
              <a:t>nguồn</a:t>
            </a:r>
            <a:r>
              <a:rPr lang="en-US" dirty="0"/>
              <a:t> </a:t>
            </a:r>
            <a:r>
              <a:rPr lang="en-US" dirty="0" err="1"/>
              <a:t>để</a:t>
            </a:r>
            <a:r>
              <a:rPr lang="en-US" dirty="0"/>
              <a:t> </a:t>
            </a:r>
            <a:r>
              <a:rPr lang="en-US" dirty="0" err="1"/>
              <a:t>cạnh</a:t>
            </a:r>
            <a:r>
              <a:rPr lang="en-US" dirty="0"/>
              <a:t> </a:t>
            </a:r>
            <a:r>
              <a:rPr lang="en-US" dirty="0" err="1"/>
              <a:t>tranh</a:t>
            </a:r>
            <a:r>
              <a:rPr lang="en-US" dirty="0"/>
              <a:t> </a:t>
            </a:r>
          </a:p>
          <a:p>
            <a:pPr>
              <a:buFontTx/>
              <a:buChar char="-"/>
            </a:pPr>
            <a:r>
              <a:rPr lang="en-US" dirty="0" err="1"/>
              <a:t>Cuộc</a:t>
            </a:r>
            <a:r>
              <a:rPr lang="en-US" dirty="0"/>
              <a:t> </a:t>
            </a:r>
            <a:r>
              <a:rPr lang="en-US" dirty="0" err="1"/>
              <a:t>đua</a:t>
            </a:r>
            <a:r>
              <a:rPr lang="en-US" dirty="0"/>
              <a:t> </a:t>
            </a:r>
            <a:r>
              <a:rPr lang="en-US" dirty="0" err="1"/>
              <a:t>khiến</a:t>
            </a:r>
            <a:r>
              <a:rPr lang="en-US" dirty="0"/>
              <a:t> </a:t>
            </a:r>
            <a:r>
              <a:rPr lang="en-US" dirty="0" err="1"/>
              <a:t>cho</a:t>
            </a:r>
            <a:r>
              <a:rPr lang="en-US" dirty="0"/>
              <a:t> con </a:t>
            </a:r>
            <a:r>
              <a:rPr lang="en-US" dirty="0" err="1"/>
              <a:t>thứ</a:t>
            </a:r>
            <a:r>
              <a:rPr lang="en-US" dirty="0"/>
              <a:t> </a:t>
            </a:r>
            <a:r>
              <a:rPr lang="en-US" dirty="0" err="1"/>
              <a:t>hai</a:t>
            </a:r>
            <a:r>
              <a:rPr lang="en-US" dirty="0"/>
              <a:t> </a:t>
            </a:r>
            <a:r>
              <a:rPr lang="en-US" dirty="0" err="1"/>
              <a:t>phát</a:t>
            </a:r>
            <a:r>
              <a:rPr lang="en-US" dirty="0"/>
              <a:t> </a:t>
            </a:r>
            <a:r>
              <a:rPr lang="en-US" dirty="0" err="1"/>
              <a:t>triển</a:t>
            </a:r>
            <a:r>
              <a:rPr lang="en-US" dirty="0"/>
              <a:t> </a:t>
            </a:r>
            <a:r>
              <a:rPr lang="en-US" dirty="0" err="1"/>
              <a:t>nhanh</a:t>
            </a:r>
            <a:r>
              <a:rPr lang="en-US" dirty="0"/>
              <a:t> </a:t>
            </a:r>
            <a:r>
              <a:rPr lang="en-US" dirty="0" err="1"/>
              <a:t>ngôn</a:t>
            </a:r>
            <a:r>
              <a:rPr lang="en-US" dirty="0"/>
              <a:t> </a:t>
            </a:r>
            <a:r>
              <a:rPr lang="en-US" dirty="0" err="1"/>
              <a:t>ngữ</a:t>
            </a:r>
            <a:r>
              <a:rPr lang="en-US" dirty="0"/>
              <a:t> </a:t>
            </a:r>
            <a:r>
              <a:rPr lang="en-US" dirty="0" err="1"/>
              <a:t>và</a:t>
            </a:r>
            <a:r>
              <a:rPr lang="en-US" dirty="0"/>
              <a:t> </a:t>
            </a:r>
            <a:r>
              <a:rPr lang="en-US" dirty="0" err="1"/>
              <a:t>vận</a:t>
            </a:r>
            <a:r>
              <a:rPr lang="en-US" dirty="0"/>
              <a:t> </a:t>
            </a:r>
            <a:r>
              <a:rPr lang="en-US" dirty="0" err="1"/>
              <a:t>động</a:t>
            </a:r>
            <a:r>
              <a:rPr lang="en-US" dirty="0"/>
              <a:t> </a:t>
            </a:r>
          </a:p>
          <a:p>
            <a:pPr>
              <a:buFontTx/>
              <a:buChar char="-"/>
            </a:pPr>
            <a:r>
              <a:rPr lang="en-US" dirty="0"/>
              <a:t>Con </a:t>
            </a:r>
            <a:r>
              <a:rPr lang="en-US" dirty="0" err="1"/>
              <a:t>thứ</a:t>
            </a:r>
            <a:r>
              <a:rPr lang="en-US" dirty="0"/>
              <a:t> </a:t>
            </a:r>
            <a:r>
              <a:rPr lang="en-US" dirty="0" err="1"/>
              <a:t>có</a:t>
            </a:r>
            <a:r>
              <a:rPr lang="en-US" dirty="0"/>
              <a:t> </a:t>
            </a:r>
            <a:r>
              <a:rPr lang="en-US" dirty="0" err="1"/>
              <a:t>thể</a:t>
            </a:r>
            <a:r>
              <a:rPr lang="en-US" dirty="0"/>
              <a:t> </a:t>
            </a:r>
            <a:r>
              <a:rPr lang="en-US" dirty="0" err="1"/>
              <a:t>từ</a:t>
            </a:r>
            <a:r>
              <a:rPr lang="en-US" dirty="0"/>
              <a:t> </a:t>
            </a:r>
            <a:r>
              <a:rPr lang="en-US" dirty="0" err="1"/>
              <a:t>bỏ</a:t>
            </a:r>
            <a:r>
              <a:rPr lang="en-US" dirty="0"/>
              <a:t> </a:t>
            </a:r>
            <a:r>
              <a:rPr lang="en-US" dirty="0" err="1"/>
              <a:t>sớm</a:t>
            </a:r>
            <a:r>
              <a:rPr lang="en-US" dirty="0"/>
              <a:t> </a:t>
            </a:r>
            <a:r>
              <a:rPr lang="en-US" dirty="0" err="1"/>
              <a:t>những</a:t>
            </a:r>
            <a:r>
              <a:rPr lang="en-US" dirty="0"/>
              <a:t> </a:t>
            </a:r>
            <a:r>
              <a:rPr lang="en-US" dirty="0" err="1"/>
              <a:t>lĩnh</a:t>
            </a:r>
            <a:r>
              <a:rPr lang="en-US" dirty="0"/>
              <a:t> </a:t>
            </a:r>
            <a:r>
              <a:rPr lang="en-US" dirty="0" err="1"/>
              <a:t>vực</a:t>
            </a:r>
            <a:r>
              <a:rPr lang="en-US" dirty="0"/>
              <a:t> </a:t>
            </a:r>
            <a:r>
              <a:rPr lang="en-US" dirty="0" err="1"/>
              <a:t>mà</a:t>
            </a:r>
            <a:r>
              <a:rPr lang="en-US" dirty="0"/>
              <a:t> </a:t>
            </a:r>
            <a:r>
              <a:rPr lang="en-US" dirty="0" err="1"/>
              <a:t>anh</a:t>
            </a:r>
            <a:r>
              <a:rPr lang="en-US" dirty="0"/>
              <a:t>/</a:t>
            </a:r>
            <a:r>
              <a:rPr lang="en-US" dirty="0" err="1"/>
              <a:t>chị</a:t>
            </a:r>
            <a:r>
              <a:rPr lang="en-US" dirty="0"/>
              <a:t> </a:t>
            </a:r>
            <a:r>
              <a:rPr lang="en-US" dirty="0" err="1"/>
              <a:t>mình</a:t>
            </a:r>
            <a:r>
              <a:rPr lang="en-US" dirty="0"/>
              <a:t> </a:t>
            </a:r>
            <a:r>
              <a:rPr lang="en-US" dirty="0" err="1"/>
              <a:t>giỏi</a:t>
            </a:r>
            <a:r>
              <a:rPr lang="en-US" dirty="0"/>
              <a:t> </a:t>
            </a:r>
            <a:r>
              <a:rPr lang="en-US" dirty="0" err="1"/>
              <a:t>để</a:t>
            </a:r>
            <a:r>
              <a:rPr lang="en-US" dirty="0"/>
              <a:t> </a:t>
            </a:r>
            <a:r>
              <a:rPr lang="en-US" dirty="0" err="1"/>
              <a:t>phát</a:t>
            </a:r>
            <a:r>
              <a:rPr lang="en-US" dirty="0"/>
              <a:t> </a:t>
            </a:r>
            <a:r>
              <a:rPr lang="en-US" dirty="0" err="1"/>
              <a:t>huy</a:t>
            </a:r>
            <a:r>
              <a:rPr lang="en-US" dirty="0"/>
              <a:t> </a:t>
            </a:r>
            <a:r>
              <a:rPr lang="en-US" dirty="0" err="1"/>
              <a:t>lĩnh</a:t>
            </a:r>
            <a:r>
              <a:rPr lang="en-US" dirty="0"/>
              <a:t> </a:t>
            </a:r>
            <a:r>
              <a:rPr lang="en-US" dirty="0" err="1"/>
              <a:t>vực</a:t>
            </a:r>
            <a:r>
              <a:rPr lang="en-US" dirty="0"/>
              <a:t> </a:t>
            </a:r>
            <a:r>
              <a:rPr lang="en-US" dirty="0" err="1"/>
              <a:t>ngược</a:t>
            </a:r>
            <a:r>
              <a:rPr lang="en-US" dirty="0"/>
              <a:t> </a:t>
            </a:r>
            <a:r>
              <a:rPr lang="en-US" dirty="0" err="1"/>
              <a:t>lại</a:t>
            </a:r>
            <a:r>
              <a:rPr lang="en-US" dirty="0"/>
              <a:t> </a:t>
            </a:r>
          </a:p>
          <a:p>
            <a:pPr marL="0" indent="0">
              <a:buNone/>
            </a:pPr>
            <a:endParaRPr lang="en-US" dirty="0"/>
          </a:p>
        </p:txBody>
      </p:sp>
    </p:spTree>
    <p:extLst>
      <p:ext uri="{BB962C8B-B14F-4D97-AF65-F5344CB8AC3E}">
        <p14:creationId xmlns:p14="http://schemas.microsoft.com/office/powerpoint/2010/main" val="23639351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IX. </a:t>
            </a:r>
            <a:r>
              <a:rPr lang="en-US" b="1" dirty="0" err="1"/>
              <a:t>Thứ</a:t>
            </a:r>
            <a:r>
              <a:rPr lang="en-US" b="1" dirty="0"/>
              <a:t> </a:t>
            </a:r>
            <a:r>
              <a:rPr lang="en-US" b="1" dirty="0" err="1"/>
              <a:t>tự</a:t>
            </a:r>
            <a:r>
              <a:rPr lang="en-US" b="1" dirty="0"/>
              <a:t> </a:t>
            </a:r>
            <a:r>
              <a:rPr lang="en-US" b="1" dirty="0" err="1"/>
              <a:t>sinh</a:t>
            </a:r>
            <a:r>
              <a:rPr lang="en-US" b="1" dirty="0"/>
              <a:t> </a:t>
            </a:r>
            <a:endParaRPr lang="en-US" dirty="0"/>
          </a:p>
        </p:txBody>
      </p:sp>
      <p:sp>
        <p:nvSpPr>
          <p:cNvPr id="3" name="Content Placeholder 2"/>
          <p:cNvSpPr>
            <a:spLocks noGrp="1"/>
          </p:cNvSpPr>
          <p:nvPr>
            <p:ph idx="1"/>
          </p:nvPr>
        </p:nvSpPr>
        <p:spPr/>
        <p:txBody>
          <a:bodyPr>
            <a:normAutofit/>
          </a:bodyPr>
          <a:lstStyle/>
          <a:p>
            <a:pPr marL="0" indent="0">
              <a:buNone/>
            </a:pPr>
            <a:r>
              <a:rPr lang="en-US" b="1" dirty="0"/>
              <a:t>Con </a:t>
            </a:r>
            <a:r>
              <a:rPr lang="en-US" b="1" dirty="0" err="1"/>
              <a:t>thứ</a:t>
            </a:r>
            <a:r>
              <a:rPr lang="en-US" b="1" dirty="0"/>
              <a:t> </a:t>
            </a:r>
            <a:r>
              <a:rPr lang="en-US" b="1" dirty="0" err="1"/>
              <a:t>hai</a:t>
            </a:r>
            <a:r>
              <a:rPr lang="en-US" b="1" dirty="0"/>
              <a:t>:</a:t>
            </a:r>
          </a:p>
          <a:p>
            <a:pPr>
              <a:buFontTx/>
              <a:buChar char="-"/>
            </a:pPr>
            <a:r>
              <a:rPr lang="en-US" dirty="0" err="1"/>
              <a:t>Ưu</a:t>
            </a:r>
            <a:r>
              <a:rPr lang="en-US" dirty="0"/>
              <a:t> </a:t>
            </a:r>
            <a:r>
              <a:rPr lang="en-US" dirty="0" err="1"/>
              <a:t>điểm</a:t>
            </a:r>
            <a:r>
              <a:rPr lang="en-US" dirty="0"/>
              <a:t>: </a:t>
            </a:r>
          </a:p>
          <a:p>
            <a:pPr marL="0" indent="0">
              <a:buNone/>
            </a:pPr>
            <a:r>
              <a:rPr lang="en-US" dirty="0"/>
              <a:t>+ </a:t>
            </a:r>
            <a:r>
              <a:rPr lang="en-US" dirty="0" err="1"/>
              <a:t>Có</a:t>
            </a:r>
            <a:r>
              <a:rPr lang="en-US" dirty="0"/>
              <a:t> </a:t>
            </a:r>
            <a:r>
              <a:rPr lang="en-US" dirty="0" err="1"/>
              <a:t>động</a:t>
            </a:r>
            <a:r>
              <a:rPr lang="en-US" dirty="0"/>
              <a:t> </a:t>
            </a:r>
            <a:r>
              <a:rPr lang="en-US" dirty="0" err="1"/>
              <a:t>lực</a:t>
            </a:r>
            <a:r>
              <a:rPr lang="en-US" dirty="0"/>
              <a:t> </a:t>
            </a:r>
            <a:r>
              <a:rPr lang="en-US" dirty="0" err="1"/>
              <a:t>cao</a:t>
            </a:r>
            <a:r>
              <a:rPr lang="en-US" dirty="0"/>
              <a:t> </a:t>
            </a:r>
          </a:p>
          <a:p>
            <a:pPr marL="0" indent="0">
              <a:buNone/>
            </a:pPr>
            <a:r>
              <a:rPr lang="en-US" dirty="0"/>
              <a:t>+ </a:t>
            </a:r>
            <a:r>
              <a:rPr lang="en-US" dirty="0" err="1"/>
              <a:t>Hợp</a:t>
            </a:r>
            <a:r>
              <a:rPr lang="en-US" dirty="0"/>
              <a:t> </a:t>
            </a:r>
            <a:r>
              <a:rPr lang="en-US" dirty="0" err="1"/>
              <a:t>tác</a:t>
            </a:r>
            <a:r>
              <a:rPr lang="en-US" dirty="0"/>
              <a:t> </a:t>
            </a:r>
          </a:p>
          <a:p>
            <a:pPr marL="0" indent="0">
              <a:buNone/>
            </a:pPr>
            <a:r>
              <a:rPr lang="en-US" dirty="0"/>
              <a:t>+ </a:t>
            </a:r>
            <a:r>
              <a:rPr lang="en-US" dirty="0" err="1"/>
              <a:t>Điều</a:t>
            </a:r>
            <a:r>
              <a:rPr lang="en-US" dirty="0"/>
              <a:t> </a:t>
            </a:r>
            <a:r>
              <a:rPr lang="en-US" dirty="0" err="1"/>
              <a:t>phối</a:t>
            </a:r>
            <a:r>
              <a:rPr lang="en-US" dirty="0"/>
              <a:t> </a:t>
            </a:r>
            <a:r>
              <a:rPr lang="en-US" dirty="0" err="1"/>
              <a:t>các</a:t>
            </a:r>
            <a:r>
              <a:rPr lang="en-US" dirty="0"/>
              <a:t> </a:t>
            </a:r>
            <a:r>
              <a:rPr lang="en-US" dirty="0" err="1"/>
              <a:t>cuộc</a:t>
            </a:r>
            <a:r>
              <a:rPr lang="en-US" dirty="0"/>
              <a:t> </a:t>
            </a:r>
            <a:r>
              <a:rPr lang="en-US" dirty="0" err="1"/>
              <a:t>ganh</a:t>
            </a:r>
            <a:r>
              <a:rPr lang="en-US" dirty="0"/>
              <a:t> </a:t>
            </a:r>
            <a:r>
              <a:rPr lang="en-US" dirty="0" err="1"/>
              <a:t>đua</a:t>
            </a:r>
            <a:r>
              <a:rPr lang="en-US" dirty="0"/>
              <a:t> </a:t>
            </a:r>
          </a:p>
        </p:txBody>
      </p:sp>
    </p:spTree>
    <p:extLst>
      <p:ext uri="{BB962C8B-B14F-4D97-AF65-F5344CB8AC3E}">
        <p14:creationId xmlns:p14="http://schemas.microsoft.com/office/powerpoint/2010/main" val="11721089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IX. </a:t>
            </a:r>
            <a:r>
              <a:rPr lang="en-US" b="1" dirty="0" err="1"/>
              <a:t>Thứ</a:t>
            </a:r>
            <a:r>
              <a:rPr lang="en-US" b="1" dirty="0"/>
              <a:t> </a:t>
            </a:r>
            <a:r>
              <a:rPr lang="en-US" b="1" dirty="0" err="1"/>
              <a:t>tự</a:t>
            </a:r>
            <a:r>
              <a:rPr lang="en-US" b="1" dirty="0"/>
              <a:t> </a:t>
            </a:r>
            <a:r>
              <a:rPr lang="en-US" b="1" dirty="0" err="1"/>
              <a:t>sinh</a:t>
            </a:r>
            <a:r>
              <a:rPr lang="en-US" b="1" dirty="0"/>
              <a:t> </a:t>
            </a:r>
            <a:endParaRPr lang="en-US" dirty="0"/>
          </a:p>
        </p:txBody>
      </p:sp>
      <p:sp>
        <p:nvSpPr>
          <p:cNvPr id="3" name="Content Placeholder 2"/>
          <p:cNvSpPr>
            <a:spLocks noGrp="1"/>
          </p:cNvSpPr>
          <p:nvPr>
            <p:ph idx="1"/>
          </p:nvPr>
        </p:nvSpPr>
        <p:spPr/>
        <p:txBody>
          <a:bodyPr>
            <a:normAutofit/>
          </a:bodyPr>
          <a:lstStyle/>
          <a:p>
            <a:pPr marL="0" indent="0">
              <a:buNone/>
            </a:pPr>
            <a:r>
              <a:rPr lang="en-US" b="1" dirty="0"/>
              <a:t>Con </a:t>
            </a:r>
            <a:r>
              <a:rPr lang="en-US" b="1" dirty="0" err="1"/>
              <a:t>út</a:t>
            </a:r>
            <a:r>
              <a:rPr lang="en-US" b="1" dirty="0"/>
              <a:t>:</a:t>
            </a:r>
          </a:p>
          <a:p>
            <a:pPr>
              <a:buFontTx/>
              <a:buChar char="-"/>
            </a:pPr>
            <a:r>
              <a:rPr lang="en-US" dirty="0" err="1"/>
              <a:t>Phát</a:t>
            </a:r>
            <a:r>
              <a:rPr lang="en-US" dirty="0"/>
              <a:t> </a:t>
            </a:r>
            <a:r>
              <a:rPr lang="en-US" dirty="0" err="1"/>
              <a:t>triển</a:t>
            </a:r>
            <a:r>
              <a:rPr lang="en-US" dirty="0"/>
              <a:t> </a:t>
            </a:r>
            <a:r>
              <a:rPr lang="en-US" dirty="0" err="1"/>
              <a:t>nhanh</a:t>
            </a:r>
            <a:r>
              <a:rPr lang="en-US" dirty="0"/>
              <a:t> </a:t>
            </a:r>
            <a:r>
              <a:rPr lang="en-US" dirty="0" err="1"/>
              <a:t>để</a:t>
            </a:r>
            <a:r>
              <a:rPr lang="en-US" dirty="0"/>
              <a:t> </a:t>
            </a:r>
            <a:r>
              <a:rPr lang="en-US" dirty="0" err="1"/>
              <a:t>theo</a:t>
            </a:r>
            <a:r>
              <a:rPr lang="en-US" dirty="0"/>
              <a:t> </a:t>
            </a:r>
            <a:r>
              <a:rPr lang="en-US" dirty="0" err="1"/>
              <a:t>kịp</a:t>
            </a:r>
            <a:r>
              <a:rPr lang="en-US" dirty="0"/>
              <a:t> </a:t>
            </a:r>
            <a:r>
              <a:rPr lang="en-US" dirty="0" err="1"/>
              <a:t>anh</a:t>
            </a:r>
            <a:r>
              <a:rPr lang="en-US" dirty="0"/>
              <a:t> </a:t>
            </a:r>
            <a:r>
              <a:rPr lang="en-US" dirty="0" err="1"/>
              <a:t>chị</a:t>
            </a:r>
            <a:r>
              <a:rPr lang="en-US" dirty="0"/>
              <a:t> </a:t>
            </a:r>
            <a:r>
              <a:rPr lang="en-US" dirty="0" err="1"/>
              <a:t>của</a:t>
            </a:r>
            <a:r>
              <a:rPr lang="en-US" dirty="0"/>
              <a:t> </a:t>
            </a:r>
            <a:r>
              <a:rPr lang="en-US" dirty="0" err="1"/>
              <a:t>mình</a:t>
            </a:r>
            <a:r>
              <a:rPr lang="en-US" dirty="0"/>
              <a:t>. </a:t>
            </a:r>
            <a:r>
              <a:rPr lang="en-US" dirty="0" err="1"/>
              <a:t>Vượt</a:t>
            </a:r>
            <a:r>
              <a:rPr lang="en-US" dirty="0"/>
              <a:t> qua </a:t>
            </a:r>
            <a:r>
              <a:rPr lang="en-US" dirty="0" err="1"/>
              <a:t>anh</a:t>
            </a:r>
            <a:r>
              <a:rPr lang="en-US" dirty="0"/>
              <a:t> </a:t>
            </a:r>
            <a:r>
              <a:rPr lang="en-US" dirty="0" err="1"/>
              <a:t>chị</a:t>
            </a:r>
            <a:r>
              <a:rPr lang="en-US" dirty="0"/>
              <a:t> </a:t>
            </a:r>
            <a:r>
              <a:rPr lang="en-US" dirty="0" err="1"/>
              <a:t>để</a:t>
            </a:r>
            <a:r>
              <a:rPr lang="en-US" dirty="0"/>
              <a:t> </a:t>
            </a:r>
            <a:r>
              <a:rPr lang="en-US" dirty="0" err="1"/>
              <a:t>giỏi</a:t>
            </a:r>
            <a:r>
              <a:rPr lang="en-US" dirty="0"/>
              <a:t> </a:t>
            </a:r>
            <a:r>
              <a:rPr lang="en-US" dirty="0" err="1"/>
              <a:t>nhất</a:t>
            </a:r>
            <a:r>
              <a:rPr lang="en-US" dirty="0"/>
              <a:t> </a:t>
            </a:r>
            <a:r>
              <a:rPr lang="en-US" dirty="0" err="1"/>
              <a:t>nhà</a:t>
            </a:r>
            <a:r>
              <a:rPr lang="en-US" dirty="0"/>
              <a:t>.</a:t>
            </a:r>
          </a:p>
          <a:p>
            <a:pPr>
              <a:buFontTx/>
              <a:buChar char="-"/>
            </a:pPr>
            <a:r>
              <a:rPr lang="en-US" dirty="0" err="1"/>
              <a:t>Đạt</a:t>
            </a:r>
            <a:r>
              <a:rPr lang="en-US" dirty="0"/>
              <a:t> </a:t>
            </a:r>
            <a:r>
              <a:rPr lang="en-US" dirty="0" err="1"/>
              <a:t>những</a:t>
            </a:r>
            <a:r>
              <a:rPr lang="en-US" dirty="0"/>
              <a:t> </a:t>
            </a:r>
            <a:r>
              <a:rPr lang="en-US" dirty="0" err="1"/>
              <a:t>thành</a:t>
            </a:r>
            <a:r>
              <a:rPr lang="en-US" dirty="0"/>
              <a:t> </a:t>
            </a:r>
            <a:r>
              <a:rPr lang="en-US" dirty="0" err="1"/>
              <a:t>tựu</a:t>
            </a:r>
            <a:r>
              <a:rPr lang="en-US" dirty="0"/>
              <a:t> </a:t>
            </a:r>
            <a:r>
              <a:rPr lang="en-US" dirty="0" err="1"/>
              <a:t>cao</a:t>
            </a:r>
            <a:r>
              <a:rPr lang="en-US" dirty="0"/>
              <a:t> </a:t>
            </a:r>
            <a:r>
              <a:rPr lang="en-US" dirty="0" err="1"/>
              <a:t>với</a:t>
            </a:r>
            <a:r>
              <a:rPr lang="en-US" dirty="0"/>
              <a:t> </a:t>
            </a:r>
            <a:r>
              <a:rPr lang="en-US" dirty="0" err="1"/>
              <a:t>lĩnh</a:t>
            </a:r>
            <a:r>
              <a:rPr lang="en-US" dirty="0"/>
              <a:t> </a:t>
            </a:r>
            <a:r>
              <a:rPr lang="en-US" dirty="0" err="1"/>
              <a:t>vực</a:t>
            </a:r>
            <a:r>
              <a:rPr lang="en-US" dirty="0"/>
              <a:t> </a:t>
            </a:r>
            <a:r>
              <a:rPr lang="en-US" dirty="0" err="1"/>
              <a:t>theo</a:t>
            </a:r>
            <a:r>
              <a:rPr lang="en-US" dirty="0"/>
              <a:t> </a:t>
            </a:r>
            <a:r>
              <a:rPr lang="en-US" dirty="0" err="1"/>
              <a:t>đuổi</a:t>
            </a:r>
            <a:r>
              <a:rPr lang="en-US" dirty="0"/>
              <a:t>. </a:t>
            </a:r>
            <a:r>
              <a:rPr lang="en-US" dirty="0" err="1"/>
              <a:t>Có</a:t>
            </a:r>
            <a:r>
              <a:rPr lang="en-US" dirty="0"/>
              <a:t> </a:t>
            </a:r>
            <a:r>
              <a:rPr lang="en-US" dirty="0" err="1"/>
              <a:t>góc</a:t>
            </a:r>
            <a:r>
              <a:rPr lang="en-US" dirty="0"/>
              <a:t> </a:t>
            </a:r>
            <a:r>
              <a:rPr lang="en-US" dirty="0" err="1"/>
              <a:t>nhìn</a:t>
            </a:r>
            <a:r>
              <a:rPr lang="en-US" dirty="0"/>
              <a:t> </a:t>
            </a:r>
            <a:r>
              <a:rPr lang="en-US" dirty="0" err="1"/>
              <a:t>thực</a:t>
            </a:r>
            <a:r>
              <a:rPr lang="en-US" dirty="0"/>
              <a:t> </a:t>
            </a:r>
            <a:r>
              <a:rPr lang="en-US" dirty="0" err="1"/>
              <a:t>tế</a:t>
            </a:r>
            <a:r>
              <a:rPr lang="en-US" dirty="0"/>
              <a:t> </a:t>
            </a:r>
          </a:p>
          <a:p>
            <a:pPr>
              <a:buFontTx/>
              <a:buChar char="-"/>
            </a:pPr>
            <a:r>
              <a:rPr lang="en-US" dirty="0" err="1"/>
              <a:t>Tuy</a:t>
            </a:r>
            <a:r>
              <a:rPr lang="en-US" dirty="0"/>
              <a:t> </a:t>
            </a:r>
            <a:r>
              <a:rPr lang="en-US" dirty="0" err="1"/>
              <a:t>nhiên</a:t>
            </a:r>
            <a:r>
              <a:rPr lang="en-US" dirty="0"/>
              <a:t>, </a:t>
            </a:r>
            <a:r>
              <a:rPr lang="en-US" dirty="0" err="1"/>
              <a:t>nếu</a:t>
            </a:r>
            <a:r>
              <a:rPr lang="en-US" dirty="0"/>
              <a:t> </a:t>
            </a:r>
            <a:r>
              <a:rPr lang="en-US" dirty="0" err="1"/>
              <a:t>được</a:t>
            </a:r>
            <a:r>
              <a:rPr lang="en-US" dirty="0"/>
              <a:t> </a:t>
            </a:r>
            <a:r>
              <a:rPr lang="en-US" dirty="0" err="1"/>
              <a:t>quá</a:t>
            </a:r>
            <a:r>
              <a:rPr lang="en-US" dirty="0"/>
              <a:t> </a:t>
            </a:r>
            <a:r>
              <a:rPr lang="en-US" dirty="0" err="1"/>
              <a:t>cưng</a:t>
            </a:r>
            <a:r>
              <a:rPr lang="en-US" dirty="0"/>
              <a:t> </a:t>
            </a:r>
            <a:r>
              <a:rPr lang="en-US" dirty="0" err="1"/>
              <a:t>chiều</a:t>
            </a:r>
            <a:r>
              <a:rPr lang="en-US" dirty="0"/>
              <a:t>, </a:t>
            </a:r>
            <a:r>
              <a:rPr lang="en-US" dirty="0" err="1"/>
              <a:t>người</a:t>
            </a:r>
            <a:r>
              <a:rPr lang="en-US" dirty="0"/>
              <a:t> </a:t>
            </a:r>
            <a:r>
              <a:rPr lang="en-US" dirty="0" err="1"/>
              <a:t>này</a:t>
            </a:r>
            <a:r>
              <a:rPr lang="en-US" dirty="0"/>
              <a:t> </a:t>
            </a:r>
            <a:r>
              <a:rPr lang="en-US" dirty="0" err="1"/>
              <a:t>không</a:t>
            </a:r>
            <a:r>
              <a:rPr lang="en-US" dirty="0"/>
              <a:t> </a:t>
            </a:r>
            <a:r>
              <a:rPr lang="en-US" dirty="0" err="1"/>
              <a:t>có</a:t>
            </a:r>
            <a:r>
              <a:rPr lang="en-US" dirty="0"/>
              <a:t> </a:t>
            </a:r>
            <a:r>
              <a:rPr lang="en-US" dirty="0" err="1"/>
              <a:t>nhu</a:t>
            </a:r>
            <a:r>
              <a:rPr lang="en-US" dirty="0"/>
              <a:t> </a:t>
            </a:r>
            <a:r>
              <a:rPr lang="en-US" dirty="0" err="1"/>
              <a:t>cầu</a:t>
            </a:r>
            <a:r>
              <a:rPr lang="en-US" dirty="0"/>
              <a:t> </a:t>
            </a:r>
            <a:r>
              <a:rPr lang="en-US" dirty="0" err="1"/>
              <a:t>cố</a:t>
            </a:r>
            <a:r>
              <a:rPr lang="en-US" dirty="0"/>
              <a:t> </a:t>
            </a:r>
            <a:r>
              <a:rPr lang="en-US" dirty="0" err="1"/>
              <a:t>gắng</a:t>
            </a:r>
            <a:r>
              <a:rPr lang="en-US" dirty="0"/>
              <a:t> </a:t>
            </a:r>
            <a:r>
              <a:rPr lang="en-US" dirty="0" err="1"/>
              <a:t>và</a:t>
            </a:r>
            <a:r>
              <a:rPr lang="en-US" dirty="0"/>
              <a:t> </a:t>
            </a:r>
            <a:r>
              <a:rPr lang="en-US" dirty="0" err="1"/>
              <a:t>gặp</a:t>
            </a:r>
            <a:r>
              <a:rPr lang="en-US" dirty="0"/>
              <a:t> </a:t>
            </a:r>
            <a:r>
              <a:rPr lang="en-US" dirty="0" err="1"/>
              <a:t>khó</a:t>
            </a:r>
            <a:r>
              <a:rPr lang="en-US" dirty="0"/>
              <a:t> </a:t>
            </a:r>
            <a:r>
              <a:rPr lang="en-US" dirty="0" err="1"/>
              <a:t>khăn</a:t>
            </a:r>
            <a:r>
              <a:rPr lang="en-US" dirty="0"/>
              <a:t> </a:t>
            </a:r>
            <a:r>
              <a:rPr lang="en-US" dirty="0" err="1"/>
              <a:t>với</a:t>
            </a:r>
            <a:r>
              <a:rPr lang="en-US" dirty="0"/>
              <a:t> </a:t>
            </a:r>
            <a:r>
              <a:rPr lang="en-US" dirty="0" err="1"/>
              <a:t>tuổi</a:t>
            </a:r>
            <a:r>
              <a:rPr lang="en-US" dirty="0"/>
              <a:t> </a:t>
            </a:r>
            <a:r>
              <a:rPr lang="en-US" dirty="0" err="1"/>
              <a:t>trưởng</a:t>
            </a:r>
            <a:r>
              <a:rPr lang="en-US" dirty="0"/>
              <a:t> </a:t>
            </a:r>
            <a:r>
              <a:rPr lang="en-US" dirty="0" err="1"/>
              <a:t>thành</a:t>
            </a:r>
            <a:r>
              <a:rPr lang="en-US" dirty="0"/>
              <a:t>. </a:t>
            </a:r>
          </a:p>
          <a:p>
            <a:pPr>
              <a:buFontTx/>
              <a:buChar char="-"/>
            </a:pPr>
            <a:r>
              <a:rPr lang="en-US" dirty="0" err="1"/>
              <a:t>Cảm</a:t>
            </a:r>
            <a:r>
              <a:rPr lang="en-US" dirty="0"/>
              <a:t> </a:t>
            </a:r>
            <a:r>
              <a:rPr lang="en-US" dirty="0" err="1"/>
              <a:t>thấy</a:t>
            </a:r>
            <a:r>
              <a:rPr lang="en-US" dirty="0"/>
              <a:t> </a:t>
            </a:r>
            <a:r>
              <a:rPr lang="en-US" dirty="0" err="1"/>
              <a:t>mình</a:t>
            </a:r>
            <a:r>
              <a:rPr lang="en-US" dirty="0"/>
              <a:t> </a:t>
            </a:r>
            <a:r>
              <a:rPr lang="en-US" dirty="0" err="1"/>
              <a:t>thua</a:t>
            </a:r>
            <a:r>
              <a:rPr lang="en-US" dirty="0"/>
              <a:t> </a:t>
            </a:r>
            <a:r>
              <a:rPr lang="en-US" dirty="0" err="1"/>
              <a:t>kém</a:t>
            </a:r>
            <a:endParaRPr lang="en-US" dirty="0"/>
          </a:p>
          <a:p>
            <a:pPr>
              <a:buFontTx/>
              <a:buChar char="-"/>
            </a:pPr>
            <a:r>
              <a:rPr lang="en-US" dirty="0" err="1"/>
              <a:t>Buộc</a:t>
            </a:r>
            <a:r>
              <a:rPr lang="en-US" dirty="0"/>
              <a:t> </a:t>
            </a:r>
            <a:r>
              <a:rPr lang="en-US" dirty="0" err="1"/>
              <a:t>phải</a:t>
            </a:r>
            <a:r>
              <a:rPr lang="en-US" dirty="0"/>
              <a:t> </a:t>
            </a:r>
            <a:r>
              <a:rPr lang="en-US" dirty="0" err="1"/>
              <a:t>xuất</a:t>
            </a:r>
            <a:r>
              <a:rPr lang="en-US" dirty="0"/>
              <a:t> </a:t>
            </a:r>
            <a:r>
              <a:rPr lang="en-US" dirty="0" err="1"/>
              <a:t>sắc</a:t>
            </a:r>
            <a:r>
              <a:rPr lang="en-US" dirty="0"/>
              <a:t> </a:t>
            </a:r>
            <a:r>
              <a:rPr lang="en-US" dirty="0" err="1"/>
              <a:t>trong</a:t>
            </a:r>
            <a:r>
              <a:rPr lang="en-US" dirty="0"/>
              <a:t> </a:t>
            </a:r>
            <a:r>
              <a:rPr lang="en-US" dirty="0" err="1"/>
              <a:t>mọi</a:t>
            </a:r>
            <a:r>
              <a:rPr lang="en-US" dirty="0"/>
              <a:t> </a:t>
            </a:r>
            <a:r>
              <a:rPr lang="en-US" dirty="0" err="1"/>
              <a:t>chuyện</a:t>
            </a:r>
            <a:endParaRPr lang="en-US" dirty="0"/>
          </a:p>
        </p:txBody>
      </p:sp>
    </p:spTree>
    <p:extLst>
      <p:ext uri="{BB962C8B-B14F-4D97-AF65-F5344CB8AC3E}">
        <p14:creationId xmlns:p14="http://schemas.microsoft.com/office/powerpoint/2010/main" val="35118379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IX. </a:t>
            </a:r>
            <a:r>
              <a:rPr lang="en-US" b="1" dirty="0" err="1"/>
              <a:t>Thứ</a:t>
            </a:r>
            <a:r>
              <a:rPr lang="en-US" b="1" dirty="0"/>
              <a:t> </a:t>
            </a:r>
            <a:r>
              <a:rPr lang="en-US" b="1" dirty="0" err="1"/>
              <a:t>tự</a:t>
            </a:r>
            <a:r>
              <a:rPr lang="en-US" b="1" dirty="0"/>
              <a:t> </a:t>
            </a:r>
            <a:r>
              <a:rPr lang="en-US" b="1" dirty="0" err="1"/>
              <a:t>sinh</a:t>
            </a:r>
            <a:r>
              <a:rPr lang="en-US" b="1" dirty="0"/>
              <a:t> </a:t>
            </a:r>
            <a:endParaRPr lang="en-US" dirty="0"/>
          </a:p>
        </p:txBody>
      </p:sp>
      <p:sp>
        <p:nvSpPr>
          <p:cNvPr id="3" name="Content Placeholder 2"/>
          <p:cNvSpPr>
            <a:spLocks noGrp="1"/>
          </p:cNvSpPr>
          <p:nvPr>
            <p:ph idx="1"/>
          </p:nvPr>
        </p:nvSpPr>
        <p:spPr/>
        <p:txBody>
          <a:bodyPr>
            <a:normAutofit/>
          </a:bodyPr>
          <a:lstStyle/>
          <a:p>
            <a:pPr marL="0" indent="0">
              <a:buNone/>
            </a:pPr>
            <a:r>
              <a:rPr lang="en-US" b="1" dirty="0"/>
              <a:t>Con </a:t>
            </a:r>
            <a:r>
              <a:rPr lang="en-US" b="1" dirty="0" err="1"/>
              <a:t>một</a:t>
            </a:r>
            <a:r>
              <a:rPr lang="en-US" b="1" dirty="0"/>
              <a:t>:</a:t>
            </a:r>
          </a:p>
          <a:p>
            <a:pPr>
              <a:buFontTx/>
              <a:buChar char="-"/>
            </a:pPr>
            <a:r>
              <a:rPr lang="en-US" dirty="0" err="1"/>
              <a:t>Trưởng</a:t>
            </a:r>
            <a:r>
              <a:rPr lang="en-US" dirty="0"/>
              <a:t> </a:t>
            </a:r>
            <a:r>
              <a:rPr lang="en-US" dirty="0" err="1"/>
              <a:t>thành</a:t>
            </a:r>
            <a:r>
              <a:rPr lang="en-US" dirty="0"/>
              <a:t> </a:t>
            </a:r>
            <a:r>
              <a:rPr lang="en-US" dirty="0" err="1"/>
              <a:t>về</a:t>
            </a:r>
            <a:r>
              <a:rPr lang="en-US" dirty="0"/>
              <a:t> </a:t>
            </a:r>
            <a:r>
              <a:rPr lang="en-US" dirty="0" err="1"/>
              <a:t>mặt</a:t>
            </a:r>
            <a:r>
              <a:rPr lang="en-US" dirty="0"/>
              <a:t> </a:t>
            </a:r>
            <a:r>
              <a:rPr lang="en-US" dirty="0" err="1"/>
              <a:t>xã</a:t>
            </a:r>
            <a:r>
              <a:rPr lang="en-US" dirty="0"/>
              <a:t> </a:t>
            </a:r>
            <a:r>
              <a:rPr lang="en-US" dirty="0" err="1"/>
              <a:t>hội</a:t>
            </a:r>
            <a:r>
              <a:rPr lang="en-US" dirty="0"/>
              <a:t>  (</a:t>
            </a:r>
            <a:r>
              <a:rPr lang="en-US" dirty="0" err="1"/>
              <a:t>tích</a:t>
            </a:r>
            <a:r>
              <a:rPr lang="en-US" dirty="0"/>
              <a:t> </a:t>
            </a:r>
            <a:r>
              <a:rPr lang="en-US" dirty="0" err="1"/>
              <a:t>cực</a:t>
            </a:r>
            <a:r>
              <a:rPr lang="en-US" dirty="0"/>
              <a:t>)</a:t>
            </a:r>
          </a:p>
          <a:p>
            <a:pPr>
              <a:buFontTx/>
              <a:buChar char="-"/>
            </a:pPr>
            <a:r>
              <a:rPr lang="en-US" dirty="0" err="1"/>
              <a:t>Gặp</a:t>
            </a:r>
            <a:r>
              <a:rPr lang="en-US" dirty="0"/>
              <a:t> </a:t>
            </a:r>
            <a:r>
              <a:rPr lang="en-US" dirty="0" err="1"/>
              <a:t>khó</a:t>
            </a:r>
            <a:r>
              <a:rPr lang="en-US" dirty="0"/>
              <a:t> </a:t>
            </a:r>
            <a:r>
              <a:rPr lang="en-US" dirty="0" err="1"/>
              <a:t>khăn</a:t>
            </a:r>
            <a:r>
              <a:rPr lang="en-US" dirty="0"/>
              <a:t> </a:t>
            </a:r>
            <a:r>
              <a:rPr lang="en-US" dirty="0" err="1"/>
              <a:t>với</a:t>
            </a:r>
            <a:r>
              <a:rPr lang="en-US" dirty="0"/>
              <a:t> </a:t>
            </a:r>
            <a:r>
              <a:rPr lang="en-US" dirty="0" err="1"/>
              <a:t>những</a:t>
            </a:r>
            <a:r>
              <a:rPr lang="en-US" dirty="0"/>
              <a:t> </a:t>
            </a:r>
            <a:r>
              <a:rPr lang="en-US" dirty="0" err="1"/>
              <a:t>môi</a:t>
            </a:r>
            <a:r>
              <a:rPr lang="en-US" dirty="0"/>
              <a:t> </a:t>
            </a:r>
            <a:r>
              <a:rPr lang="en-US" dirty="0" err="1"/>
              <a:t>trường</a:t>
            </a:r>
            <a:r>
              <a:rPr lang="en-US" dirty="0"/>
              <a:t> </a:t>
            </a:r>
            <a:r>
              <a:rPr lang="en-US" dirty="0" err="1"/>
              <a:t>ngoài</a:t>
            </a:r>
            <a:r>
              <a:rPr lang="en-US" dirty="0"/>
              <a:t> </a:t>
            </a:r>
            <a:r>
              <a:rPr lang="en-US" dirty="0" err="1"/>
              <a:t>gia</a:t>
            </a:r>
            <a:r>
              <a:rPr lang="en-US" dirty="0"/>
              <a:t> </a:t>
            </a:r>
            <a:r>
              <a:rPr lang="en-US" dirty="0" err="1"/>
              <a:t>đình</a:t>
            </a:r>
            <a:r>
              <a:rPr lang="en-US" dirty="0"/>
              <a:t>. (</a:t>
            </a:r>
            <a:r>
              <a:rPr lang="en-US" dirty="0" err="1"/>
              <a:t>tiêu</a:t>
            </a:r>
            <a:r>
              <a:rPr lang="en-US" dirty="0"/>
              <a:t> </a:t>
            </a:r>
            <a:r>
              <a:rPr lang="en-US" dirty="0" err="1"/>
              <a:t>cực</a:t>
            </a:r>
            <a:r>
              <a:rPr lang="en-US"/>
              <a:t>)</a:t>
            </a:r>
            <a:endParaRPr lang="en-US" dirty="0"/>
          </a:p>
          <a:p>
            <a:pPr>
              <a:buFontTx/>
              <a:buChar char="-"/>
            </a:pPr>
            <a:r>
              <a:rPr lang="en-US" dirty="0" err="1"/>
              <a:t>Phóng</a:t>
            </a:r>
            <a:r>
              <a:rPr lang="en-US" dirty="0"/>
              <a:t> </a:t>
            </a:r>
            <a:r>
              <a:rPr lang="en-US" dirty="0" err="1"/>
              <a:t>đại</a:t>
            </a:r>
            <a:r>
              <a:rPr lang="en-US" dirty="0"/>
              <a:t> </a:t>
            </a:r>
            <a:r>
              <a:rPr lang="en-US" dirty="0" err="1"/>
              <a:t>sự</a:t>
            </a:r>
            <a:r>
              <a:rPr lang="en-US" dirty="0"/>
              <a:t> </a:t>
            </a:r>
            <a:r>
              <a:rPr lang="en-US" dirty="0" err="1"/>
              <a:t>vượt</a:t>
            </a:r>
            <a:r>
              <a:rPr lang="en-US" dirty="0"/>
              <a:t> </a:t>
            </a:r>
            <a:r>
              <a:rPr lang="en-US" dirty="0" err="1"/>
              <a:t>trội</a:t>
            </a:r>
            <a:r>
              <a:rPr lang="en-US" dirty="0"/>
              <a:t> </a:t>
            </a:r>
            <a:r>
              <a:rPr lang="en-US" dirty="0" err="1"/>
              <a:t>của</a:t>
            </a:r>
            <a:r>
              <a:rPr lang="en-US" dirty="0"/>
              <a:t> </a:t>
            </a:r>
            <a:r>
              <a:rPr lang="en-US" dirty="0" err="1"/>
              <a:t>bản</a:t>
            </a:r>
            <a:r>
              <a:rPr lang="en-US" dirty="0"/>
              <a:t> </a:t>
            </a:r>
            <a:r>
              <a:rPr lang="en-US" dirty="0" err="1"/>
              <a:t>thân</a:t>
            </a:r>
            <a:endParaRPr lang="en-US" dirty="0"/>
          </a:p>
          <a:p>
            <a:pPr>
              <a:buFontTx/>
              <a:buChar char="-"/>
            </a:pPr>
            <a:r>
              <a:rPr lang="en-US" dirty="0" err="1"/>
              <a:t>Thiếu</a:t>
            </a:r>
            <a:r>
              <a:rPr lang="en-US" dirty="0"/>
              <a:t> </a:t>
            </a:r>
            <a:r>
              <a:rPr lang="en-US" dirty="0" err="1"/>
              <a:t>cộng</a:t>
            </a:r>
            <a:r>
              <a:rPr lang="en-US" dirty="0"/>
              <a:t> </a:t>
            </a:r>
            <a:r>
              <a:rPr lang="en-US" dirty="0" err="1"/>
              <a:t>tác</a:t>
            </a:r>
            <a:r>
              <a:rPr lang="en-US" dirty="0"/>
              <a:t> </a:t>
            </a:r>
            <a:r>
              <a:rPr lang="en-US" dirty="0" err="1"/>
              <a:t>và</a:t>
            </a:r>
            <a:r>
              <a:rPr lang="en-US" dirty="0"/>
              <a:t> </a:t>
            </a:r>
            <a:r>
              <a:rPr lang="en-US" dirty="0" err="1"/>
              <a:t>cảm</a:t>
            </a:r>
            <a:r>
              <a:rPr lang="en-US" dirty="0"/>
              <a:t> </a:t>
            </a:r>
            <a:r>
              <a:rPr lang="en-US" dirty="0" err="1"/>
              <a:t>thức</a:t>
            </a:r>
            <a:r>
              <a:rPr lang="en-US" dirty="0"/>
              <a:t> </a:t>
            </a:r>
            <a:r>
              <a:rPr lang="en-US" dirty="0" err="1"/>
              <a:t>cộng</a:t>
            </a:r>
            <a:r>
              <a:rPr lang="en-US" dirty="0"/>
              <a:t> </a:t>
            </a:r>
            <a:r>
              <a:rPr lang="en-US" dirty="0" err="1"/>
              <a:t>đồng</a:t>
            </a:r>
            <a:r>
              <a:rPr lang="en-US" dirty="0"/>
              <a:t> </a:t>
            </a:r>
          </a:p>
          <a:p>
            <a:pPr>
              <a:buFontTx/>
              <a:buChar char="-"/>
            </a:pPr>
            <a:r>
              <a:rPr lang="en-US" dirty="0" err="1"/>
              <a:t>Sống</a:t>
            </a:r>
            <a:r>
              <a:rPr lang="en-US" dirty="0"/>
              <a:t> </a:t>
            </a:r>
            <a:r>
              <a:rPr lang="en-US" dirty="0" err="1"/>
              <a:t>bám</a:t>
            </a:r>
            <a:r>
              <a:rPr lang="en-US" dirty="0"/>
              <a:t>, </a:t>
            </a:r>
            <a:r>
              <a:rPr lang="en-US" dirty="0" err="1"/>
              <a:t>mong</a:t>
            </a:r>
            <a:r>
              <a:rPr lang="en-US" dirty="0"/>
              <a:t> </a:t>
            </a:r>
            <a:r>
              <a:rPr lang="en-US" dirty="0" err="1"/>
              <a:t>chờ</a:t>
            </a:r>
            <a:r>
              <a:rPr lang="en-US" dirty="0"/>
              <a:t> </a:t>
            </a:r>
            <a:r>
              <a:rPr lang="en-US" dirty="0" err="1"/>
              <a:t>người</a:t>
            </a:r>
            <a:r>
              <a:rPr lang="en-US" dirty="0"/>
              <a:t> </a:t>
            </a:r>
            <a:r>
              <a:rPr lang="en-US" dirty="0" err="1"/>
              <a:t>khác</a:t>
            </a:r>
            <a:r>
              <a:rPr lang="en-US" dirty="0"/>
              <a:t> </a:t>
            </a:r>
            <a:r>
              <a:rPr lang="en-US" dirty="0" err="1"/>
              <a:t>nuông</a:t>
            </a:r>
            <a:r>
              <a:rPr lang="en-US" dirty="0"/>
              <a:t> </a:t>
            </a:r>
            <a:r>
              <a:rPr lang="en-US" dirty="0" err="1"/>
              <a:t>chiều</a:t>
            </a:r>
            <a:r>
              <a:rPr lang="en-US" dirty="0"/>
              <a:t> </a:t>
            </a:r>
            <a:r>
              <a:rPr lang="en-US" dirty="0" err="1"/>
              <a:t>và</a:t>
            </a:r>
            <a:r>
              <a:rPr lang="en-US" dirty="0"/>
              <a:t> </a:t>
            </a:r>
            <a:r>
              <a:rPr lang="en-US" dirty="0" err="1"/>
              <a:t>bảo</a:t>
            </a:r>
            <a:r>
              <a:rPr lang="en-US" dirty="0"/>
              <a:t> </a:t>
            </a:r>
            <a:r>
              <a:rPr lang="en-US" dirty="0" err="1"/>
              <a:t>vệ</a:t>
            </a:r>
            <a:endParaRPr lang="en-US" dirty="0"/>
          </a:p>
          <a:p>
            <a:pPr>
              <a:buFontTx/>
              <a:buChar char="-"/>
            </a:pPr>
            <a:endParaRPr lang="en-US" dirty="0"/>
          </a:p>
        </p:txBody>
      </p:sp>
    </p:spTree>
    <p:extLst>
      <p:ext uri="{BB962C8B-B14F-4D97-AF65-F5344CB8AC3E}">
        <p14:creationId xmlns:p14="http://schemas.microsoft.com/office/powerpoint/2010/main" val="21734962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Ứng</a:t>
            </a:r>
            <a:r>
              <a:rPr lang="en-US" b="1" dirty="0"/>
              <a:t> </a:t>
            </a:r>
            <a:r>
              <a:rPr lang="en-US" b="1" dirty="0" err="1"/>
              <a:t>dụng</a:t>
            </a:r>
            <a:endParaRPr lang="en-US" dirty="0"/>
          </a:p>
        </p:txBody>
      </p:sp>
      <p:sp>
        <p:nvSpPr>
          <p:cNvPr id="3" name="Content Placeholder 2"/>
          <p:cNvSpPr>
            <a:spLocks noGrp="1"/>
          </p:cNvSpPr>
          <p:nvPr>
            <p:ph idx="1"/>
          </p:nvPr>
        </p:nvSpPr>
        <p:spPr/>
        <p:txBody>
          <a:bodyPr>
            <a:normAutofit/>
          </a:bodyPr>
          <a:lstStyle/>
          <a:p>
            <a:pPr marL="0" indent="0">
              <a:buNone/>
            </a:pPr>
            <a:r>
              <a:rPr lang="en-US" b="1" dirty="0"/>
              <a:t>Con </a:t>
            </a:r>
            <a:r>
              <a:rPr lang="en-US" b="1" dirty="0" err="1"/>
              <a:t>một</a:t>
            </a:r>
            <a:r>
              <a:rPr lang="en-US" b="1" dirty="0"/>
              <a:t>:</a:t>
            </a:r>
          </a:p>
          <a:p>
            <a:pPr>
              <a:buFontTx/>
              <a:buChar char="-"/>
            </a:pPr>
            <a:r>
              <a:rPr lang="en-US" dirty="0" err="1"/>
              <a:t>Trưởng</a:t>
            </a:r>
            <a:r>
              <a:rPr lang="en-US" dirty="0"/>
              <a:t> </a:t>
            </a:r>
            <a:r>
              <a:rPr lang="en-US" dirty="0" err="1"/>
              <a:t>thành</a:t>
            </a:r>
            <a:r>
              <a:rPr lang="en-US" dirty="0"/>
              <a:t> </a:t>
            </a:r>
            <a:r>
              <a:rPr lang="en-US" dirty="0" err="1"/>
              <a:t>về</a:t>
            </a:r>
            <a:r>
              <a:rPr lang="en-US" dirty="0"/>
              <a:t> </a:t>
            </a:r>
            <a:r>
              <a:rPr lang="en-US" dirty="0" err="1"/>
              <a:t>mặt</a:t>
            </a:r>
            <a:r>
              <a:rPr lang="en-US" dirty="0"/>
              <a:t> </a:t>
            </a:r>
            <a:r>
              <a:rPr lang="en-US" dirty="0" err="1"/>
              <a:t>xã</a:t>
            </a:r>
            <a:r>
              <a:rPr lang="en-US" dirty="0"/>
              <a:t> </a:t>
            </a:r>
            <a:r>
              <a:rPr lang="en-US" dirty="0" err="1"/>
              <a:t>hội</a:t>
            </a:r>
            <a:r>
              <a:rPr lang="en-US" dirty="0"/>
              <a:t>  </a:t>
            </a:r>
          </a:p>
          <a:p>
            <a:pPr>
              <a:buFontTx/>
              <a:buChar char="-"/>
            </a:pPr>
            <a:r>
              <a:rPr lang="en-US" dirty="0" err="1"/>
              <a:t>Gặp</a:t>
            </a:r>
            <a:r>
              <a:rPr lang="en-US" dirty="0"/>
              <a:t> </a:t>
            </a:r>
            <a:r>
              <a:rPr lang="en-US" dirty="0" err="1"/>
              <a:t>khó</a:t>
            </a:r>
            <a:r>
              <a:rPr lang="en-US" dirty="0"/>
              <a:t> </a:t>
            </a:r>
            <a:r>
              <a:rPr lang="en-US" dirty="0" err="1"/>
              <a:t>khăn</a:t>
            </a:r>
            <a:r>
              <a:rPr lang="en-US" dirty="0"/>
              <a:t> </a:t>
            </a:r>
            <a:r>
              <a:rPr lang="en-US" dirty="0" err="1"/>
              <a:t>với</a:t>
            </a:r>
            <a:r>
              <a:rPr lang="en-US" dirty="0"/>
              <a:t> </a:t>
            </a:r>
            <a:r>
              <a:rPr lang="en-US" dirty="0" err="1"/>
              <a:t>những</a:t>
            </a:r>
            <a:r>
              <a:rPr lang="en-US" dirty="0"/>
              <a:t> </a:t>
            </a:r>
            <a:r>
              <a:rPr lang="en-US" dirty="0" err="1"/>
              <a:t>môi</a:t>
            </a:r>
            <a:r>
              <a:rPr lang="en-US" dirty="0"/>
              <a:t> </a:t>
            </a:r>
            <a:r>
              <a:rPr lang="en-US" dirty="0" err="1"/>
              <a:t>trường</a:t>
            </a:r>
            <a:r>
              <a:rPr lang="en-US" dirty="0"/>
              <a:t> </a:t>
            </a:r>
            <a:r>
              <a:rPr lang="en-US" dirty="0" err="1"/>
              <a:t>ngoài</a:t>
            </a:r>
            <a:r>
              <a:rPr lang="en-US" dirty="0"/>
              <a:t> </a:t>
            </a:r>
            <a:r>
              <a:rPr lang="en-US" dirty="0" err="1"/>
              <a:t>gia</a:t>
            </a:r>
            <a:r>
              <a:rPr lang="en-US" dirty="0"/>
              <a:t> </a:t>
            </a:r>
            <a:r>
              <a:rPr lang="en-US" dirty="0" err="1"/>
              <a:t>đình</a:t>
            </a:r>
            <a:r>
              <a:rPr lang="en-US" dirty="0"/>
              <a:t>. </a:t>
            </a:r>
          </a:p>
          <a:p>
            <a:pPr>
              <a:buFontTx/>
              <a:buChar char="-"/>
            </a:pPr>
            <a:r>
              <a:rPr lang="en-US" dirty="0" err="1"/>
              <a:t>Phóng</a:t>
            </a:r>
            <a:r>
              <a:rPr lang="en-US" dirty="0"/>
              <a:t> </a:t>
            </a:r>
            <a:r>
              <a:rPr lang="en-US" dirty="0" err="1"/>
              <a:t>đại</a:t>
            </a:r>
            <a:r>
              <a:rPr lang="en-US" dirty="0"/>
              <a:t> </a:t>
            </a:r>
            <a:r>
              <a:rPr lang="en-US" dirty="0" err="1"/>
              <a:t>sự</a:t>
            </a:r>
            <a:r>
              <a:rPr lang="en-US" dirty="0"/>
              <a:t> </a:t>
            </a:r>
            <a:r>
              <a:rPr lang="en-US" dirty="0" err="1"/>
              <a:t>vượt</a:t>
            </a:r>
            <a:r>
              <a:rPr lang="en-US" dirty="0"/>
              <a:t> </a:t>
            </a:r>
            <a:r>
              <a:rPr lang="en-US" dirty="0" err="1"/>
              <a:t>trội</a:t>
            </a:r>
            <a:r>
              <a:rPr lang="en-US" dirty="0"/>
              <a:t> </a:t>
            </a:r>
            <a:r>
              <a:rPr lang="en-US" dirty="0" err="1"/>
              <a:t>của</a:t>
            </a:r>
            <a:r>
              <a:rPr lang="en-US" dirty="0"/>
              <a:t> </a:t>
            </a:r>
            <a:r>
              <a:rPr lang="en-US" dirty="0" err="1"/>
              <a:t>bản</a:t>
            </a:r>
            <a:r>
              <a:rPr lang="en-US" dirty="0"/>
              <a:t> </a:t>
            </a:r>
            <a:r>
              <a:rPr lang="en-US" dirty="0" err="1"/>
              <a:t>thân</a:t>
            </a:r>
            <a:endParaRPr lang="en-US" dirty="0"/>
          </a:p>
          <a:p>
            <a:pPr>
              <a:buFontTx/>
              <a:buChar char="-"/>
            </a:pPr>
            <a:r>
              <a:rPr lang="en-US" dirty="0" err="1"/>
              <a:t>Thiếu</a:t>
            </a:r>
            <a:r>
              <a:rPr lang="en-US" dirty="0"/>
              <a:t> </a:t>
            </a:r>
            <a:r>
              <a:rPr lang="en-US" dirty="0" err="1"/>
              <a:t>cộng</a:t>
            </a:r>
            <a:r>
              <a:rPr lang="en-US" dirty="0"/>
              <a:t> </a:t>
            </a:r>
            <a:r>
              <a:rPr lang="en-US" dirty="0" err="1"/>
              <a:t>tác</a:t>
            </a:r>
            <a:r>
              <a:rPr lang="en-US" dirty="0"/>
              <a:t> </a:t>
            </a:r>
            <a:r>
              <a:rPr lang="en-US" dirty="0" err="1"/>
              <a:t>và</a:t>
            </a:r>
            <a:r>
              <a:rPr lang="en-US" dirty="0"/>
              <a:t> </a:t>
            </a:r>
            <a:r>
              <a:rPr lang="en-US" dirty="0" err="1"/>
              <a:t>cảm</a:t>
            </a:r>
            <a:r>
              <a:rPr lang="en-US" dirty="0"/>
              <a:t> </a:t>
            </a:r>
            <a:r>
              <a:rPr lang="en-US" dirty="0" err="1"/>
              <a:t>thức</a:t>
            </a:r>
            <a:r>
              <a:rPr lang="en-US" dirty="0"/>
              <a:t> </a:t>
            </a:r>
            <a:r>
              <a:rPr lang="en-US" dirty="0" err="1"/>
              <a:t>cộng</a:t>
            </a:r>
            <a:r>
              <a:rPr lang="en-US" dirty="0"/>
              <a:t> </a:t>
            </a:r>
            <a:r>
              <a:rPr lang="en-US" dirty="0" err="1"/>
              <a:t>đồng</a:t>
            </a:r>
            <a:r>
              <a:rPr lang="en-US" dirty="0"/>
              <a:t> </a:t>
            </a:r>
          </a:p>
          <a:p>
            <a:pPr>
              <a:buFontTx/>
              <a:buChar char="-"/>
            </a:pPr>
            <a:r>
              <a:rPr lang="en-US" dirty="0" err="1"/>
              <a:t>Sống</a:t>
            </a:r>
            <a:r>
              <a:rPr lang="en-US" dirty="0"/>
              <a:t> </a:t>
            </a:r>
            <a:r>
              <a:rPr lang="en-US" dirty="0" err="1"/>
              <a:t>bám</a:t>
            </a:r>
            <a:r>
              <a:rPr lang="en-US" dirty="0"/>
              <a:t>, </a:t>
            </a:r>
            <a:r>
              <a:rPr lang="en-US" dirty="0" err="1"/>
              <a:t>mong</a:t>
            </a:r>
            <a:r>
              <a:rPr lang="en-US" dirty="0"/>
              <a:t> </a:t>
            </a:r>
            <a:r>
              <a:rPr lang="en-US" dirty="0" err="1"/>
              <a:t>chờ</a:t>
            </a:r>
            <a:r>
              <a:rPr lang="en-US" dirty="0"/>
              <a:t> </a:t>
            </a:r>
            <a:r>
              <a:rPr lang="en-US" dirty="0" err="1"/>
              <a:t>người</a:t>
            </a:r>
            <a:r>
              <a:rPr lang="en-US" dirty="0"/>
              <a:t> </a:t>
            </a:r>
            <a:r>
              <a:rPr lang="en-US" dirty="0" err="1"/>
              <a:t>khác</a:t>
            </a:r>
            <a:r>
              <a:rPr lang="en-US" dirty="0"/>
              <a:t> </a:t>
            </a:r>
            <a:r>
              <a:rPr lang="en-US" dirty="0" err="1"/>
              <a:t>nuông</a:t>
            </a:r>
            <a:r>
              <a:rPr lang="en-US" dirty="0"/>
              <a:t> </a:t>
            </a:r>
            <a:r>
              <a:rPr lang="en-US" dirty="0" err="1"/>
              <a:t>chiều</a:t>
            </a:r>
            <a:r>
              <a:rPr lang="en-US" dirty="0"/>
              <a:t> </a:t>
            </a:r>
            <a:r>
              <a:rPr lang="en-US" dirty="0" err="1"/>
              <a:t>và</a:t>
            </a:r>
            <a:r>
              <a:rPr lang="en-US" dirty="0"/>
              <a:t> </a:t>
            </a:r>
            <a:r>
              <a:rPr lang="en-US" dirty="0" err="1"/>
              <a:t>bảo</a:t>
            </a:r>
            <a:r>
              <a:rPr lang="en-US" dirty="0"/>
              <a:t> </a:t>
            </a:r>
            <a:r>
              <a:rPr lang="en-US" dirty="0" err="1"/>
              <a:t>vệ</a:t>
            </a:r>
            <a:endParaRPr lang="en-US" dirty="0"/>
          </a:p>
          <a:p>
            <a:pPr>
              <a:buFontTx/>
              <a:buChar char="-"/>
            </a:pPr>
            <a:endParaRPr lang="en-US" dirty="0"/>
          </a:p>
        </p:txBody>
      </p:sp>
    </p:spTree>
    <p:extLst>
      <p:ext uri="{BB962C8B-B14F-4D97-AF65-F5344CB8AC3E}">
        <p14:creationId xmlns:p14="http://schemas.microsoft.com/office/powerpoint/2010/main" val="217156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1434585" y="1724830"/>
            <a:ext cx="9481177" cy="4554538"/>
          </a:xfrm>
        </p:spPr>
        <p:txBody>
          <a:bodyPr/>
          <a:lstStyle/>
          <a:p>
            <a:pPr marL="0" indent="0">
              <a:buNone/>
            </a:pPr>
            <a:r>
              <a:rPr lang="en-PH" dirty="0"/>
              <a:t>- </a:t>
            </a:r>
            <a:r>
              <a:rPr lang="en-PH" dirty="0" err="1"/>
              <a:t>Không</a:t>
            </a:r>
            <a:r>
              <a:rPr lang="en-PH" dirty="0"/>
              <a:t> </a:t>
            </a:r>
            <a:r>
              <a:rPr lang="en-PH" dirty="0" err="1"/>
              <a:t>phải</a:t>
            </a:r>
            <a:r>
              <a:rPr lang="en-PH" dirty="0"/>
              <a:t> </a:t>
            </a:r>
            <a:r>
              <a:rPr lang="en-PH" dirty="0" err="1"/>
              <a:t>chỉ</a:t>
            </a:r>
            <a:r>
              <a:rPr lang="en-PH" dirty="0"/>
              <a:t> </a:t>
            </a:r>
            <a:r>
              <a:rPr lang="en-PH" dirty="0" err="1"/>
              <a:t>có</a:t>
            </a:r>
            <a:r>
              <a:rPr lang="en-PH" dirty="0"/>
              <a:t> di </a:t>
            </a:r>
            <a:r>
              <a:rPr lang="en-PH" dirty="0" err="1"/>
              <a:t>truyền</a:t>
            </a:r>
            <a:r>
              <a:rPr lang="en-PH" dirty="0"/>
              <a:t> </a:t>
            </a:r>
            <a:r>
              <a:rPr lang="en-PH" dirty="0" err="1"/>
              <a:t>và</a:t>
            </a:r>
            <a:r>
              <a:rPr lang="en-PH" dirty="0"/>
              <a:t> </a:t>
            </a:r>
            <a:r>
              <a:rPr lang="en-PH" dirty="0" err="1"/>
              <a:t>môi</a:t>
            </a:r>
            <a:r>
              <a:rPr lang="en-PH" dirty="0"/>
              <a:t> </a:t>
            </a:r>
            <a:r>
              <a:rPr lang="en-PH" dirty="0" err="1"/>
              <a:t>trường</a:t>
            </a:r>
            <a:r>
              <a:rPr lang="en-PH" dirty="0"/>
              <a:t> </a:t>
            </a:r>
            <a:r>
              <a:rPr lang="en-PH" dirty="0" err="1"/>
              <a:t>là</a:t>
            </a:r>
            <a:r>
              <a:rPr lang="en-PH" dirty="0"/>
              <a:t> </a:t>
            </a:r>
            <a:r>
              <a:rPr lang="en-PH" dirty="0" err="1"/>
              <a:t>yếu</a:t>
            </a:r>
            <a:r>
              <a:rPr lang="en-PH" dirty="0"/>
              <a:t> </a:t>
            </a:r>
            <a:r>
              <a:rPr lang="en-PH" dirty="0" err="1"/>
              <a:t>tố</a:t>
            </a:r>
            <a:r>
              <a:rPr lang="en-PH" dirty="0"/>
              <a:t> </a:t>
            </a:r>
            <a:r>
              <a:rPr lang="en-PH" dirty="0" err="1"/>
              <a:t>quyết</a:t>
            </a:r>
            <a:r>
              <a:rPr lang="en-PH" dirty="0"/>
              <a:t> </a:t>
            </a:r>
            <a:r>
              <a:rPr lang="en-PH" dirty="0" err="1"/>
              <a:t>định</a:t>
            </a:r>
            <a:r>
              <a:rPr lang="en-PH" dirty="0"/>
              <a:t> </a:t>
            </a:r>
            <a:r>
              <a:rPr lang="en-PH" dirty="0" err="1"/>
              <a:t>hành</a:t>
            </a:r>
            <a:r>
              <a:rPr lang="en-PH" dirty="0"/>
              <a:t> vi con </a:t>
            </a:r>
            <a:r>
              <a:rPr lang="en-PH" dirty="0" err="1"/>
              <a:t>người</a:t>
            </a:r>
            <a:r>
              <a:rPr lang="en-PH" dirty="0"/>
              <a:t>, </a:t>
            </a:r>
            <a:r>
              <a:rPr lang="en-PH" dirty="0" err="1"/>
              <a:t>mà</a:t>
            </a:r>
            <a:r>
              <a:rPr lang="en-PH" dirty="0"/>
              <a:t> con </a:t>
            </a:r>
            <a:r>
              <a:rPr lang="en-PH" dirty="0" err="1"/>
              <a:t>người</a:t>
            </a:r>
            <a:r>
              <a:rPr lang="en-PH" dirty="0"/>
              <a:t> </a:t>
            </a:r>
            <a:r>
              <a:rPr lang="en-PH" dirty="0" err="1"/>
              <a:t>có</a:t>
            </a:r>
            <a:r>
              <a:rPr lang="en-PH" dirty="0"/>
              <a:t> </a:t>
            </a:r>
            <a:r>
              <a:rPr lang="en-PH" dirty="0" err="1"/>
              <a:t>khả</a:t>
            </a:r>
            <a:r>
              <a:rPr lang="en-PH" dirty="0"/>
              <a:t> </a:t>
            </a:r>
            <a:r>
              <a:rPr lang="en-PH" dirty="0" err="1"/>
              <a:t>năng</a:t>
            </a:r>
            <a:r>
              <a:rPr lang="en-PH" dirty="0"/>
              <a:t> </a:t>
            </a:r>
            <a:r>
              <a:rPr lang="en-PH" dirty="0" err="1"/>
              <a:t>lý</a:t>
            </a:r>
            <a:r>
              <a:rPr lang="en-PH" dirty="0"/>
              <a:t> </a:t>
            </a:r>
            <a:r>
              <a:rPr lang="en-PH" dirty="0" err="1"/>
              <a:t>giải</a:t>
            </a:r>
            <a:r>
              <a:rPr lang="en-PH" dirty="0"/>
              <a:t>, </a:t>
            </a:r>
            <a:r>
              <a:rPr lang="en-PH" dirty="0" err="1"/>
              <a:t>ảnh</a:t>
            </a:r>
            <a:r>
              <a:rPr lang="en-PH" dirty="0"/>
              <a:t> </a:t>
            </a:r>
            <a:r>
              <a:rPr lang="en-PH" dirty="0" err="1"/>
              <a:t>hưởng</a:t>
            </a:r>
            <a:r>
              <a:rPr lang="en-PH" dirty="0"/>
              <a:t> </a:t>
            </a:r>
            <a:r>
              <a:rPr lang="en-PH" dirty="0" err="1"/>
              <a:t>và</a:t>
            </a:r>
            <a:r>
              <a:rPr lang="en-PH" dirty="0"/>
              <a:t> </a:t>
            </a:r>
            <a:r>
              <a:rPr lang="en-PH" dirty="0" err="1"/>
              <a:t>tạo</a:t>
            </a:r>
            <a:r>
              <a:rPr lang="en-PH" dirty="0"/>
              <a:t> </a:t>
            </a:r>
            <a:r>
              <a:rPr lang="en-PH" dirty="0" err="1"/>
              <a:t>ra</a:t>
            </a:r>
            <a:r>
              <a:rPr lang="en-PH" dirty="0"/>
              <a:t> </a:t>
            </a:r>
            <a:r>
              <a:rPr lang="en-PH" dirty="0" err="1"/>
              <a:t>các</a:t>
            </a:r>
            <a:r>
              <a:rPr lang="en-PH" dirty="0"/>
              <a:t> </a:t>
            </a:r>
            <a:r>
              <a:rPr lang="en-PH" dirty="0" err="1"/>
              <a:t>biến</a:t>
            </a:r>
            <a:r>
              <a:rPr lang="en-PH" dirty="0"/>
              <a:t> </a:t>
            </a:r>
            <a:r>
              <a:rPr lang="en-PH" dirty="0" err="1"/>
              <a:t>cố</a:t>
            </a:r>
            <a:r>
              <a:rPr lang="en-PH" dirty="0"/>
              <a:t>.</a:t>
            </a:r>
          </a:p>
          <a:p>
            <a:pPr marL="0" indent="0">
              <a:buNone/>
            </a:pPr>
            <a:r>
              <a:rPr lang="en-PH" dirty="0"/>
              <a:t>- Di </a:t>
            </a:r>
            <a:r>
              <a:rPr lang="en-PH" dirty="0" err="1"/>
              <a:t>truyền</a:t>
            </a:r>
            <a:r>
              <a:rPr lang="en-PH" dirty="0"/>
              <a:t> </a:t>
            </a:r>
            <a:r>
              <a:rPr lang="en-PH" dirty="0" err="1"/>
              <a:t>và</a:t>
            </a:r>
            <a:r>
              <a:rPr lang="en-PH" dirty="0"/>
              <a:t> </a:t>
            </a:r>
            <a:r>
              <a:rPr lang="en-PH" dirty="0" err="1"/>
              <a:t>môi</a:t>
            </a:r>
            <a:r>
              <a:rPr lang="en-PH" dirty="0"/>
              <a:t> </a:t>
            </a:r>
            <a:r>
              <a:rPr lang="en-PH" dirty="0" err="1"/>
              <a:t>trường</a:t>
            </a:r>
            <a:r>
              <a:rPr lang="en-PH" dirty="0"/>
              <a:t> </a:t>
            </a:r>
            <a:r>
              <a:rPr lang="en-PH" dirty="0" err="1"/>
              <a:t>không</a:t>
            </a:r>
            <a:r>
              <a:rPr lang="en-PH" dirty="0"/>
              <a:t> </a:t>
            </a:r>
            <a:r>
              <a:rPr lang="en-PH" dirty="0" err="1"/>
              <a:t>quan</a:t>
            </a:r>
            <a:r>
              <a:rPr lang="en-PH" dirty="0"/>
              <a:t> </a:t>
            </a:r>
            <a:r>
              <a:rPr lang="en-PH" dirty="0" err="1"/>
              <a:t>trọng</a:t>
            </a:r>
            <a:r>
              <a:rPr lang="en-PH" dirty="0"/>
              <a:t> </a:t>
            </a:r>
            <a:r>
              <a:rPr lang="en-PH" dirty="0" err="1"/>
              <a:t>bằng</a:t>
            </a:r>
            <a:r>
              <a:rPr lang="en-PH" dirty="0"/>
              <a:t> </a:t>
            </a:r>
            <a:r>
              <a:rPr lang="en-PH" dirty="0" err="1"/>
              <a:t>việc</a:t>
            </a:r>
            <a:r>
              <a:rPr lang="en-PH" dirty="0"/>
              <a:t> </a:t>
            </a:r>
            <a:r>
              <a:rPr lang="en-PH" dirty="0" err="1"/>
              <a:t>chúng</a:t>
            </a:r>
            <a:r>
              <a:rPr lang="en-PH" dirty="0"/>
              <a:t> ta CHỌN </a:t>
            </a:r>
            <a:r>
              <a:rPr lang="en-PH" dirty="0" err="1"/>
              <a:t>làm</a:t>
            </a:r>
            <a:r>
              <a:rPr lang="en-PH" dirty="0"/>
              <a:t> </a:t>
            </a:r>
            <a:r>
              <a:rPr lang="en-PH" dirty="0" err="1"/>
              <a:t>gì</a:t>
            </a:r>
            <a:r>
              <a:rPr lang="en-PH" dirty="0"/>
              <a:t> </a:t>
            </a:r>
            <a:r>
              <a:rPr lang="en-PH" dirty="0" err="1"/>
              <a:t>với</a:t>
            </a:r>
            <a:r>
              <a:rPr lang="en-PH" dirty="0"/>
              <a:t> </a:t>
            </a:r>
            <a:r>
              <a:rPr lang="en-PH" dirty="0" err="1"/>
              <a:t>những</a:t>
            </a:r>
            <a:r>
              <a:rPr lang="en-PH" dirty="0"/>
              <a:t> KHẢ NĂNG </a:t>
            </a:r>
            <a:r>
              <a:rPr lang="en-PH" dirty="0" err="1"/>
              <a:t>cũng</a:t>
            </a:r>
            <a:r>
              <a:rPr lang="en-PH" dirty="0"/>
              <a:t> </a:t>
            </a:r>
            <a:r>
              <a:rPr lang="en-PH" dirty="0" err="1"/>
              <a:t>như</a:t>
            </a:r>
            <a:r>
              <a:rPr lang="en-PH" dirty="0"/>
              <a:t> </a:t>
            </a:r>
            <a:r>
              <a:rPr lang="en-PH" dirty="0" err="1"/>
              <a:t>những</a:t>
            </a:r>
            <a:r>
              <a:rPr lang="en-PH" dirty="0"/>
              <a:t> GIỚI HẠN </a:t>
            </a:r>
            <a:r>
              <a:rPr lang="en-PH" dirty="0" err="1"/>
              <a:t>của</a:t>
            </a:r>
            <a:r>
              <a:rPr lang="en-PH" dirty="0"/>
              <a:t> </a:t>
            </a:r>
            <a:r>
              <a:rPr lang="en-PH" dirty="0" err="1"/>
              <a:t>chúng</a:t>
            </a:r>
            <a:r>
              <a:rPr lang="en-PH" dirty="0"/>
              <a:t> ta.</a:t>
            </a:r>
          </a:p>
        </p:txBody>
      </p:sp>
      <p:sp>
        <p:nvSpPr>
          <p:cNvPr id="5" name="Title 1"/>
          <p:cNvSpPr>
            <a:spLocks noGrp="1"/>
          </p:cNvSpPr>
          <p:nvPr>
            <p:ph type="title"/>
          </p:nvPr>
        </p:nvSpPr>
        <p:spPr>
          <a:xfrm>
            <a:off x="1434585" y="592227"/>
            <a:ext cx="8231188" cy="715962"/>
          </a:xfrm>
        </p:spPr>
        <p:txBody>
          <a:bodyPr/>
          <a:lstStyle/>
          <a:p>
            <a:r>
              <a:rPr lang="en-PH" sz="3200" b="1" dirty="0" err="1"/>
              <a:t>Quan</a:t>
            </a:r>
            <a:r>
              <a:rPr lang="en-PH" sz="3200" b="1" dirty="0"/>
              <a:t> </a:t>
            </a:r>
            <a:r>
              <a:rPr lang="en-PH" sz="3200" b="1" dirty="0" err="1"/>
              <a:t>điểm</a:t>
            </a:r>
            <a:r>
              <a:rPr lang="en-PH" sz="3200" b="1" dirty="0"/>
              <a:t> </a:t>
            </a:r>
            <a:r>
              <a:rPr lang="en-PH" sz="3200" b="1" dirty="0" err="1"/>
              <a:t>về</a:t>
            </a:r>
            <a:r>
              <a:rPr lang="en-PH" sz="3200" b="1" dirty="0"/>
              <a:t> </a:t>
            </a:r>
            <a:r>
              <a:rPr lang="en-PH" sz="3200" b="1" dirty="0" err="1"/>
              <a:t>Bản</a:t>
            </a:r>
            <a:r>
              <a:rPr lang="en-PH" sz="3200" b="1" dirty="0"/>
              <a:t> </a:t>
            </a:r>
            <a:r>
              <a:rPr lang="en-PH" sz="3200" b="1" dirty="0" err="1"/>
              <a:t>chất</a:t>
            </a:r>
            <a:r>
              <a:rPr lang="en-PH" sz="3200" b="1" dirty="0"/>
              <a:t> Con </a:t>
            </a:r>
            <a:r>
              <a:rPr lang="en-PH" sz="3200" b="1" dirty="0" err="1"/>
              <a:t>người</a:t>
            </a:r>
            <a:endParaRPr lang="en-PH" sz="3200" b="1" dirty="0"/>
          </a:p>
        </p:txBody>
      </p:sp>
    </p:spTree>
    <p:extLst>
      <p:ext uri="{BB962C8B-B14F-4D97-AF65-F5344CB8AC3E}">
        <p14:creationId xmlns:p14="http://schemas.microsoft.com/office/powerpoint/2010/main" val="2899038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KẾT BÀI</a:t>
            </a:r>
          </a:p>
        </p:txBody>
      </p:sp>
      <p:sp>
        <p:nvSpPr>
          <p:cNvPr id="3" name="Content Placeholder 2"/>
          <p:cNvSpPr>
            <a:spLocks noGrp="1"/>
          </p:cNvSpPr>
          <p:nvPr>
            <p:ph idx="1"/>
          </p:nvPr>
        </p:nvSpPr>
        <p:spPr/>
        <p:txBody>
          <a:bodyPr/>
          <a:lstStyle/>
          <a:p>
            <a:pPr marL="0" indent="0">
              <a:buNone/>
            </a:pPr>
            <a:r>
              <a:rPr lang="en-PH" dirty="0" err="1"/>
              <a:t>Quan</a:t>
            </a:r>
            <a:r>
              <a:rPr lang="en-PH" dirty="0"/>
              <a:t> </a:t>
            </a:r>
            <a:r>
              <a:rPr lang="en-PH" dirty="0" err="1"/>
              <a:t>điểm</a:t>
            </a:r>
            <a:r>
              <a:rPr lang="en-PH" dirty="0"/>
              <a:t> </a:t>
            </a:r>
            <a:r>
              <a:rPr lang="en-PH" dirty="0" err="1"/>
              <a:t>về</a:t>
            </a:r>
            <a:r>
              <a:rPr lang="en-PH" dirty="0"/>
              <a:t> con </a:t>
            </a:r>
            <a:r>
              <a:rPr lang="en-PH" dirty="0" err="1"/>
              <a:t>người</a:t>
            </a:r>
            <a:r>
              <a:rPr lang="en-PH" dirty="0"/>
              <a:t>: </a:t>
            </a:r>
          </a:p>
          <a:p>
            <a:pPr marL="0" indent="0">
              <a:buNone/>
            </a:pPr>
            <a:r>
              <a:rPr lang="en-PH" dirty="0"/>
              <a:t>- Con </a:t>
            </a:r>
            <a:r>
              <a:rPr lang="en-PH" dirty="0" err="1"/>
              <a:t>người</a:t>
            </a:r>
            <a:r>
              <a:rPr lang="en-PH" dirty="0"/>
              <a:t> </a:t>
            </a:r>
            <a:r>
              <a:rPr lang="en-PH" dirty="0" err="1"/>
              <a:t>được</a:t>
            </a:r>
            <a:r>
              <a:rPr lang="en-PH" dirty="0"/>
              <a:t> </a:t>
            </a:r>
            <a:r>
              <a:rPr lang="en-PH" dirty="0" err="1"/>
              <a:t>thúc</a:t>
            </a:r>
            <a:r>
              <a:rPr lang="en-PH" dirty="0"/>
              <a:t> </a:t>
            </a:r>
            <a:r>
              <a:rPr lang="en-PH" dirty="0" err="1"/>
              <a:t>đẩy</a:t>
            </a:r>
            <a:r>
              <a:rPr lang="en-PH" dirty="0"/>
              <a:t> </a:t>
            </a:r>
            <a:r>
              <a:rPr lang="en-PH" dirty="0" err="1"/>
              <a:t>bởi</a:t>
            </a:r>
            <a:r>
              <a:rPr lang="en-PH" dirty="0"/>
              <a:t> </a:t>
            </a:r>
            <a:r>
              <a:rPr lang="en-PH" dirty="0" err="1"/>
              <a:t>sự</a:t>
            </a:r>
            <a:r>
              <a:rPr lang="en-PH" dirty="0"/>
              <a:t> </a:t>
            </a:r>
            <a:r>
              <a:rPr lang="en-PH" dirty="0" err="1"/>
              <a:t>liên</a:t>
            </a:r>
            <a:r>
              <a:rPr lang="en-PH" dirty="0"/>
              <a:t> </a:t>
            </a:r>
            <a:r>
              <a:rPr lang="en-PH" dirty="0" err="1"/>
              <a:t>hệ</a:t>
            </a:r>
            <a:r>
              <a:rPr lang="en-PH" dirty="0"/>
              <a:t> </a:t>
            </a:r>
            <a:r>
              <a:rPr lang="en-PH" dirty="0" err="1"/>
              <a:t>với</a:t>
            </a:r>
            <a:r>
              <a:rPr lang="en-PH" dirty="0"/>
              <a:t> </a:t>
            </a:r>
            <a:r>
              <a:rPr lang="en-PH" dirty="0" err="1"/>
              <a:t>xã</a:t>
            </a:r>
            <a:r>
              <a:rPr lang="en-PH" dirty="0"/>
              <a:t> </a:t>
            </a:r>
            <a:r>
              <a:rPr lang="en-PH" dirty="0" err="1"/>
              <a:t>hội</a:t>
            </a:r>
            <a:r>
              <a:rPr lang="en-PH" dirty="0"/>
              <a:t> (Social relatedness) </a:t>
            </a:r>
            <a:r>
              <a:rPr lang="en-PH" dirty="0" err="1"/>
              <a:t>hơn</a:t>
            </a:r>
            <a:r>
              <a:rPr lang="en-PH" dirty="0"/>
              <a:t> </a:t>
            </a:r>
            <a:r>
              <a:rPr lang="en-PH" dirty="0" err="1"/>
              <a:t>là</a:t>
            </a:r>
            <a:r>
              <a:rPr lang="en-PH" dirty="0"/>
              <a:t> </a:t>
            </a:r>
            <a:r>
              <a:rPr lang="en-PH" dirty="0" err="1"/>
              <a:t>bởi</a:t>
            </a:r>
            <a:r>
              <a:rPr lang="en-PH" dirty="0"/>
              <a:t> </a:t>
            </a:r>
            <a:r>
              <a:rPr lang="en-PH" dirty="0" err="1"/>
              <a:t>những</a:t>
            </a:r>
            <a:r>
              <a:rPr lang="en-PH" dirty="0"/>
              <a:t> </a:t>
            </a:r>
            <a:r>
              <a:rPr lang="en-PH" dirty="0" err="1"/>
              <a:t>xung</a:t>
            </a:r>
            <a:r>
              <a:rPr lang="en-PH" dirty="0"/>
              <a:t> </a:t>
            </a:r>
            <a:r>
              <a:rPr lang="en-PH" dirty="0" err="1"/>
              <a:t>năng</a:t>
            </a:r>
            <a:r>
              <a:rPr lang="en-PH" dirty="0"/>
              <a:t> </a:t>
            </a:r>
            <a:r>
              <a:rPr lang="en-PH" dirty="0" err="1"/>
              <a:t>tính</a:t>
            </a:r>
            <a:r>
              <a:rPr lang="en-PH" dirty="0"/>
              <a:t> </a:t>
            </a:r>
            <a:r>
              <a:rPr lang="en-PH" dirty="0" err="1"/>
              <a:t>dục</a:t>
            </a:r>
            <a:r>
              <a:rPr lang="en-PH" dirty="0"/>
              <a:t> (sexual urges).</a:t>
            </a:r>
          </a:p>
          <a:p>
            <a:pPr marL="0" indent="0">
              <a:buNone/>
            </a:pPr>
            <a:r>
              <a:rPr lang="en-PH" dirty="0"/>
              <a:t>- </a:t>
            </a:r>
            <a:r>
              <a:rPr lang="en-PH" dirty="0" err="1"/>
              <a:t>Hành</a:t>
            </a:r>
            <a:r>
              <a:rPr lang="en-PH" dirty="0"/>
              <a:t> vi con </a:t>
            </a:r>
            <a:r>
              <a:rPr lang="en-PH" dirty="0" err="1"/>
              <a:t>người</a:t>
            </a:r>
            <a:r>
              <a:rPr lang="en-PH" dirty="0"/>
              <a:t> </a:t>
            </a:r>
            <a:r>
              <a:rPr lang="en-PH" dirty="0" err="1"/>
              <a:t>thực</a:t>
            </a:r>
            <a:r>
              <a:rPr lang="en-PH" dirty="0"/>
              <a:t> </a:t>
            </a:r>
            <a:r>
              <a:rPr lang="en-PH" dirty="0" err="1"/>
              <a:t>hiện</a:t>
            </a:r>
            <a:r>
              <a:rPr lang="en-PH" dirty="0"/>
              <a:t> </a:t>
            </a:r>
            <a:r>
              <a:rPr lang="en-PH" dirty="0" err="1"/>
              <a:t>có</a:t>
            </a:r>
            <a:r>
              <a:rPr lang="en-PH" dirty="0"/>
              <a:t> </a:t>
            </a:r>
            <a:r>
              <a:rPr lang="en-PH" dirty="0" err="1"/>
              <a:t>mục</a:t>
            </a:r>
            <a:r>
              <a:rPr lang="en-PH" dirty="0"/>
              <a:t> </a:t>
            </a:r>
            <a:r>
              <a:rPr lang="en-PH" dirty="0" err="1"/>
              <a:t>tiêu</a:t>
            </a:r>
            <a:r>
              <a:rPr lang="en-PH" dirty="0"/>
              <a:t> </a:t>
            </a:r>
            <a:r>
              <a:rPr lang="en-PH" dirty="0" err="1"/>
              <a:t>và</a:t>
            </a:r>
            <a:r>
              <a:rPr lang="en-PH" dirty="0"/>
              <a:t> </a:t>
            </a:r>
            <a:r>
              <a:rPr lang="en-PH" dirty="0" err="1"/>
              <a:t>hướng</a:t>
            </a:r>
            <a:r>
              <a:rPr lang="en-PH" dirty="0"/>
              <a:t> </a:t>
            </a:r>
            <a:r>
              <a:rPr lang="en-PH" dirty="0" err="1"/>
              <a:t>đến</a:t>
            </a:r>
            <a:r>
              <a:rPr lang="en-PH" dirty="0"/>
              <a:t> </a:t>
            </a:r>
            <a:r>
              <a:rPr lang="en-PH" dirty="0" err="1"/>
              <a:t>mục</a:t>
            </a:r>
            <a:r>
              <a:rPr lang="en-PH" dirty="0"/>
              <a:t> </a:t>
            </a:r>
            <a:r>
              <a:rPr lang="en-PH" dirty="0" err="1"/>
              <a:t>đích</a:t>
            </a:r>
            <a:r>
              <a:rPr lang="en-PH" dirty="0"/>
              <a:t> </a:t>
            </a:r>
            <a:r>
              <a:rPr lang="en-PH" dirty="0" err="1"/>
              <a:t>nào</a:t>
            </a:r>
            <a:r>
              <a:rPr lang="en-PH" dirty="0"/>
              <a:t> </a:t>
            </a:r>
            <a:r>
              <a:rPr lang="en-PH" dirty="0" err="1"/>
              <a:t>đó</a:t>
            </a:r>
            <a:r>
              <a:rPr lang="en-PH" dirty="0"/>
              <a:t>.</a:t>
            </a:r>
          </a:p>
          <a:p>
            <a:pPr marL="0" indent="0">
              <a:buNone/>
            </a:pPr>
            <a:r>
              <a:rPr lang="en-PH" dirty="0"/>
              <a:t>- Adler </a:t>
            </a:r>
            <a:r>
              <a:rPr lang="en-PH" dirty="0" err="1"/>
              <a:t>nhấn</a:t>
            </a:r>
            <a:r>
              <a:rPr lang="en-PH" dirty="0"/>
              <a:t> </a:t>
            </a:r>
            <a:r>
              <a:rPr lang="en-PH" dirty="0" err="1"/>
              <a:t>mạnh</a:t>
            </a:r>
            <a:r>
              <a:rPr lang="en-PH" dirty="0"/>
              <a:t> </a:t>
            </a:r>
            <a:r>
              <a:rPr lang="en-PH" dirty="0" err="1"/>
              <a:t>đến</a:t>
            </a:r>
            <a:r>
              <a:rPr lang="en-PH" dirty="0"/>
              <a:t> </a:t>
            </a:r>
            <a:r>
              <a:rPr lang="en-PH" dirty="0" err="1"/>
              <a:t>sự</a:t>
            </a:r>
            <a:r>
              <a:rPr lang="en-PH" dirty="0"/>
              <a:t> </a:t>
            </a:r>
            <a:r>
              <a:rPr lang="en-PH" dirty="0" err="1"/>
              <a:t>lựa</a:t>
            </a:r>
            <a:r>
              <a:rPr lang="en-PH" dirty="0"/>
              <a:t> </a:t>
            </a:r>
            <a:r>
              <a:rPr lang="en-PH" dirty="0" err="1"/>
              <a:t>chọn</a:t>
            </a:r>
            <a:r>
              <a:rPr lang="en-PH" dirty="0"/>
              <a:t>, </a:t>
            </a:r>
            <a:r>
              <a:rPr lang="en-PH" dirty="0" err="1"/>
              <a:t>trách</a:t>
            </a:r>
            <a:r>
              <a:rPr lang="en-PH" dirty="0"/>
              <a:t> </a:t>
            </a:r>
            <a:r>
              <a:rPr lang="en-PH" dirty="0" err="1"/>
              <a:t>nhiệm</a:t>
            </a:r>
            <a:r>
              <a:rPr lang="en-PH" dirty="0"/>
              <a:t>, ý </a:t>
            </a:r>
            <a:r>
              <a:rPr lang="en-PH" dirty="0" err="1"/>
              <a:t>nghĩa</a:t>
            </a:r>
            <a:r>
              <a:rPr lang="en-PH" dirty="0"/>
              <a:t> </a:t>
            </a:r>
            <a:r>
              <a:rPr lang="en-PH" dirty="0" err="1"/>
              <a:t>trong</a:t>
            </a:r>
            <a:r>
              <a:rPr lang="en-PH" dirty="0"/>
              <a:t> </a:t>
            </a:r>
            <a:r>
              <a:rPr lang="en-PH" dirty="0" err="1"/>
              <a:t>đời</a:t>
            </a:r>
            <a:r>
              <a:rPr lang="en-PH" dirty="0"/>
              <a:t>, </a:t>
            </a:r>
            <a:r>
              <a:rPr lang="en-PH" dirty="0" err="1"/>
              <a:t>và</a:t>
            </a:r>
            <a:r>
              <a:rPr lang="en-PH" dirty="0"/>
              <a:t> </a:t>
            </a:r>
            <a:r>
              <a:rPr lang="en-PH" dirty="0" err="1"/>
              <a:t>sự</a:t>
            </a:r>
            <a:r>
              <a:rPr lang="en-PH" dirty="0"/>
              <a:t> </a:t>
            </a:r>
            <a:r>
              <a:rPr lang="en-PH" dirty="0" err="1"/>
              <a:t>phấn</a:t>
            </a:r>
            <a:r>
              <a:rPr lang="en-PH" dirty="0"/>
              <a:t> </a:t>
            </a:r>
            <a:r>
              <a:rPr lang="en-PH" dirty="0" err="1"/>
              <a:t>đấu</a:t>
            </a:r>
            <a:r>
              <a:rPr lang="en-PH" dirty="0"/>
              <a:t> </a:t>
            </a:r>
            <a:r>
              <a:rPr lang="en-PH" dirty="0" err="1"/>
              <a:t>thành</a:t>
            </a:r>
            <a:r>
              <a:rPr lang="en-PH" dirty="0"/>
              <a:t> </a:t>
            </a:r>
            <a:r>
              <a:rPr lang="en-PH" dirty="0" err="1"/>
              <a:t>đạt</a:t>
            </a:r>
            <a:r>
              <a:rPr lang="en-PH" dirty="0"/>
              <a:t>, </a:t>
            </a:r>
            <a:r>
              <a:rPr lang="en-PH" dirty="0" err="1"/>
              <a:t>và</a:t>
            </a:r>
            <a:r>
              <a:rPr lang="en-PH" dirty="0"/>
              <a:t> </a:t>
            </a:r>
            <a:r>
              <a:rPr lang="en-PH" dirty="0" err="1"/>
              <a:t>hoàn</a:t>
            </a:r>
            <a:r>
              <a:rPr lang="en-PH" dirty="0"/>
              <a:t> </a:t>
            </a:r>
            <a:r>
              <a:rPr lang="en-PH" dirty="0" err="1"/>
              <a:t>thiện</a:t>
            </a:r>
            <a:r>
              <a:rPr lang="en-PH" dirty="0"/>
              <a:t>.</a:t>
            </a:r>
          </a:p>
          <a:p>
            <a:pPr marL="0" indent="0">
              <a:buNone/>
            </a:pPr>
            <a:endParaRPr lang="en-US" dirty="0"/>
          </a:p>
        </p:txBody>
      </p:sp>
    </p:spTree>
    <p:extLst>
      <p:ext uri="{BB962C8B-B14F-4D97-AF65-F5344CB8AC3E}">
        <p14:creationId xmlns:p14="http://schemas.microsoft.com/office/powerpoint/2010/main" val="28883243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KẾT BÀI</a:t>
            </a:r>
          </a:p>
        </p:txBody>
      </p:sp>
      <p:sp>
        <p:nvSpPr>
          <p:cNvPr id="3" name="Content Placeholder 2"/>
          <p:cNvSpPr>
            <a:spLocks noGrp="1"/>
          </p:cNvSpPr>
          <p:nvPr>
            <p:ph idx="1"/>
          </p:nvPr>
        </p:nvSpPr>
        <p:spPr/>
        <p:txBody>
          <a:bodyPr/>
          <a:lstStyle/>
          <a:p>
            <a:pPr marL="0" indent="0">
              <a:buNone/>
            </a:pPr>
            <a:r>
              <a:rPr lang="en-PH" dirty="0"/>
              <a:t>- </a:t>
            </a:r>
            <a:r>
              <a:rPr lang="en-PH" dirty="0" err="1"/>
              <a:t>Không</a:t>
            </a:r>
            <a:r>
              <a:rPr lang="en-PH" dirty="0"/>
              <a:t> </a:t>
            </a:r>
            <a:r>
              <a:rPr lang="en-PH" dirty="0" err="1"/>
              <a:t>phải</a:t>
            </a:r>
            <a:r>
              <a:rPr lang="en-PH" dirty="0"/>
              <a:t> </a:t>
            </a:r>
            <a:r>
              <a:rPr lang="en-PH" dirty="0" err="1"/>
              <a:t>chỉ</a:t>
            </a:r>
            <a:r>
              <a:rPr lang="en-PH" dirty="0"/>
              <a:t> </a:t>
            </a:r>
            <a:r>
              <a:rPr lang="en-PH" dirty="0" err="1"/>
              <a:t>có</a:t>
            </a:r>
            <a:r>
              <a:rPr lang="en-PH" dirty="0"/>
              <a:t> di </a:t>
            </a:r>
            <a:r>
              <a:rPr lang="en-PH" dirty="0" err="1"/>
              <a:t>truyền</a:t>
            </a:r>
            <a:r>
              <a:rPr lang="en-PH" dirty="0"/>
              <a:t> </a:t>
            </a:r>
            <a:r>
              <a:rPr lang="en-PH" dirty="0" err="1"/>
              <a:t>và</a:t>
            </a:r>
            <a:r>
              <a:rPr lang="en-PH" dirty="0"/>
              <a:t> </a:t>
            </a:r>
            <a:r>
              <a:rPr lang="en-PH" dirty="0" err="1"/>
              <a:t>môi</a:t>
            </a:r>
            <a:r>
              <a:rPr lang="en-PH" dirty="0"/>
              <a:t> </a:t>
            </a:r>
            <a:r>
              <a:rPr lang="en-PH" dirty="0" err="1"/>
              <a:t>trường</a:t>
            </a:r>
            <a:r>
              <a:rPr lang="en-PH" dirty="0"/>
              <a:t> </a:t>
            </a:r>
            <a:r>
              <a:rPr lang="en-PH" dirty="0" err="1"/>
              <a:t>là</a:t>
            </a:r>
            <a:r>
              <a:rPr lang="en-PH" dirty="0"/>
              <a:t> </a:t>
            </a:r>
            <a:r>
              <a:rPr lang="en-PH" dirty="0" err="1"/>
              <a:t>yếu</a:t>
            </a:r>
            <a:r>
              <a:rPr lang="en-PH" dirty="0"/>
              <a:t> </a:t>
            </a:r>
            <a:r>
              <a:rPr lang="en-PH" dirty="0" err="1"/>
              <a:t>tố</a:t>
            </a:r>
            <a:r>
              <a:rPr lang="en-PH" dirty="0"/>
              <a:t> </a:t>
            </a:r>
            <a:r>
              <a:rPr lang="en-PH" dirty="0" err="1"/>
              <a:t>quyết</a:t>
            </a:r>
            <a:r>
              <a:rPr lang="en-PH" dirty="0"/>
              <a:t> </a:t>
            </a:r>
            <a:r>
              <a:rPr lang="en-PH" dirty="0" err="1"/>
              <a:t>định</a:t>
            </a:r>
            <a:r>
              <a:rPr lang="en-PH" dirty="0"/>
              <a:t> </a:t>
            </a:r>
            <a:r>
              <a:rPr lang="en-PH" dirty="0" err="1"/>
              <a:t>hành</a:t>
            </a:r>
            <a:r>
              <a:rPr lang="en-PH" dirty="0"/>
              <a:t> vi con </a:t>
            </a:r>
            <a:r>
              <a:rPr lang="en-PH" dirty="0" err="1"/>
              <a:t>người</a:t>
            </a:r>
            <a:r>
              <a:rPr lang="en-PH" dirty="0"/>
              <a:t>, </a:t>
            </a:r>
            <a:r>
              <a:rPr lang="en-PH" dirty="0" err="1"/>
              <a:t>mà</a:t>
            </a:r>
            <a:r>
              <a:rPr lang="en-PH" dirty="0"/>
              <a:t> con </a:t>
            </a:r>
            <a:r>
              <a:rPr lang="en-PH" dirty="0" err="1"/>
              <a:t>người</a:t>
            </a:r>
            <a:r>
              <a:rPr lang="en-PH" dirty="0"/>
              <a:t> </a:t>
            </a:r>
            <a:r>
              <a:rPr lang="en-PH" dirty="0" err="1"/>
              <a:t>có</a:t>
            </a:r>
            <a:r>
              <a:rPr lang="en-PH" dirty="0"/>
              <a:t> </a:t>
            </a:r>
            <a:r>
              <a:rPr lang="en-PH" dirty="0" err="1"/>
              <a:t>khả</a:t>
            </a:r>
            <a:r>
              <a:rPr lang="en-PH" dirty="0"/>
              <a:t> </a:t>
            </a:r>
            <a:r>
              <a:rPr lang="en-PH" dirty="0" err="1"/>
              <a:t>năng</a:t>
            </a:r>
            <a:r>
              <a:rPr lang="en-PH" dirty="0"/>
              <a:t> </a:t>
            </a:r>
            <a:r>
              <a:rPr lang="en-PH" dirty="0" err="1"/>
              <a:t>lý</a:t>
            </a:r>
            <a:r>
              <a:rPr lang="en-PH" dirty="0"/>
              <a:t> </a:t>
            </a:r>
            <a:r>
              <a:rPr lang="en-PH" dirty="0" err="1"/>
              <a:t>giải</a:t>
            </a:r>
            <a:r>
              <a:rPr lang="en-PH" dirty="0"/>
              <a:t>, </a:t>
            </a:r>
            <a:r>
              <a:rPr lang="en-PH" dirty="0" err="1"/>
              <a:t>ảnh</a:t>
            </a:r>
            <a:r>
              <a:rPr lang="en-PH" dirty="0"/>
              <a:t> </a:t>
            </a:r>
            <a:r>
              <a:rPr lang="en-PH" dirty="0" err="1"/>
              <a:t>hưởng</a:t>
            </a:r>
            <a:r>
              <a:rPr lang="en-PH" dirty="0"/>
              <a:t> </a:t>
            </a:r>
            <a:r>
              <a:rPr lang="en-PH" dirty="0" err="1"/>
              <a:t>và</a:t>
            </a:r>
            <a:r>
              <a:rPr lang="en-PH" dirty="0"/>
              <a:t> </a:t>
            </a:r>
            <a:r>
              <a:rPr lang="en-PH" dirty="0" err="1"/>
              <a:t>tạo</a:t>
            </a:r>
            <a:r>
              <a:rPr lang="en-PH" dirty="0"/>
              <a:t> </a:t>
            </a:r>
            <a:r>
              <a:rPr lang="en-PH" dirty="0" err="1"/>
              <a:t>ra</a:t>
            </a:r>
            <a:r>
              <a:rPr lang="en-PH" dirty="0"/>
              <a:t> </a:t>
            </a:r>
            <a:r>
              <a:rPr lang="en-PH" dirty="0" err="1"/>
              <a:t>các</a:t>
            </a:r>
            <a:r>
              <a:rPr lang="en-PH" dirty="0"/>
              <a:t> </a:t>
            </a:r>
            <a:r>
              <a:rPr lang="en-PH" dirty="0" err="1"/>
              <a:t>biến</a:t>
            </a:r>
            <a:r>
              <a:rPr lang="en-PH" dirty="0"/>
              <a:t> </a:t>
            </a:r>
            <a:r>
              <a:rPr lang="en-PH" dirty="0" err="1"/>
              <a:t>cố</a:t>
            </a:r>
            <a:r>
              <a:rPr lang="en-PH" dirty="0"/>
              <a:t>.</a:t>
            </a:r>
          </a:p>
          <a:p>
            <a:pPr marL="0" indent="0">
              <a:buNone/>
            </a:pPr>
            <a:r>
              <a:rPr lang="en-PH" dirty="0"/>
              <a:t>- Di </a:t>
            </a:r>
            <a:r>
              <a:rPr lang="en-PH" dirty="0" err="1"/>
              <a:t>truyền</a:t>
            </a:r>
            <a:r>
              <a:rPr lang="en-PH" dirty="0"/>
              <a:t> </a:t>
            </a:r>
            <a:r>
              <a:rPr lang="en-PH" dirty="0" err="1"/>
              <a:t>và</a:t>
            </a:r>
            <a:r>
              <a:rPr lang="en-PH" dirty="0"/>
              <a:t> </a:t>
            </a:r>
            <a:r>
              <a:rPr lang="en-PH" dirty="0" err="1"/>
              <a:t>môi</a:t>
            </a:r>
            <a:r>
              <a:rPr lang="en-PH" dirty="0"/>
              <a:t> </a:t>
            </a:r>
            <a:r>
              <a:rPr lang="en-PH" dirty="0" err="1"/>
              <a:t>trường</a:t>
            </a:r>
            <a:r>
              <a:rPr lang="en-PH" dirty="0"/>
              <a:t> </a:t>
            </a:r>
            <a:r>
              <a:rPr lang="en-PH" dirty="0" err="1"/>
              <a:t>không</a:t>
            </a:r>
            <a:r>
              <a:rPr lang="en-PH" dirty="0"/>
              <a:t> </a:t>
            </a:r>
            <a:r>
              <a:rPr lang="en-PH" dirty="0" err="1"/>
              <a:t>quan</a:t>
            </a:r>
            <a:r>
              <a:rPr lang="en-PH" dirty="0"/>
              <a:t> </a:t>
            </a:r>
            <a:r>
              <a:rPr lang="en-PH" dirty="0" err="1"/>
              <a:t>trọng</a:t>
            </a:r>
            <a:r>
              <a:rPr lang="en-PH" dirty="0"/>
              <a:t> </a:t>
            </a:r>
            <a:r>
              <a:rPr lang="en-PH" dirty="0" err="1"/>
              <a:t>bằng</a:t>
            </a:r>
            <a:r>
              <a:rPr lang="en-PH" dirty="0"/>
              <a:t> </a:t>
            </a:r>
            <a:r>
              <a:rPr lang="en-PH" dirty="0" err="1"/>
              <a:t>việc</a:t>
            </a:r>
            <a:r>
              <a:rPr lang="en-PH" dirty="0"/>
              <a:t> </a:t>
            </a:r>
            <a:r>
              <a:rPr lang="en-PH" dirty="0" err="1"/>
              <a:t>chúng</a:t>
            </a:r>
            <a:r>
              <a:rPr lang="en-PH" dirty="0"/>
              <a:t> ta </a:t>
            </a:r>
            <a:r>
              <a:rPr lang="en-PH" b="1" dirty="0"/>
              <a:t>CHỌN</a:t>
            </a:r>
            <a:r>
              <a:rPr lang="en-PH" dirty="0"/>
              <a:t> </a:t>
            </a:r>
            <a:r>
              <a:rPr lang="en-PH" dirty="0" err="1"/>
              <a:t>làm</a:t>
            </a:r>
            <a:r>
              <a:rPr lang="en-PH" dirty="0"/>
              <a:t> </a:t>
            </a:r>
            <a:r>
              <a:rPr lang="en-PH" dirty="0" err="1"/>
              <a:t>gì</a:t>
            </a:r>
            <a:r>
              <a:rPr lang="en-PH" dirty="0"/>
              <a:t> </a:t>
            </a:r>
            <a:r>
              <a:rPr lang="en-PH" dirty="0" err="1"/>
              <a:t>với</a:t>
            </a:r>
            <a:r>
              <a:rPr lang="en-PH" dirty="0"/>
              <a:t> </a:t>
            </a:r>
            <a:r>
              <a:rPr lang="en-PH" dirty="0" err="1"/>
              <a:t>những</a:t>
            </a:r>
            <a:r>
              <a:rPr lang="en-PH" dirty="0"/>
              <a:t> </a:t>
            </a:r>
            <a:r>
              <a:rPr lang="en-PH" b="1" dirty="0"/>
              <a:t>KHẢ NĂNG </a:t>
            </a:r>
            <a:r>
              <a:rPr lang="en-PH" dirty="0" err="1"/>
              <a:t>cũng</a:t>
            </a:r>
            <a:r>
              <a:rPr lang="en-PH" dirty="0"/>
              <a:t> </a:t>
            </a:r>
            <a:r>
              <a:rPr lang="en-PH" dirty="0" err="1"/>
              <a:t>như</a:t>
            </a:r>
            <a:r>
              <a:rPr lang="en-PH" dirty="0"/>
              <a:t> </a:t>
            </a:r>
            <a:r>
              <a:rPr lang="en-PH" dirty="0" err="1"/>
              <a:t>những</a:t>
            </a:r>
            <a:r>
              <a:rPr lang="en-PH" dirty="0"/>
              <a:t> </a:t>
            </a:r>
            <a:r>
              <a:rPr lang="en-PH" b="1" dirty="0"/>
              <a:t>GIỚI HẠN </a:t>
            </a:r>
            <a:r>
              <a:rPr lang="en-PH" dirty="0" err="1"/>
              <a:t>của</a:t>
            </a:r>
            <a:r>
              <a:rPr lang="en-PH" dirty="0"/>
              <a:t> </a:t>
            </a:r>
            <a:r>
              <a:rPr lang="en-PH" dirty="0" err="1"/>
              <a:t>chúng</a:t>
            </a:r>
            <a:r>
              <a:rPr lang="en-PH" dirty="0"/>
              <a:t> ta.</a:t>
            </a:r>
          </a:p>
          <a:p>
            <a:pPr marL="0" indent="0">
              <a:buNone/>
            </a:pPr>
            <a:endParaRPr lang="en-US" dirty="0"/>
          </a:p>
        </p:txBody>
      </p:sp>
    </p:spTree>
    <p:extLst>
      <p:ext uri="{BB962C8B-B14F-4D97-AF65-F5344CB8AC3E}">
        <p14:creationId xmlns:p14="http://schemas.microsoft.com/office/powerpoint/2010/main" val="8920462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KẾT BÀI</a:t>
            </a:r>
          </a:p>
        </p:txBody>
      </p:sp>
      <p:sp>
        <p:nvSpPr>
          <p:cNvPr id="3" name="Content Placeholder 2"/>
          <p:cNvSpPr>
            <a:spLocks noGrp="1"/>
          </p:cNvSpPr>
          <p:nvPr>
            <p:ph idx="1"/>
          </p:nvPr>
        </p:nvSpPr>
        <p:spPr/>
        <p:txBody>
          <a:bodyPr>
            <a:normAutofit fontScale="92500" lnSpcReduction="10000"/>
          </a:bodyPr>
          <a:lstStyle/>
          <a:p>
            <a:pPr marL="0" indent="0">
              <a:buNone/>
            </a:pPr>
            <a:r>
              <a:rPr lang="vi-VN" dirty="0"/>
              <a:t>- Nhân cách là một tổng hợp thống nhất (không xung đột nhu Freud nghĩ)</a:t>
            </a:r>
          </a:p>
          <a:p>
            <a:pPr marL="0" indent="0">
              <a:buNone/>
            </a:pPr>
            <a:r>
              <a:rPr lang="vi-VN" dirty="0"/>
              <a:t>- Động lực chính của nhân cách: phấn đấu để thành công hoặc vượt trội (không phải dục năng như Freud nghĩ)</a:t>
            </a:r>
          </a:p>
          <a:p>
            <a:pPr marL="0" indent="0">
              <a:buNone/>
            </a:pPr>
            <a:r>
              <a:rPr lang="vi-VN" dirty="0"/>
              <a:t>- Những cảm nhận chủ quan định hình hành vi và nhân cách</a:t>
            </a:r>
          </a:p>
          <a:p>
            <a:pPr marL="0" indent="0">
              <a:buNone/>
            </a:pPr>
            <a:r>
              <a:rPr lang="vi-VN" dirty="0"/>
              <a:t>- (không phải vô thức như Freud nghĩ)</a:t>
            </a:r>
          </a:p>
          <a:p>
            <a:pPr marL="0" indent="0">
              <a:buNone/>
            </a:pPr>
            <a:r>
              <a:rPr lang="vi-VN" dirty="0"/>
              <a:t>- Cấu trúc nhân cách thống nhất phát triển thành lối sống</a:t>
            </a:r>
          </a:p>
          <a:p>
            <a:pPr marL="0" indent="0">
              <a:buNone/>
            </a:pPr>
            <a:r>
              <a:rPr lang="vi-VN" dirty="0"/>
              <a:t>- Khả năng sáng tạo của con người hun đúc nên lối sống</a:t>
            </a:r>
          </a:p>
          <a:p>
            <a:pPr marL="0" indent="0">
              <a:buNone/>
            </a:pPr>
            <a:r>
              <a:rPr lang="vi-VN" dirty="0"/>
              <a:t>- Giá trị của mọi hành vi phải được nhìn theo quan điểm lợi ích xã hội (chứ không vị kỷ và tìm khoái lạc như Freud nghĩ)</a:t>
            </a:r>
          </a:p>
          <a:p>
            <a:pPr marL="0" indent="0">
              <a:buNone/>
            </a:pPr>
            <a:endParaRPr lang="en-US" dirty="0"/>
          </a:p>
        </p:txBody>
      </p:sp>
    </p:spTree>
    <p:extLst>
      <p:ext uri="{BB962C8B-B14F-4D97-AF65-F5344CB8AC3E}">
        <p14:creationId xmlns:p14="http://schemas.microsoft.com/office/powerpoint/2010/main" val="38535163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81325"/>
            <a:ext cx="10515600" cy="1325563"/>
          </a:xfrm>
        </p:spPr>
        <p:txBody>
          <a:bodyPr>
            <a:normAutofit/>
          </a:bodyPr>
          <a:lstStyle/>
          <a:p>
            <a:pPr algn="ctr"/>
            <a:r>
              <a:rPr lang="en-US" sz="5500" b="1" dirty="0" err="1"/>
              <a:t>Sự</a:t>
            </a:r>
            <a:r>
              <a:rPr lang="en-US" sz="5500" b="1" dirty="0"/>
              <a:t> </a:t>
            </a:r>
            <a:r>
              <a:rPr lang="en-US" sz="5500" b="1" dirty="0" err="1"/>
              <a:t>phát</a:t>
            </a:r>
            <a:r>
              <a:rPr lang="en-US" sz="5500" b="1" dirty="0"/>
              <a:t> </a:t>
            </a:r>
            <a:r>
              <a:rPr lang="en-US" sz="5500" b="1" dirty="0" err="1"/>
              <a:t>triển</a:t>
            </a:r>
            <a:r>
              <a:rPr lang="en-US" sz="5500" b="1" dirty="0"/>
              <a:t> </a:t>
            </a:r>
            <a:r>
              <a:rPr lang="en-US" sz="5500" b="1" dirty="0" err="1"/>
              <a:t>bất</a:t>
            </a:r>
            <a:r>
              <a:rPr lang="en-US" sz="5500" b="1" dirty="0"/>
              <a:t> </a:t>
            </a:r>
            <a:r>
              <a:rPr lang="en-US" sz="5500" b="1" dirty="0" err="1"/>
              <a:t>thường</a:t>
            </a:r>
            <a:endParaRPr lang="en-US" sz="5500" b="1" dirty="0"/>
          </a:p>
        </p:txBody>
      </p:sp>
    </p:spTree>
    <p:extLst>
      <p:ext uri="{BB962C8B-B14F-4D97-AF65-F5344CB8AC3E}">
        <p14:creationId xmlns:p14="http://schemas.microsoft.com/office/powerpoint/2010/main" val="27081061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325563"/>
          </a:xfrm>
        </p:spPr>
        <p:txBody>
          <a:bodyPr>
            <a:normAutofit/>
          </a:bodyPr>
          <a:lstStyle/>
          <a:p>
            <a:r>
              <a:rPr lang="en-US" sz="3000" b="1" dirty="0" err="1"/>
              <a:t>Mô</a:t>
            </a:r>
            <a:r>
              <a:rPr lang="en-US" sz="3000" b="1" dirty="0"/>
              <a:t> </a:t>
            </a:r>
            <a:r>
              <a:rPr lang="en-US" sz="3000" b="1" dirty="0" err="1"/>
              <a:t>tả</a:t>
            </a:r>
            <a:r>
              <a:rPr lang="en-US" sz="3000" b="1" dirty="0"/>
              <a:t> </a:t>
            </a:r>
            <a:r>
              <a:rPr lang="en-US" sz="3000" b="1" dirty="0" err="1"/>
              <a:t>tổng</a:t>
            </a:r>
            <a:r>
              <a:rPr lang="en-US" sz="3000" b="1" dirty="0"/>
              <a:t> </a:t>
            </a:r>
            <a:r>
              <a:rPr lang="en-US" sz="3000" b="1" dirty="0" err="1"/>
              <a:t>quá</a:t>
            </a:r>
            <a:endParaRPr lang="en-US" sz="3000" b="1" dirty="0"/>
          </a:p>
        </p:txBody>
      </p:sp>
      <p:sp>
        <p:nvSpPr>
          <p:cNvPr id="3" name="Content Placeholder 2">
            <a:extLst>
              <a:ext uri="{FF2B5EF4-FFF2-40B4-BE49-F238E27FC236}">
                <a16:creationId xmlns:a16="http://schemas.microsoft.com/office/drawing/2014/main" id="{9941ABBA-8CD2-454A-9C64-4A5F06BA66E0}"/>
              </a:ext>
            </a:extLst>
          </p:cNvPr>
          <p:cNvSpPr>
            <a:spLocks noGrp="1"/>
          </p:cNvSpPr>
          <p:nvPr>
            <p:ph idx="1"/>
          </p:nvPr>
        </p:nvSpPr>
        <p:spPr>
          <a:xfrm>
            <a:off x="838200" y="1825625"/>
            <a:ext cx="10515600" cy="4351338"/>
          </a:xfrm>
        </p:spPr>
        <p:txBody>
          <a:bodyPr>
            <a:normAutofit/>
          </a:bodyPr>
          <a:lstStyle/>
          <a:p>
            <a:pPr>
              <a:buFontTx/>
              <a:buChar char="-"/>
            </a:pPr>
            <a:r>
              <a:rPr lang="en-US" dirty="0" err="1"/>
              <a:t>Thiếu</a:t>
            </a:r>
            <a:r>
              <a:rPr lang="en-US" dirty="0"/>
              <a:t> </a:t>
            </a:r>
            <a:r>
              <a:rPr lang="en-US" dirty="0" err="1"/>
              <a:t>mối</a:t>
            </a:r>
            <a:r>
              <a:rPr lang="en-US" dirty="0"/>
              <a:t> </a:t>
            </a:r>
            <a:r>
              <a:rPr lang="en-US" dirty="0" err="1"/>
              <a:t>quan</a:t>
            </a:r>
            <a:r>
              <a:rPr lang="en-US" dirty="0"/>
              <a:t> </a:t>
            </a:r>
            <a:r>
              <a:rPr lang="en-US" dirty="0" err="1"/>
              <a:t>tâm</a:t>
            </a:r>
            <a:r>
              <a:rPr lang="en-US" dirty="0"/>
              <a:t> </a:t>
            </a:r>
            <a:r>
              <a:rPr lang="en-US" dirty="0" err="1"/>
              <a:t>xã</a:t>
            </a:r>
            <a:r>
              <a:rPr lang="en-US" dirty="0"/>
              <a:t> </a:t>
            </a:r>
            <a:r>
              <a:rPr lang="en-US" dirty="0" err="1"/>
              <a:t>hội</a:t>
            </a:r>
            <a:r>
              <a:rPr lang="en-US" dirty="0"/>
              <a:t> </a:t>
            </a:r>
          </a:p>
          <a:p>
            <a:pPr>
              <a:buFontTx/>
              <a:buChar char="-"/>
            </a:pPr>
            <a:r>
              <a:rPr lang="en-US" dirty="0" err="1"/>
              <a:t>Đặt</a:t>
            </a:r>
            <a:r>
              <a:rPr lang="en-US" dirty="0"/>
              <a:t> </a:t>
            </a:r>
            <a:r>
              <a:rPr lang="en-US" dirty="0" err="1"/>
              <a:t>mục</a:t>
            </a:r>
            <a:r>
              <a:rPr lang="en-US" dirty="0"/>
              <a:t> </a:t>
            </a:r>
            <a:r>
              <a:rPr lang="en-US" dirty="0" err="1"/>
              <a:t>tiêu</a:t>
            </a:r>
            <a:r>
              <a:rPr lang="en-US" dirty="0"/>
              <a:t> </a:t>
            </a:r>
            <a:r>
              <a:rPr lang="en-US" dirty="0" err="1"/>
              <a:t>quá</a:t>
            </a:r>
            <a:r>
              <a:rPr lang="en-US" dirty="0"/>
              <a:t> </a:t>
            </a:r>
            <a:r>
              <a:rPr lang="en-US" dirty="0" err="1"/>
              <a:t>đáng</a:t>
            </a:r>
            <a:r>
              <a:rPr lang="en-US" dirty="0"/>
              <a:t> – </a:t>
            </a:r>
            <a:r>
              <a:rPr lang="en-US" dirty="0" err="1"/>
              <a:t>không</a:t>
            </a:r>
            <a:r>
              <a:rPr lang="en-US" dirty="0"/>
              <a:t> </a:t>
            </a:r>
            <a:r>
              <a:rPr lang="en-US" dirty="0" err="1"/>
              <a:t>thực</a:t>
            </a:r>
            <a:r>
              <a:rPr lang="en-US" dirty="0"/>
              <a:t> </a:t>
            </a:r>
            <a:r>
              <a:rPr lang="en-US" dirty="0" err="1"/>
              <a:t>tế</a:t>
            </a:r>
            <a:r>
              <a:rPr lang="en-US" dirty="0"/>
              <a:t>, </a:t>
            </a:r>
            <a:r>
              <a:rPr lang="en-US" dirty="0" err="1"/>
              <a:t>bù</a:t>
            </a:r>
            <a:r>
              <a:rPr lang="en-US" dirty="0"/>
              <a:t> </a:t>
            </a:r>
            <a:r>
              <a:rPr lang="en-US" dirty="0" err="1"/>
              <a:t>trừ</a:t>
            </a:r>
            <a:r>
              <a:rPr lang="en-US" dirty="0"/>
              <a:t> </a:t>
            </a:r>
            <a:r>
              <a:rPr lang="en-US" dirty="0" err="1"/>
              <a:t>cho</a:t>
            </a:r>
            <a:r>
              <a:rPr lang="en-US" dirty="0"/>
              <a:t> </a:t>
            </a:r>
            <a:r>
              <a:rPr lang="en-US" dirty="0" err="1"/>
              <a:t>cảm</a:t>
            </a:r>
            <a:r>
              <a:rPr lang="en-US" dirty="0"/>
              <a:t> </a:t>
            </a:r>
            <a:r>
              <a:rPr lang="en-US" dirty="0" err="1"/>
              <a:t>giác</a:t>
            </a:r>
            <a:r>
              <a:rPr lang="en-US" dirty="0"/>
              <a:t> </a:t>
            </a:r>
            <a:r>
              <a:rPr lang="en-US" dirty="0" err="1"/>
              <a:t>thua</a:t>
            </a:r>
            <a:r>
              <a:rPr lang="en-US" dirty="0"/>
              <a:t> </a:t>
            </a:r>
            <a:r>
              <a:rPr lang="en-US" dirty="0" err="1"/>
              <a:t>kém</a:t>
            </a:r>
            <a:r>
              <a:rPr lang="en-US" dirty="0"/>
              <a:t> </a:t>
            </a:r>
            <a:r>
              <a:rPr lang="en-US" dirty="0" err="1"/>
              <a:t>phóng</a:t>
            </a:r>
            <a:r>
              <a:rPr lang="en-US" dirty="0"/>
              <a:t> </a:t>
            </a:r>
            <a:r>
              <a:rPr lang="en-US" dirty="0" err="1"/>
              <a:t>đại</a:t>
            </a:r>
            <a:r>
              <a:rPr lang="en-US" dirty="0"/>
              <a:t> + </a:t>
            </a:r>
            <a:r>
              <a:rPr lang="en-US" dirty="0" err="1"/>
              <a:t>bất</a:t>
            </a:r>
            <a:r>
              <a:rPr lang="en-US" dirty="0"/>
              <a:t> an </a:t>
            </a:r>
          </a:p>
          <a:p>
            <a:pPr>
              <a:buFontTx/>
              <a:buChar char="-"/>
            </a:pPr>
            <a:r>
              <a:rPr lang="en-US" dirty="0" err="1"/>
              <a:t>Phong</a:t>
            </a:r>
            <a:r>
              <a:rPr lang="en-US" dirty="0"/>
              <a:t> </a:t>
            </a:r>
            <a:r>
              <a:rPr lang="en-US" dirty="0" err="1"/>
              <a:t>cách</a:t>
            </a:r>
            <a:r>
              <a:rPr lang="en-US" dirty="0"/>
              <a:t> </a:t>
            </a:r>
            <a:r>
              <a:rPr lang="en-US" dirty="0" err="1"/>
              <a:t>sống</a:t>
            </a:r>
            <a:r>
              <a:rPr lang="en-US" dirty="0"/>
              <a:t> </a:t>
            </a:r>
            <a:r>
              <a:rPr lang="en-US" dirty="0" err="1"/>
              <a:t>cứng</a:t>
            </a:r>
            <a:r>
              <a:rPr lang="en-US" dirty="0"/>
              <a:t> </a:t>
            </a:r>
            <a:r>
              <a:rPr lang="en-US" dirty="0" err="1"/>
              <a:t>nhắc</a:t>
            </a:r>
            <a:r>
              <a:rPr lang="en-US" dirty="0"/>
              <a:t>, </a:t>
            </a:r>
            <a:r>
              <a:rPr lang="en-US" dirty="0" err="1"/>
              <a:t>khư</a:t>
            </a:r>
            <a:r>
              <a:rPr lang="en-US" dirty="0"/>
              <a:t> </a:t>
            </a:r>
            <a:r>
              <a:rPr lang="en-US" dirty="0" err="1"/>
              <a:t>khư</a:t>
            </a:r>
            <a:endParaRPr lang="en-US" dirty="0"/>
          </a:p>
          <a:p>
            <a:pPr>
              <a:buFontTx/>
              <a:buChar char="-"/>
            </a:pPr>
            <a:r>
              <a:rPr lang="en-US" dirty="0" err="1"/>
              <a:t>Sống</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riêng</a:t>
            </a:r>
            <a:r>
              <a:rPr lang="en-US" dirty="0"/>
              <a:t>, </a:t>
            </a:r>
            <a:r>
              <a:rPr lang="en-US" dirty="0" err="1"/>
              <a:t>không</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người</a:t>
            </a:r>
            <a:r>
              <a:rPr lang="en-US" dirty="0"/>
              <a:t> </a:t>
            </a:r>
            <a:r>
              <a:rPr lang="en-US" dirty="0" err="1"/>
              <a:t>khác</a:t>
            </a:r>
            <a:r>
              <a:rPr lang="en-US" dirty="0"/>
              <a:t> </a:t>
            </a:r>
          </a:p>
        </p:txBody>
      </p:sp>
    </p:spTree>
    <p:extLst>
      <p:ext uri="{BB962C8B-B14F-4D97-AF65-F5344CB8AC3E}">
        <p14:creationId xmlns:p14="http://schemas.microsoft.com/office/powerpoint/2010/main" val="35445055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325563"/>
          </a:xfrm>
        </p:spPr>
        <p:txBody>
          <a:bodyPr>
            <a:normAutofit/>
          </a:bodyPr>
          <a:lstStyle/>
          <a:p>
            <a:r>
              <a:rPr lang="en-US" sz="3000" b="1" dirty="0" err="1"/>
              <a:t>Mô</a:t>
            </a:r>
            <a:r>
              <a:rPr lang="en-US" sz="3000" b="1" dirty="0"/>
              <a:t> </a:t>
            </a:r>
            <a:r>
              <a:rPr lang="en-US" sz="3000" b="1" dirty="0" err="1"/>
              <a:t>tả</a:t>
            </a:r>
            <a:r>
              <a:rPr lang="en-US" sz="3000" b="1" dirty="0"/>
              <a:t> </a:t>
            </a:r>
            <a:r>
              <a:rPr lang="en-US" sz="3000" b="1" dirty="0" err="1"/>
              <a:t>tổng</a:t>
            </a:r>
            <a:r>
              <a:rPr lang="en-US" sz="3000" b="1" dirty="0"/>
              <a:t> </a:t>
            </a:r>
            <a:r>
              <a:rPr lang="en-US" sz="3000" b="1" dirty="0" err="1"/>
              <a:t>quá</a:t>
            </a:r>
            <a:endParaRPr lang="en-US" sz="3000" b="1" dirty="0"/>
          </a:p>
        </p:txBody>
      </p:sp>
      <p:sp>
        <p:nvSpPr>
          <p:cNvPr id="3" name="Content Placeholder 2">
            <a:extLst>
              <a:ext uri="{FF2B5EF4-FFF2-40B4-BE49-F238E27FC236}">
                <a16:creationId xmlns:a16="http://schemas.microsoft.com/office/drawing/2014/main" id="{9941ABBA-8CD2-454A-9C64-4A5F06BA66E0}"/>
              </a:ext>
            </a:extLst>
          </p:cNvPr>
          <p:cNvSpPr>
            <a:spLocks noGrp="1"/>
          </p:cNvSpPr>
          <p:nvPr>
            <p:ph idx="1"/>
          </p:nvPr>
        </p:nvSpPr>
        <p:spPr>
          <a:xfrm>
            <a:off x="838200" y="1825625"/>
            <a:ext cx="10515600" cy="4351338"/>
          </a:xfrm>
        </p:spPr>
        <p:txBody>
          <a:bodyPr>
            <a:normAutofit/>
          </a:bodyPr>
          <a:lstStyle/>
          <a:p>
            <a:pPr>
              <a:buFontTx/>
              <a:buChar char="-"/>
            </a:pPr>
            <a:r>
              <a:rPr lang="en-US" dirty="0" err="1"/>
              <a:t>Cuộc</a:t>
            </a:r>
            <a:r>
              <a:rPr lang="en-US" dirty="0"/>
              <a:t> </a:t>
            </a:r>
            <a:r>
              <a:rPr lang="en-US" dirty="0" err="1"/>
              <a:t>sống</a:t>
            </a:r>
            <a:r>
              <a:rPr lang="en-US" dirty="0"/>
              <a:t> </a:t>
            </a:r>
            <a:r>
              <a:rPr lang="en-US" dirty="0" err="1"/>
              <a:t>hằng</a:t>
            </a:r>
            <a:r>
              <a:rPr lang="en-US" dirty="0"/>
              <a:t> </a:t>
            </a:r>
            <a:r>
              <a:rPr lang="en-US" dirty="0" err="1"/>
              <a:t>ngày</a:t>
            </a:r>
            <a:r>
              <a:rPr lang="en-US" dirty="0"/>
              <a:t> = </a:t>
            </a:r>
            <a:r>
              <a:rPr lang="en-US" dirty="0" err="1"/>
              <a:t>làm</a:t>
            </a:r>
            <a:r>
              <a:rPr lang="en-US" dirty="0"/>
              <a:t> </a:t>
            </a:r>
            <a:r>
              <a:rPr lang="en-US" dirty="0" err="1"/>
              <a:t>việc</a:t>
            </a:r>
            <a:r>
              <a:rPr lang="en-US" dirty="0"/>
              <a:t> </a:t>
            </a:r>
            <a:r>
              <a:rPr lang="en-US" dirty="0" err="1"/>
              <a:t>tối</a:t>
            </a:r>
            <a:r>
              <a:rPr lang="en-US" dirty="0"/>
              <a:t> </a:t>
            </a:r>
            <a:r>
              <a:rPr lang="en-US" dirty="0" err="1"/>
              <a:t>mặt</a:t>
            </a:r>
            <a:r>
              <a:rPr lang="en-US" dirty="0"/>
              <a:t>, </a:t>
            </a:r>
            <a:r>
              <a:rPr lang="en-US" dirty="0" err="1"/>
              <a:t>nỗ</a:t>
            </a:r>
            <a:r>
              <a:rPr lang="en-US" dirty="0"/>
              <a:t> </a:t>
            </a:r>
            <a:r>
              <a:rPr lang="en-US" dirty="0" err="1"/>
              <a:t>lực</a:t>
            </a:r>
            <a:r>
              <a:rPr lang="en-US" dirty="0"/>
              <a:t> </a:t>
            </a:r>
            <a:r>
              <a:rPr lang="en-US" dirty="0" err="1"/>
              <a:t>kinh</a:t>
            </a:r>
            <a:r>
              <a:rPr lang="en-US" dirty="0"/>
              <a:t> </a:t>
            </a:r>
            <a:r>
              <a:rPr lang="en-US" dirty="0" err="1"/>
              <a:t>khủng</a:t>
            </a:r>
            <a:r>
              <a:rPr lang="en-US" dirty="0"/>
              <a:t>/</a:t>
            </a:r>
            <a:r>
              <a:rPr lang="en-US" dirty="0" err="1"/>
              <a:t>ép</a:t>
            </a:r>
            <a:r>
              <a:rPr lang="en-US" dirty="0"/>
              <a:t> </a:t>
            </a:r>
            <a:r>
              <a:rPr lang="en-US" dirty="0" err="1"/>
              <a:t>buộc</a:t>
            </a:r>
            <a:r>
              <a:rPr lang="en-US" dirty="0"/>
              <a:t> </a:t>
            </a:r>
            <a:r>
              <a:rPr lang="en-US" dirty="0" err="1"/>
              <a:t>bản</a:t>
            </a:r>
            <a:r>
              <a:rPr lang="en-US" dirty="0"/>
              <a:t> </a:t>
            </a:r>
            <a:r>
              <a:rPr lang="en-US" dirty="0" err="1"/>
              <a:t>thân</a:t>
            </a:r>
            <a:r>
              <a:rPr lang="en-US" dirty="0"/>
              <a:t> </a:t>
            </a:r>
            <a:r>
              <a:rPr lang="en-US" dirty="0" err="1"/>
              <a:t>phấn</a:t>
            </a:r>
            <a:r>
              <a:rPr lang="en-US" dirty="0"/>
              <a:t> </a:t>
            </a:r>
            <a:r>
              <a:rPr lang="en-US" dirty="0" err="1"/>
              <a:t>đấu</a:t>
            </a:r>
            <a:r>
              <a:rPr lang="en-US" dirty="0"/>
              <a:t> </a:t>
            </a:r>
            <a:r>
              <a:rPr lang="en-US" dirty="0" err="1"/>
              <a:t>để</a:t>
            </a:r>
            <a:r>
              <a:rPr lang="en-US" dirty="0"/>
              <a:t> </a:t>
            </a:r>
            <a:r>
              <a:rPr lang="en-US" dirty="0" err="1"/>
              <a:t>đạt</a:t>
            </a:r>
            <a:r>
              <a:rPr lang="en-US" dirty="0"/>
              <a:t> </a:t>
            </a:r>
            <a:r>
              <a:rPr lang="en-US" dirty="0" err="1"/>
              <a:t>mục</a:t>
            </a:r>
            <a:r>
              <a:rPr lang="en-US" dirty="0"/>
              <a:t> </a:t>
            </a:r>
            <a:r>
              <a:rPr lang="en-US" dirty="0" err="1"/>
              <a:t>tiêu</a:t>
            </a:r>
            <a:r>
              <a:rPr lang="en-US" dirty="0"/>
              <a:t> phi </a:t>
            </a:r>
            <a:r>
              <a:rPr lang="en-US" dirty="0" err="1"/>
              <a:t>thực</a:t>
            </a:r>
            <a:r>
              <a:rPr lang="en-US" dirty="0"/>
              <a:t> </a:t>
            </a:r>
            <a:r>
              <a:rPr lang="en-US" dirty="0" err="1"/>
              <a:t>tế</a:t>
            </a:r>
            <a:r>
              <a:rPr lang="en-US" dirty="0"/>
              <a:t> </a:t>
            </a:r>
          </a:p>
          <a:p>
            <a:pPr>
              <a:buFontTx/>
              <a:buChar char="-"/>
            </a:pPr>
            <a:r>
              <a:rPr lang="en-US" dirty="0" err="1"/>
              <a:t>Giải</a:t>
            </a:r>
            <a:r>
              <a:rPr lang="en-US" dirty="0"/>
              <a:t> </a:t>
            </a:r>
            <a:r>
              <a:rPr lang="en-US" dirty="0" err="1"/>
              <a:t>quyết</a:t>
            </a:r>
            <a:r>
              <a:rPr lang="en-US" dirty="0"/>
              <a:t> </a:t>
            </a:r>
            <a:r>
              <a:rPr lang="en-US" dirty="0" err="1"/>
              <a:t>ba</a:t>
            </a:r>
            <a:r>
              <a:rPr lang="en-US" dirty="0"/>
              <a:t> </a:t>
            </a:r>
            <a:r>
              <a:rPr lang="en-US" dirty="0" err="1"/>
              <a:t>vấn</a:t>
            </a:r>
            <a:r>
              <a:rPr lang="en-US" dirty="0"/>
              <a:t> </a:t>
            </a:r>
            <a:r>
              <a:rPr lang="en-US" dirty="0" err="1"/>
              <a:t>đề</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cuộc</a:t>
            </a:r>
            <a:r>
              <a:rPr lang="en-US" dirty="0"/>
              <a:t> </a:t>
            </a:r>
            <a:r>
              <a:rPr lang="en-US" dirty="0" err="1"/>
              <a:t>sống</a:t>
            </a:r>
            <a:r>
              <a:rPr lang="en-US" dirty="0"/>
              <a:t> </a:t>
            </a:r>
            <a:r>
              <a:rPr lang="en-US" dirty="0" err="1"/>
              <a:t>không</a:t>
            </a:r>
            <a:r>
              <a:rPr lang="en-US" dirty="0"/>
              <a:t> </a:t>
            </a:r>
            <a:r>
              <a:rPr lang="en-US" dirty="0" err="1"/>
              <a:t>thành</a:t>
            </a:r>
            <a:r>
              <a:rPr lang="en-US" dirty="0"/>
              <a:t> </a:t>
            </a:r>
            <a:r>
              <a:rPr lang="en-US" dirty="0" err="1"/>
              <a:t>công</a:t>
            </a:r>
            <a:endParaRPr lang="en-US" dirty="0"/>
          </a:p>
          <a:p>
            <a:pPr marL="0" indent="0">
              <a:buNone/>
            </a:pPr>
            <a:endParaRPr lang="en-US" dirty="0"/>
          </a:p>
        </p:txBody>
      </p:sp>
    </p:spTree>
    <p:extLst>
      <p:ext uri="{BB962C8B-B14F-4D97-AF65-F5344CB8AC3E}">
        <p14:creationId xmlns:p14="http://schemas.microsoft.com/office/powerpoint/2010/main" val="23110414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325563"/>
          </a:xfrm>
        </p:spPr>
        <p:txBody>
          <a:bodyPr>
            <a:normAutofit/>
          </a:bodyPr>
          <a:lstStyle/>
          <a:p>
            <a:r>
              <a:rPr lang="en-US" sz="3000" b="1" dirty="0" err="1"/>
              <a:t>Mô</a:t>
            </a:r>
            <a:r>
              <a:rPr lang="en-US" sz="3000" b="1" dirty="0"/>
              <a:t> </a:t>
            </a:r>
            <a:r>
              <a:rPr lang="en-US" sz="3000" b="1" dirty="0" err="1"/>
              <a:t>tả</a:t>
            </a:r>
            <a:r>
              <a:rPr lang="en-US" sz="3000" b="1" dirty="0"/>
              <a:t> </a:t>
            </a:r>
            <a:r>
              <a:rPr lang="en-US" sz="3000" b="1" dirty="0" err="1"/>
              <a:t>tổng</a:t>
            </a:r>
            <a:r>
              <a:rPr lang="en-US" sz="3000" b="1" dirty="0"/>
              <a:t> </a:t>
            </a:r>
            <a:r>
              <a:rPr lang="en-US" sz="3000" b="1" dirty="0" err="1"/>
              <a:t>quá</a:t>
            </a:r>
            <a:endParaRPr lang="en-US" sz="3000" b="1" dirty="0"/>
          </a:p>
        </p:txBody>
      </p:sp>
      <p:sp>
        <p:nvSpPr>
          <p:cNvPr id="3" name="Content Placeholder 2">
            <a:extLst>
              <a:ext uri="{FF2B5EF4-FFF2-40B4-BE49-F238E27FC236}">
                <a16:creationId xmlns:a16="http://schemas.microsoft.com/office/drawing/2014/main" id="{9941ABBA-8CD2-454A-9C64-4A5F06BA66E0}"/>
              </a:ext>
            </a:extLst>
          </p:cNvPr>
          <p:cNvSpPr>
            <a:spLocks noGrp="1"/>
          </p:cNvSpPr>
          <p:nvPr>
            <p:ph idx="1"/>
          </p:nvPr>
        </p:nvSpPr>
        <p:spPr>
          <a:xfrm>
            <a:off x="838200" y="1825625"/>
            <a:ext cx="10515600" cy="4351338"/>
          </a:xfrm>
        </p:spPr>
        <p:txBody>
          <a:bodyPr>
            <a:normAutofit/>
          </a:bodyPr>
          <a:lstStyle/>
          <a:p>
            <a:pPr marL="0" indent="0">
              <a:buNone/>
            </a:pPr>
            <a:r>
              <a:rPr lang="en-US" dirty="0" err="1"/>
              <a:t>Yếu</a:t>
            </a:r>
            <a:r>
              <a:rPr lang="en-US" dirty="0"/>
              <a:t> </a:t>
            </a:r>
            <a:r>
              <a:rPr lang="en-US" dirty="0" err="1"/>
              <a:t>tố</a:t>
            </a:r>
            <a:r>
              <a:rPr lang="en-US" dirty="0"/>
              <a:t> </a:t>
            </a:r>
            <a:r>
              <a:rPr lang="en-US" dirty="0" err="1"/>
              <a:t>tác</a:t>
            </a:r>
            <a:r>
              <a:rPr lang="en-US" dirty="0"/>
              <a:t> </a:t>
            </a:r>
            <a:r>
              <a:rPr lang="en-US" dirty="0" err="1"/>
              <a:t>động</a:t>
            </a:r>
            <a:r>
              <a:rPr lang="en-US" dirty="0"/>
              <a:t> </a:t>
            </a:r>
            <a:r>
              <a:rPr lang="en-US" dirty="0" err="1"/>
              <a:t>mạnh</a:t>
            </a:r>
            <a:r>
              <a:rPr lang="en-US" dirty="0"/>
              <a:t> </a:t>
            </a:r>
            <a:r>
              <a:rPr lang="en-US" dirty="0" err="1"/>
              <a:t>đến</a:t>
            </a:r>
            <a:r>
              <a:rPr lang="en-US" dirty="0"/>
              <a:t> </a:t>
            </a:r>
            <a:r>
              <a:rPr lang="en-US" dirty="0" err="1"/>
              <a:t>phát</a:t>
            </a:r>
            <a:r>
              <a:rPr lang="en-US" dirty="0"/>
              <a:t> </a:t>
            </a:r>
            <a:r>
              <a:rPr lang="en-US" dirty="0" err="1"/>
              <a:t>triển</a:t>
            </a:r>
            <a:r>
              <a:rPr lang="en-US" dirty="0"/>
              <a:t> </a:t>
            </a:r>
            <a:r>
              <a:rPr lang="en-US" dirty="0" err="1"/>
              <a:t>bất</a:t>
            </a:r>
            <a:r>
              <a:rPr lang="en-US" dirty="0"/>
              <a:t> </a:t>
            </a:r>
            <a:r>
              <a:rPr lang="en-US" dirty="0" err="1"/>
              <a:t>thường</a:t>
            </a:r>
            <a:r>
              <a:rPr lang="en-US" dirty="0"/>
              <a:t>: </a:t>
            </a:r>
          </a:p>
          <a:p>
            <a:pPr>
              <a:buFontTx/>
              <a:buChar char="-"/>
            </a:pPr>
            <a:r>
              <a:rPr lang="en-US" dirty="0" err="1"/>
              <a:t>Những</a:t>
            </a:r>
            <a:r>
              <a:rPr lang="en-US" dirty="0"/>
              <a:t> </a:t>
            </a:r>
            <a:r>
              <a:rPr lang="en-US" dirty="0" err="1"/>
              <a:t>yếu</a:t>
            </a:r>
            <a:r>
              <a:rPr lang="en-US" dirty="0"/>
              <a:t> </a:t>
            </a:r>
            <a:r>
              <a:rPr lang="en-US" dirty="0" err="1"/>
              <a:t>kém</a:t>
            </a:r>
            <a:r>
              <a:rPr lang="en-US" dirty="0"/>
              <a:t> </a:t>
            </a:r>
            <a:r>
              <a:rPr lang="en-US" dirty="0" err="1"/>
              <a:t>thể</a:t>
            </a:r>
            <a:r>
              <a:rPr lang="en-US" dirty="0"/>
              <a:t> </a:t>
            </a:r>
            <a:r>
              <a:rPr lang="en-US" dirty="0" err="1"/>
              <a:t>lý</a:t>
            </a:r>
            <a:r>
              <a:rPr lang="en-US" dirty="0"/>
              <a:t> </a:t>
            </a:r>
            <a:r>
              <a:rPr lang="en-US" dirty="0" err="1"/>
              <a:t>được</a:t>
            </a:r>
            <a:r>
              <a:rPr lang="en-US" dirty="0"/>
              <a:t> </a:t>
            </a:r>
            <a:r>
              <a:rPr lang="en-US" dirty="0" err="1"/>
              <a:t>phóng</a:t>
            </a:r>
            <a:r>
              <a:rPr lang="en-US" dirty="0"/>
              <a:t> </a:t>
            </a:r>
            <a:r>
              <a:rPr lang="en-US" dirty="0" err="1"/>
              <a:t>đại</a:t>
            </a:r>
            <a:r>
              <a:rPr lang="en-US" dirty="0"/>
              <a:t> </a:t>
            </a:r>
          </a:p>
          <a:p>
            <a:pPr>
              <a:buFontTx/>
              <a:buChar char="-"/>
            </a:pPr>
            <a:r>
              <a:rPr lang="en-US" dirty="0" err="1"/>
              <a:t>Nuông</a:t>
            </a:r>
            <a:r>
              <a:rPr lang="en-US" dirty="0"/>
              <a:t> </a:t>
            </a:r>
            <a:r>
              <a:rPr lang="en-US" dirty="0" err="1"/>
              <a:t>chiều</a:t>
            </a:r>
            <a:r>
              <a:rPr lang="en-US" dirty="0"/>
              <a:t> </a:t>
            </a:r>
            <a:r>
              <a:rPr lang="en-US" dirty="0" err="1"/>
              <a:t>quá</a:t>
            </a:r>
            <a:r>
              <a:rPr lang="en-US" dirty="0"/>
              <a:t> </a:t>
            </a:r>
            <a:r>
              <a:rPr lang="en-US" dirty="0" err="1"/>
              <a:t>mức</a:t>
            </a:r>
            <a:r>
              <a:rPr lang="en-US" dirty="0"/>
              <a:t> </a:t>
            </a:r>
          </a:p>
          <a:p>
            <a:pPr>
              <a:buFontTx/>
              <a:buChar char="-"/>
            </a:pPr>
            <a:r>
              <a:rPr lang="en-US" dirty="0" err="1"/>
              <a:t>Bị</a:t>
            </a:r>
            <a:r>
              <a:rPr lang="en-US" dirty="0"/>
              <a:t> </a:t>
            </a:r>
            <a:r>
              <a:rPr lang="en-US" dirty="0" err="1"/>
              <a:t>bỏ</a:t>
            </a:r>
            <a:r>
              <a:rPr lang="en-US" dirty="0"/>
              <a:t> </a:t>
            </a:r>
            <a:r>
              <a:rPr lang="en-US" dirty="0" err="1"/>
              <a:t>rơi</a:t>
            </a:r>
            <a:endParaRPr lang="en-US" dirty="0"/>
          </a:p>
        </p:txBody>
      </p:sp>
    </p:spTree>
    <p:extLst>
      <p:ext uri="{BB962C8B-B14F-4D97-AF65-F5344CB8AC3E}">
        <p14:creationId xmlns:p14="http://schemas.microsoft.com/office/powerpoint/2010/main" val="28396022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Ứng</a:t>
            </a:r>
            <a:r>
              <a:rPr lang="en-US" b="1" dirty="0"/>
              <a:t> </a:t>
            </a:r>
            <a:r>
              <a:rPr lang="en-US" b="1" dirty="0" err="1"/>
              <a:t>dụng</a:t>
            </a:r>
            <a:r>
              <a:rPr lang="en-US" b="1" dirty="0"/>
              <a:t> </a:t>
            </a:r>
            <a:r>
              <a:rPr lang="en-US" b="1" dirty="0" err="1"/>
              <a:t>của</a:t>
            </a:r>
            <a:r>
              <a:rPr lang="en-US" b="1" dirty="0"/>
              <a:t> </a:t>
            </a:r>
            <a:r>
              <a:rPr lang="en-US" b="1" dirty="0" err="1"/>
              <a:t>học</a:t>
            </a:r>
            <a:r>
              <a:rPr lang="en-US" b="1" dirty="0"/>
              <a:t> </a:t>
            </a:r>
            <a:r>
              <a:rPr lang="en-US" b="1" dirty="0" err="1"/>
              <a:t>thuyết</a:t>
            </a:r>
            <a:endParaRPr lang="en-US" b="1" dirty="0"/>
          </a:p>
        </p:txBody>
      </p:sp>
      <p:sp>
        <p:nvSpPr>
          <p:cNvPr id="3" name="Content Placeholder 2"/>
          <p:cNvSpPr>
            <a:spLocks noGrp="1"/>
          </p:cNvSpPr>
          <p:nvPr>
            <p:ph idx="1"/>
          </p:nvPr>
        </p:nvSpPr>
        <p:spPr/>
        <p:txBody>
          <a:bodyPr>
            <a:normAutofit/>
          </a:bodyPr>
          <a:lstStyle/>
          <a:p>
            <a:pPr marL="0" indent="0">
              <a:buNone/>
            </a:pPr>
            <a:r>
              <a:rPr lang="vi-VN" sz="3000" dirty="0">
                <a:latin typeface="Arial" panose="020B0604020202020204" pitchFamily="34" charset="0"/>
                <a:cs typeface="Arial" panose="020B0604020202020204" pitchFamily="34" charset="0"/>
              </a:rPr>
              <a:t>- Những ký ức trẻ thơ và cách lý giải những kinh nghiệm quá khứ là manh mối giúp hiểu phong cách sống hiện tại và mục tiêu tối hậu </a:t>
            </a:r>
          </a:p>
          <a:p>
            <a:pPr marL="0" indent="0">
              <a:buNone/>
            </a:pPr>
            <a:endParaRPr lang="vi-VN" sz="3000" dirty="0">
              <a:latin typeface="Arial" panose="020B0604020202020204" pitchFamily="34" charset="0"/>
              <a:cs typeface="Arial" panose="020B0604020202020204" pitchFamily="34" charset="0"/>
            </a:endParaRPr>
          </a:p>
          <a:p>
            <a:pPr marL="0" indent="0">
              <a:buNone/>
            </a:pPr>
            <a:r>
              <a:rPr lang="vi-VN" sz="3000" dirty="0">
                <a:latin typeface="Arial" panose="020B0604020202020204" pitchFamily="34" charset="0"/>
                <a:cs typeface="Arial" panose="020B0604020202020204" pitchFamily="34" charset="0"/>
              </a:rPr>
              <a:t>- Nội dung ký ức phù hợp với chủ đề và cái nhìn xuyên suốt cuộc đời, với phong cách sống hiện tại </a:t>
            </a:r>
          </a:p>
          <a:p>
            <a:pPr marL="0" indent="0">
              <a:buNone/>
            </a:pP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37319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Ứng</a:t>
            </a:r>
            <a:r>
              <a:rPr lang="en-US" b="1" dirty="0"/>
              <a:t> </a:t>
            </a:r>
            <a:r>
              <a:rPr lang="en-US" b="1" dirty="0" err="1"/>
              <a:t>dụng</a:t>
            </a:r>
            <a:r>
              <a:rPr lang="en-US" b="1" dirty="0"/>
              <a:t> </a:t>
            </a:r>
            <a:r>
              <a:rPr lang="en-US" b="1" dirty="0" err="1"/>
              <a:t>của</a:t>
            </a:r>
            <a:r>
              <a:rPr lang="en-US" b="1" dirty="0"/>
              <a:t> </a:t>
            </a:r>
            <a:r>
              <a:rPr lang="en-US" b="1" dirty="0" err="1"/>
              <a:t>học</a:t>
            </a:r>
            <a:r>
              <a:rPr lang="en-US" b="1" dirty="0"/>
              <a:t> </a:t>
            </a:r>
            <a:r>
              <a:rPr lang="en-US" b="1" dirty="0" err="1"/>
              <a:t>thuyết</a:t>
            </a:r>
            <a:endParaRPr lang="en-US" b="1" dirty="0"/>
          </a:p>
        </p:txBody>
      </p:sp>
      <p:sp>
        <p:nvSpPr>
          <p:cNvPr id="3" name="Content Placeholder 2"/>
          <p:cNvSpPr>
            <a:spLocks noGrp="1"/>
          </p:cNvSpPr>
          <p:nvPr>
            <p:ph idx="1"/>
          </p:nvPr>
        </p:nvSpPr>
        <p:spPr/>
        <p:txBody>
          <a:bodyPr>
            <a:normAutofit lnSpcReduction="10000"/>
          </a:bodyPr>
          <a:lstStyle/>
          <a:p>
            <a:pPr>
              <a:buFontTx/>
              <a:buChar char="-"/>
            </a:pPr>
            <a:r>
              <a:rPr lang="vi-VN" sz="3000" dirty="0"/>
              <a:t>Tuy không báo trước tương lai, các giấc mơ cho những manh mối giúp tìm các giải pháp cho những vấn đề tương lai. Vd giấc mơ của Adler về việc đắm tàu và tự mỗ lực để thoát nạn.</a:t>
            </a:r>
          </a:p>
          <a:p>
            <a:pPr>
              <a:buFontTx/>
              <a:buChar char="-"/>
            </a:pPr>
            <a:endParaRPr lang="vi-VN" sz="3000" dirty="0"/>
          </a:p>
          <a:p>
            <a:pPr>
              <a:buFontTx/>
              <a:buChar char="-"/>
            </a:pPr>
            <a:r>
              <a:rPr lang="vi-VN" sz="3000" dirty="0"/>
              <a:t>Đa số các giấc mơ đều khó hiểu và người nằm mơ không dễ tự giải thích giấc mơ của mình</a:t>
            </a:r>
          </a:p>
          <a:p>
            <a:pPr>
              <a:buFontTx/>
              <a:buChar char="-"/>
            </a:pPr>
            <a:endParaRPr lang="vi-VN" sz="3000" dirty="0"/>
          </a:p>
          <a:p>
            <a:pPr marL="0" indent="0">
              <a:buNone/>
            </a:pPr>
            <a:r>
              <a:rPr lang="vi-VN" sz="3000" dirty="0"/>
              <a:t>- Mục tiêu tối hậu càng xa thực tế, giấc mơ càng khó giải thích</a:t>
            </a:r>
          </a:p>
        </p:txBody>
      </p:sp>
    </p:spTree>
    <p:extLst>
      <p:ext uri="{BB962C8B-B14F-4D97-AF65-F5344CB8AC3E}">
        <p14:creationId xmlns:p14="http://schemas.microsoft.com/office/powerpoint/2010/main" val="19595041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Ứng</a:t>
            </a:r>
            <a:r>
              <a:rPr lang="en-US" b="1" dirty="0"/>
              <a:t> </a:t>
            </a:r>
            <a:r>
              <a:rPr lang="en-US" b="1" dirty="0" err="1"/>
              <a:t>dụng</a:t>
            </a:r>
            <a:r>
              <a:rPr lang="en-US" b="1" dirty="0"/>
              <a:t> </a:t>
            </a:r>
            <a:r>
              <a:rPr lang="en-US" b="1" dirty="0" err="1"/>
              <a:t>của</a:t>
            </a:r>
            <a:r>
              <a:rPr lang="en-US" b="1" dirty="0"/>
              <a:t> </a:t>
            </a:r>
            <a:r>
              <a:rPr lang="en-US" b="1" dirty="0" err="1"/>
              <a:t>học</a:t>
            </a:r>
            <a:r>
              <a:rPr lang="en-US" b="1" dirty="0"/>
              <a:t> </a:t>
            </a:r>
            <a:r>
              <a:rPr lang="en-US" b="1" dirty="0" err="1"/>
              <a:t>thuyết</a:t>
            </a:r>
            <a:endParaRPr lang="en-US" b="1" dirty="0"/>
          </a:p>
        </p:txBody>
      </p:sp>
      <p:sp>
        <p:nvSpPr>
          <p:cNvPr id="3" name="Content Placeholder 2"/>
          <p:cNvSpPr>
            <a:spLocks noGrp="1"/>
          </p:cNvSpPr>
          <p:nvPr>
            <p:ph idx="1"/>
          </p:nvPr>
        </p:nvSpPr>
        <p:spPr/>
        <p:txBody>
          <a:bodyPr>
            <a:normAutofit/>
          </a:bodyPr>
          <a:lstStyle/>
          <a:p>
            <a:pPr>
              <a:buFontTx/>
              <a:buChar char="-"/>
            </a:pPr>
            <a:r>
              <a:rPr lang="vi-VN" dirty="0"/>
              <a:t>Tâm bệnh do thiếu can đảm, phóng đại cảm giác thua kém, thiếu cảm thức cộng đồng (mối quan tâm XH)</a:t>
            </a:r>
          </a:p>
          <a:p>
            <a:pPr>
              <a:buFontTx/>
              <a:buChar char="-"/>
            </a:pPr>
            <a:endParaRPr lang="vi-VN" dirty="0"/>
          </a:p>
          <a:p>
            <a:pPr>
              <a:buFontTx/>
              <a:buChar char="-"/>
            </a:pPr>
            <a:r>
              <a:rPr lang="vi-VN" dirty="0"/>
              <a:t>Trị liệu = nâng cao lòng can đảm, giảm thiểu cảm giác thua kém, khuyến khích mối quan tâm XH</a:t>
            </a:r>
          </a:p>
          <a:p>
            <a:pPr>
              <a:buFontTx/>
              <a:buChar char="-"/>
            </a:pPr>
            <a:endParaRPr lang="vi-VN" dirty="0"/>
          </a:p>
          <a:p>
            <a:pPr marL="0" indent="0">
              <a:buNone/>
            </a:pPr>
            <a:r>
              <a:rPr lang="vi-VN" dirty="0"/>
              <a:t>- “Bạn sẽ làm gì nếu tôi trị liệu bạn hết hẳn ngay bây giờ?” (tìm được mục tiêu)</a:t>
            </a:r>
          </a:p>
        </p:txBody>
      </p:sp>
    </p:spTree>
    <p:extLst>
      <p:ext uri="{BB962C8B-B14F-4D97-AF65-F5344CB8AC3E}">
        <p14:creationId xmlns:p14="http://schemas.microsoft.com/office/powerpoint/2010/main" val="58708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1434585" y="1737709"/>
            <a:ext cx="9100332" cy="4554538"/>
          </a:xfrm>
        </p:spPr>
        <p:txBody>
          <a:bodyPr/>
          <a:lstStyle/>
          <a:p>
            <a:pPr marL="0" indent="0">
              <a:buNone/>
            </a:pPr>
            <a:r>
              <a:rPr lang="en-PH" dirty="0"/>
              <a:t>- </a:t>
            </a:r>
            <a:r>
              <a:rPr lang="en-PH" dirty="0" err="1"/>
              <a:t>Tuy</a:t>
            </a:r>
            <a:r>
              <a:rPr lang="en-PH" dirty="0"/>
              <a:t> </a:t>
            </a:r>
            <a:r>
              <a:rPr lang="en-PH" dirty="0" err="1"/>
              <a:t>nhiên</a:t>
            </a:r>
            <a:r>
              <a:rPr lang="en-PH" dirty="0"/>
              <a:t>, Adler </a:t>
            </a:r>
            <a:r>
              <a:rPr lang="en-PH" dirty="0" err="1"/>
              <a:t>cũng</a:t>
            </a:r>
            <a:r>
              <a:rPr lang="en-PH" dirty="0"/>
              <a:t> </a:t>
            </a:r>
            <a:r>
              <a:rPr lang="en-PH" dirty="0" err="1"/>
              <a:t>nhận</a:t>
            </a:r>
            <a:r>
              <a:rPr lang="en-PH" dirty="0"/>
              <a:t> </a:t>
            </a:r>
            <a:r>
              <a:rPr lang="en-PH" dirty="0" err="1"/>
              <a:t>ra</a:t>
            </a:r>
            <a:r>
              <a:rPr lang="en-PH" dirty="0"/>
              <a:t> di </a:t>
            </a:r>
            <a:r>
              <a:rPr lang="en-PH" dirty="0" err="1"/>
              <a:t>truyền</a:t>
            </a:r>
            <a:r>
              <a:rPr lang="en-PH" dirty="0"/>
              <a:t> </a:t>
            </a:r>
            <a:r>
              <a:rPr lang="en-PH" dirty="0" err="1"/>
              <a:t>và</a:t>
            </a:r>
            <a:r>
              <a:rPr lang="en-PH" dirty="0"/>
              <a:t> </a:t>
            </a:r>
            <a:r>
              <a:rPr lang="en-PH" dirty="0" err="1"/>
              <a:t>môi</a:t>
            </a:r>
            <a:r>
              <a:rPr lang="en-PH" dirty="0"/>
              <a:t> </a:t>
            </a:r>
            <a:r>
              <a:rPr lang="en-PH" dirty="0" err="1"/>
              <a:t>trường</a:t>
            </a:r>
            <a:r>
              <a:rPr lang="en-PH" dirty="0"/>
              <a:t> </a:t>
            </a:r>
            <a:r>
              <a:rPr lang="en-PH" dirty="0" err="1"/>
              <a:t>có</a:t>
            </a:r>
            <a:r>
              <a:rPr lang="en-PH" dirty="0"/>
              <a:t> </a:t>
            </a:r>
            <a:r>
              <a:rPr lang="en-PH" dirty="0" err="1"/>
              <a:t>thể</a:t>
            </a:r>
            <a:r>
              <a:rPr lang="en-PH" dirty="0"/>
              <a:t> </a:t>
            </a:r>
            <a:r>
              <a:rPr lang="en-PH" dirty="0" err="1"/>
              <a:t>giới</a:t>
            </a:r>
            <a:r>
              <a:rPr lang="en-PH" dirty="0"/>
              <a:t> </a:t>
            </a:r>
            <a:r>
              <a:rPr lang="en-PH" dirty="0" err="1"/>
              <a:t>hạn</a:t>
            </a:r>
            <a:r>
              <a:rPr lang="en-PH" dirty="0"/>
              <a:t> </a:t>
            </a:r>
            <a:r>
              <a:rPr lang="en-PH" dirty="0" err="1"/>
              <a:t>khả</a:t>
            </a:r>
            <a:r>
              <a:rPr lang="en-PH" dirty="0"/>
              <a:t> </a:t>
            </a:r>
            <a:r>
              <a:rPr lang="en-PH" dirty="0" err="1"/>
              <a:t>năng</a:t>
            </a:r>
            <a:r>
              <a:rPr lang="en-PH" dirty="0"/>
              <a:t> </a:t>
            </a:r>
            <a:r>
              <a:rPr lang="en-PH" dirty="0" err="1"/>
              <a:t>chọn</a:t>
            </a:r>
            <a:r>
              <a:rPr lang="en-PH" dirty="0"/>
              <a:t> </a:t>
            </a:r>
            <a:r>
              <a:rPr lang="en-PH" dirty="0" err="1"/>
              <a:t>lựa</a:t>
            </a:r>
            <a:r>
              <a:rPr lang="en-PH" dirty="0"/>
              <a:t> </a:t>
            </a:r>
            <a:r>
              <a:rPr lang="en-PH" dirty="0" err="1"/>
              <a:t>và</a:t>
            </a:r>
            <a:r>
              <a:rPr lang="en-PH" dirty="0"/>
              <a:t> </a:t>
            </a:r>
            <a:r>
              <a:rPr lang="en-PH" dirty="0" err="1"/>
              <a:t>sáng</a:t>
            </a:r>
            <a:r>
              <a:rPr lang="en-PH" dirty="0"/>
              <a:t> </a:t>
            </a:r>
            <a:r>
              <a:rPr lang="en-PH" dirty="0" err="1"/>
              <a:t>tạo</a:t>
            </a:r>
            <a:r>
              <a:rPr lang="en-PH" dirty="0"/>
              <a:t> </a:t>
            </a:r>
            <a:r>
              <a:rPr lang="en-PH" dirty="0" err="1"/>
              <a:t>của</a:t>
            </a:r>
            <a:r>
              <a:rPr lang="en-PH" dirty="0"/>
              <a:t> </a:t>
            </a:r>
            <a:r>
              <a:rPr lang="en-PH" dirty="0" err="1"/>
              <a:t>chúng</a:t>
            </a:r>
            <a:r>
              <a:rPr lang="en-PH" dirty="0"/>
              <a:t> ta.</a:t>
            </a:r>
          </a:p>
          <a:p>
            <a:endParaRPr lang="en-PH" dirty="0"/>
          </a:p>
          <a:p>
            <a:pPr marL="0" indent="0">
              <a:buNone/>
            </a:pPr>
            <a:r>
              <a:rPr lang="en-PH" dirty="0"/>
              <a:t>- Adler </a:t>
            </a:r>
            <a:r>
              <a:rPr lang="en-PH" dirty="0" err="1"/>
              <a:t>tập</a:t>
            </a:r>
            <a:r>
              <a:rPr lang="en-PH" dirty="0"/>
              <a:t> </a:t>
            </a:r>
            <a:r>
              <a:rPr lang="en-PH" dirty="0" err="1"/>
              <a:t>trung</a:t>
            </a:r>
            <a:r>
              <a:rPr lang="en-PH" dirty="0"/>
              <a:t> </a:t>
            </a:r>
            <a:r>
              <a:rPr lang="en-PH" dirty="0" err="1"/>
              <a:t>vào</a:t>
            </a:r>
            <a:r>
              <a:rPr lang="en-PH" dirty="0"/>
              <a:t> </a:t>
            </a:r>
            <a:r>
              <a:rPr lang="en-PH" dirty="0" err="1"/>
              <a:t>những</a:t>
            </a:r>
            <a:r>
              <a:rPr lang="en-PH" dirty="0"/>
              <a:t> </a:t>
            </a:r>
            <a:r>
              <a:rPr lang="en-PH" dirty="0" err="1"/>
              <a:t>yếu</a:t>
            </a:r>
            <a:r>
              <a:rPr lang="en-PH" dirty="0"/>
              <a:t> </a:t>
            </a:r>
            <a:r>
              <a:rPr lang="en-PH" dirty="0" err="1"/>
              <a:t>tố</a:t>
            </a:r>
            <a:r>
              <a:rPr lang="en-PH" dirty="0"/>
              <a:t> </a:t>
            </a:r>
            <a:r>
              <a:rPr lang="en-PH" dirty="0" err="1"/>
              <a:t>quyết</a:t>
            </a:r>
            <a:r>
              <a:rPr lang="en-PH" dirty="0"/>
              <a:t> </a:t>
            </a:r>
            <a:r>
              <a:rPr lang="en-PH" dirty="0" err="1"/>
              <a:t>định</a:t>
            </a:r>
            <a:r>
              <a:rPr lang="en-PH" dirty="0"/>
              <a:t> </a:t>
            </a:r>
            <a:r>
              <a:rPr lang="en-PH" dirty="0" err="1"/>
              <a:t>bên</a:t>
            </a:r>
            <a:r>
              <a:rPr lang="en-PH" dirty="0"/>
              <a:t> </a:t>
            </a:r>
            <a:r>
              <a:rPr lang="en-PH" dirty="0" err="1"/>
              <a:t>trong</a:t>
            </a:r>
            <a:r>
              <a:rPr lang="en-PH" dirty="0"/>
              <a:t> </a:t>
            </a:r>
            <a:r>
              <a:rPr lang="en-PH" dirty="0" err="1"/>
              <a:t>của</a:t>
            </a:r>
            <a:r>
              <a:rPr lang="en-PH" dirty="0"/>
              <a:t> </a:t>
            </a:r>
            <a:r>
              <a:rPr lang="en-PH" dirty="0" err="1"/>
              <a:t>hành</a:t>
            </a:r>
            <a:r>
              <a:rPr lang="en-PH" dirty="0"/>
              <a:t> vi: </a:t>
            </a:r>
            <a:r>
              <a:rPr lang="en-PH" dirty="0" err="1"/>
              <a:t>giá</a:t>
            </a:r>
            <a:r>
              <a:rPr lang="en-PH" dirty="0"/>
              <a:t> </a:t>
            </a:r>
            <a:r>
              <a:rPr lang="en-PH" dirty="0" err="1"/>
              <a:t>trị</a:t>
            </a:r>
            <a:r>
              <a:rPr lang="en-PH" dirty="0"/>
              <a:t>, </a:t>
            </a:r>
            <a:r>
              <a:rPr lang="en-PH" dirty="0" err="1"/>
              <a:t>niềm</a:t>
            </a:r>
            <a:r>
              <a:rPr lang="en-PH" dirty="0"/>
              <a:t> tin, </a:t>
            </a:r>
            <a:r>
              <a:rPr lang="en-PH" dirty="0" err="1"/>
              <a:t>thái</a:t>
            </a:r>
            <a:r>
              <a:rPr lang="en-PH" dirty="0"/>
              <a:t> </a:t>
            </a:r>
            <a:r>
              <a:rPr lang="en-PH" dirty="0" err="1"/>
              <a:t>độ</a:t>
            </a:r>
            <a:r>
              <a:rPr lang="en-PH" dirty="0"/>
              <a:t>, </a:t>
            </a:r>
            <a:r>
              <a:rPr lang="en-PH" dirty="0" err="1"/>
              <a:t>mục</a:t>
            </a:r>
            <a:r>
              <a:rPr lang="en-PH" dirty="0"/>
              <a:t> </a:t>
            </a:r>
            <a:r>
              <a:rPr lang="en-PH" dirty="0" err="1"/>
              <a:t>tiêu</a:t>
            </a:r>
            <a:r>
              <a:rPr lang="en-PH" dirty="0"/>
              <a:t>, </a:t>
            </a:r>
            <a:r>
              <a:rPr lang="en-PH" dirty="0" err="1"/>
              <a:t>sở</a:t>
            </a:r>
            <a:r>
              <a:rPr lang="en-PH" dirty="0"/>
              <a:t> </a:t>
            </a:r>
            <a:r>
              <a:rPr lang="en-PH" dirty="0" err="1"/>
              <a:t>thích</a:t>
            </a:r>
            <a:r>
              <a:rPr lang="en-PH" dirty="0"/>
              <a:t>, </a:t>
            </a:r>
            <a:r>
              <a:rPr lang="en-PH" dirty="0" err="1"/>
              <a:t>và</a:t>
            </a:r>
            <a:r>
              <a:rPr lang="en-PH" dirty="0"/>
              <a:t> </a:t>
            </a:r>
            <a:r>
              <a:rPr lang="en-PH" dirty="0" err="1"/>
              <a:t>nhận</a:t>
            </a:r>
            <a:r>
              <a:rPr lang="en-PH" dirty="0"/>
              <a:t> </a:t>
            </a:r>
            <a:r>
              <a:rPr lang="en-PH" dirty="0" err="1"/>
              <a:t>thức</a:t>
            </a:r>
            <a:r>
              <a:rPr lang="en-PH" dirty="0"/>
              <a:t> </a:t>
            </a:r>
            <a:r>
              <a:rPr lang="en-PH" dirty="0" err="1"/>
              <a:t>về</a:t>
            </a:r>
            <a:r>
              <a:rPr lang="en-PH" dirty="0"/>
              <a:t> </a:t>
            </a:r>
            <a:r>
              <a:rPr lang="en-PH" dirty="0" err="1"/>
              <a:t>thực</a:t>
            </a:r>
            <a:r>
              <a:rPr lang="en-PH" dirty="0"/>
              <a:t> </a:t>
            </a:r>
            <a:r>
              <a:rPr lang="en-PH" dirty="0" err="1"/>
              <a:t>tế</a:t>
            </a:r>
            <a:r>
              <a:rPr lang="en-PH" dirty="0"/>
              <a:t> </a:t>
            </a:r>
            <a:r>
              <a:rPr lang="en-PH" dirty="0" err="1"/>
              <a:t>của</a:t>
            </a:r>
            <a:r>
              <a:rPr lang="en-PH" dirty="0"/>
              <a:t> </a:t>
            </a:r>
            <a:r>
              <a:rPr lang="en-PH" dirty="0" err="1"/>
              <a:t>cá</a:t>
            </a:r>
            <a:r>
              <a:rPr lang="en-PH" dirty="0"/>
              <a:t> </a:t>
            </a:r>
            <a:r>
              <a:rPr lang="en-PH" dirty="0" err="1"/>
              <a:t>nhân</a:t>
            </a:r>
            <a:r>
              <a:rPr lang="en-PH" dirty="0"/>
              <a:t>.</a:t>
            </a:r>
          </a:p>
        </p:txBody>
      </p:sp>
      <p:sp>
        <p:nvSpPr>
          <p:cNvPr id="5" name="Title 1"/>
          <p:cNvSpPr>
            <a:spLocks noGrp="1"/>
          </p:cNvSpPr>
          <p:nvPr>
            <p:ph type="title"/>
          </p:nvPr>
        </p:nvSpPr>
        <p:spPr>
          <a:xfrm>
            <a:off x="1434585" y="592227"/>
            <a:ext cx="8231188" cy="715962"/>
          </a:xfrm>
        </p:spPr>
        <p:txBody>
          <a:bodyPr/>
          <a:lstStyle/>
          <a:p>
            <a:r>
              <a:rPr lang="en-PH" sz="3200" b="1" dirty="0" err="1"/>
              <a:t>Quan</a:t>
            </a:r>
            <a:r>
              <a:rPr lang="en-PH" sz="3200" b="1" dirty="0"/>
              <a:t> </a:t>
            </a:r>
            <a:r>
              <a:rPr lang="en-PH" sz="3200" b="1" dirty="0" err="1"/>
              <a:t>điểm</a:t>
            </a:r>
            <a:r>
              <a:rPr lang="en-PH" sz="3200" b="1" dirty="0"/>
              <a:t> </a:t>
            </a:r>
            <a:r>
              <a:rPr lang="en-PH" sz="3200" b="1" dirty="0" err="1"/>
              <a:t>về</a:t>
            </a:r>
            <a:r>
              <a:rPr lang="en-PH" sz="3200" b="1" dirty="0"/>
              <a:t> </a:t>
            </a:r>
            <a:r>
              <a:rPr lang="en-PH" sz="3200" b="1" dirty="0" err="1"/>
              <a:t>Bản</a:t>
            </a:r>
            <a:r>
              <a:rPr lang="en-PH" sz="3200" b="1" dirty="0"/>
              <a:t> </a:t>
            </a:r>
            <a:r>
              <a:rPr lang="en-PH" sz="3200" b="1" dirty="0" err="1"/>
              <a:t>chất</a:t>
            </a:r>
            <a:r>
              <a:rPr lang="en-PH" sz="3200" b="1" dirty="0"/>
              <a:t> Con </a:t>
            </a:r>
            <a:r>
              <a:rPr lang="en-PH" sz="3200" b="1" dirty="0" err="1"/>
              <a:t>người</a:t>
            </a:r>
            <a:endParaRPr lang="en-PH" sz="3200" b="1" dirty="0"/>
          </a:p>
        </p:txBody>
      </p:sp>
    </p:spTree>
    <p:extLst>
      <p:ext uri="{BB962C8B-B14F-4D97-AF65-F5344CB8AC3E}">
        <p14:creationId xmlns:p14="http://schemas.microsoft.com/office/powerpoint/2010/main" val="133641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1545834" y="1737709"/>
            <a:ext cx="9100332" cy="4554538"/>
          </a:xfrm>
        </p:spPr>
        <p:txBody>
          <a:bodyPr/>
          <a:lstStyle/>
          <a:p>
            <a:pPr marL="514350" indent="-514350">
              <a:buAutoNum type="arabicPeriod"/>
            </a:pPr>
            <a:r>
              <a:rPr lang="en-PH" dirty="0" err="1"/>
              <a:t>Đâu</a:t>
            </a:r>
            <a:r>
              <a:rPr lang="en-PH" dirty="0"/>
              <a:t> </a:t>
            </a:r>
            <a:r>
              <a:rPr lang="en-PH" dirty="0" err="1"/>
              <a:t>là</a:t>
            </a:r>
            <a:r>
              <a:rPr lang="en-PH" dirty="0"/>
              <a:t> </a:t>
            </a:r>
            <a:r>
              <a:rPr lang="en-PH" dirty="0" err="1"/>
              <a:t>điều</a:t>
            </a:r>
            <a:r>
              <a:rPr lang="en-PH" dirty="0"/>
              <a:t> </a:t>
            </a:r>
            <a:r>
              <a:rPr lang="en-PH" dirty="0" err="1"/>
              <a:t>vượt</a:t>
            </a:r>
            <a:r>
              <a:rPr lang="en-PH" dirty="0"/>
              <a:t> </a:t>
            </a:r>
            <a:r>
              <a:rPr lang="en-PH" dirty="0" err="1"/>
              <a:t>trội</a:t>
            </a:r>
            <a:r>
              <a:rPr lang="en-PH" dirty="0"/>
              <a:t> </a:t>
            </a:r>
            <a:r>
              <a:rPr lang="en-PH" dirty="0" err="1"/>
              <a:t>của</a:t>
            </a:r>
            <a:r>
              <a:rPr lang="en-PH" dirty="0"/>
              <a:t> </a:t>
            </a:r>
            <a:r>
              <a:rPr lang="en-PH" dirty="0" err="1"/>
              <a:t>anh</a:t>
            </a:r>
            <a:r>
              <a:rPr lang="en-PH" dirty="0"/>
              <a:t> </a:t>
            </a:r>
            <a:r>
              <a:rPr lang="en-PH" dirty="0" err="1"/>
              <a:t>chị</a:t>
            </a:r>
            <a:r>
              <a:rPr lang="en-PH" dirty="0"/>
              <a:t> so </a:t>
            </a:r>
            <a:r>
              <a:rPr lang="en-PH" dirty="0" err="1"/>
              <a:t>với</a:t>
            </a:r>
            <a:r>
              <a:rPr lang="en-PH" dirty="0"/>
              <a:t> </a:t>
            </a:r>
            <a:r>
              <a:rPr lang="en-PH" dirty="0" err="1"/>
              <a:t>người</a:t>
            </a:r>
            <a:r>
              <a:rPr lang="en-PH" dirty="0"/>
              <a:t> </a:t>
            </a:r>
            <a:r>
              <a:rPr lang="en-PH" dirty="0" err="1"/>
              <a:t>khác</a:t>
            </a:r>
            <a:r>
              <a:rPr lang="en-PH" dirty="0"/>
              <a:t>? </a:t>
            </a:r>
          </a:p>
          <a:p>
            <a:pPr marL="514350" indent="-514350">
              <a:buAutoNum type="arabicPeriod"/>
            </a:pPr>
            <a:r>
              <a:rPr lang="en-PH" dirty="0" err="1"/>
              <a:t>Sự</a:t>
            </a:r>
            <a:r>
              <a:rPr lang="en-PH" dirty="0"/>
              <a:t> </a:t>
            </a:r>
            <a:r>
              <a:rPr lang="en-PH" dirty="0" err="1"/>
              <a:t>kiện</a:t>
            </a:r>
            <a:r>
              <a:rPr lang="en-PH" dirty="0"/>
              <a:t>/</a:t>
            </a:r>
            <a:r>
              <a:rPr lang="en-PH" dirty="0" err="1"/>
              <a:t>thành</a:t>
            </a:r>
            <a:r>
              <a:rPr lang="en-PH" dirty="0"/>
              <a:t> </a:t>
            </a:r>
            <a:r>
              <a:rPr lang="en-PH" dirty="0" err="1"/>
              <a:t>tích</a:t>
            </a:r>
            <a:r>
              <a:rPr lang="en-PH" dirty="0"/>
              <a:t> </a:t>
            </a:r>
            <a:r>
              <a:rPr lang="en-PH" dirty="0" err="1"/>
              <a:t>nào</a:t>
            </a:r>
            <a:r>
              <a:rPr lang="en-PH" dirty="0"/>
              <a:t> </a:t>
            </a:r>
            <a:r>
              <a:rPr lang="en-PH" dirty="0" err="1"/>
              <a:t>anh</a:t>
            </a:r>
            <a:r>
              <a:rPr lang="en-PH" dirty="0"/>
              <a:t> </a:t>
            </a:r>
            <a:r>
              <a:rPr lang="en-PH" dirty="0" err="1"/>
              <a:t>chị</a:t>
            </a:r>
            <a:r>
              <a:rPr lang="en-PH" dirty="0"/>
              <a:t> </a:t>
            </a:r>
            <a:r>
              <a:rPr lang="en-PH" dirty="0" err="1"/>
              <a:t>cảm</a:t>
            </a:r>
            <a:r>
              <a:rPr lang="en-PH" dirty="0"/>
              <a:t> </a:t>
            </a:r>
            <a:r>
              <a:rPr lang="en-PH" dirty="0" err="1"/>
              <a:t>thấy</a:t>
            </a:r>
            <a:r>
              <a:rPr lang="en-PH" dirty="0"/>
              <a:t> </a:t>
            </a:r>
            <a:r>
              <a:rPr lang="en-PH" dirty="0" err="1"/>
              <a:t>thỏa</a:t>
            </a:r>
            <a:r>
              <a:rPr lang="en-PH" dirty="0"/>
              <a:t> </a:t>
            </a:r>
            <a:r>
              <a:rPr lang="en-PH" dirty="0" err="1"/>
              <a:t>mãn</a:t>
            </a:r>
            <a:r>
              <a:rPr lang="en-PH" dirty="0"/>
              <a:t> </a:t>
            </a:r>
            <a:r>
              <a:rPr lang="en-PH" dirty="0" err="1"/>
              <a:t>nhất</a:t>
            </a:r>
            <a:r>
              <a:rPr lang="en-PH" dirty="0"/>
              <a:t>? </a:t>
            </a:r>
          </a:p>
          <a:p>
            <a:pPr marL="514350" indent="-514350">
              <a:buAutoNum type="arabicPeriod" startAt="3"/>
            </a:pPr>
            <a:r>
              <a:rPr lang="en-PH" dirty="0" err="1"/>
              <a:t>Đâu</a:t>
            </a:r>
            <a:r>
              <a:rPr lang="en-PH" dirty="0"/>
              <a:t> </a:t>
            </a:r>
            <a:r>
              <a:rPr lang="en-PH" dirty="0" err="1"/>
              <a:t>là</a:t>
            </a:r>
            <a:r>
              <a:rPr lang="en-PH" dirty="0"/>
              <a:t> </a:t>
            </a:r>
            <a:r>
              <a:rPr lang="en-PH" dirty="0" err="1"/>
              <a:t>điều</a:t>
            </a:r>
            <a:r>
              <a:rPr lang="en-PH" dirty="0"/>
              <a:t> </a:t>
            </a:r>
            <a:r>
              <a:rPr lang="en-PH" dirty="0" err="1"/>
              <a:t>tự</a:t>
            </a:r>
            <a:r>
              <a:rPr lang="en-PH" dirty="0"/>
              <a:t> </a:t>
            </a:r>
            <a:r>
              <a:rPr lang="en-PH" dirty="0" err="1"/>
              <a:t>ti</a:t>
            </a:r>
            <a:r>
              <a:rPr lang="en-PH" dirty="0"/>
              <a:t> </a:t>
            </a:r>
            <a:r>
              <a:rPr lang="en-PH" dirty="0" err="1"/>
              <a:t>nhất</a:t>
            </a:r>
            <a:r>
              <a:rPr lang="en-PH" dirty="0"/>
              <a:t> </a:t>
            </a:r>
            <a:r>
              <a:rPr lang="en-PH" dirty="0" err="1"/>
              <a:t>ở</a:t>
            </a:r>
            <a:r>
              <a:rPr lang="en-PH" dirty="0"/>
              <a:t> </a:t>
            </a:r>
            <a:r>
              <a:rPr lang="en-PH" dirty="0" err="1"/>
              <a:t>bản</a:t>
            </a:r>
            <a:r>
              <a:rPr lang="en-PH" dirty="0"/>
              <a:t> </a:t>
            </a:r>
            <a:r>
              <a:rPr lang="en-PH" dirty="0" err="1"/>
              <a:t>thân</a:t>
            </a:r>
            <a:r>
              <a:rPr lang="en-PH" dirty="0"/>
              <a:t> </a:t>
            </a:r>
            <a:r>
              <a:rPr lang="en-PH" dirty="0" err="1"/>
              <a:t>anh</a:t>
            </a:r>
            <a:r>
              <a:rPr lang="en-PH" dirty="0"/>
              <a:t> </a:t>
            </a:r>
            <a:r>
              <a:rPr lang="en-PH" dirty="0" err="1"/>
              <a:t>chị</a:t>
            </a:r>
            <a:r>
              <a:rPr lang="en-PH" dirty="0"/>
              <a:t>? Theo </a:t>
            </a:r>
            <a:r>
              <a:rPr lang="en-PH" dirty="0" err="1"/>
              <a:t>anh</a:t>
            </a:r>
            <a:r>
              <a:rPr lang="en-PH" dirty="0"/>
              <a:t> </a:t>
            </a:r>
            <a:r>
              <a:rPr lang="en-PH" dirty="0" err="1"/>
              <a:t>chị</a:t>
            </a:r>
            <a:r>
              <a:rPr lang="en-PH" dirty="0"/>
              <a:t> </a:t>
            </a:r>
            <a:r>
              <a:rPr lang="en-PH" dirty="0" err="1"/>
              <a:t>nó</a:t>
            </a:r>
            <a:r>
              <a:rPr lang="en-PH" dirty="0"/>
              <a:t> </a:t>
            </a:r>
            <a:r>
              <a:rPr lang="en-PH" dirty="0" err="1"/>
              <a:t>xuất</a:t>
            </a:r>
            <a:r>
              <a:rPr lang="en-PH" dirty="0"/>
              <a:t> </a:t>
            </a:r>
            <a:r>
              <a:rPr lang="en-PH" dirty="0" err="1"/>
              <a:t>phát</a:t>
            </a:r>
            <a:r>
              <a:rPr lang="en-PH" dirty="0"/>
              <a:t> </a:t>
            </a:r>
            <a:r>
              <a:rPr lang="en-PH" dirty="0" err="1"/>
              <a:t>từ</a:t>
            </a:r>
            <a:r>
              <a:rPr lang="en-PH" dirty="0"/>
              <a:t> </a:t>
            </a:r>
            <a:r>
              <a:rPr lang="en-PH" dirty="0" err="1"/>
              <a:t>đâu</a:t>
            </a:r>
            <a:r>
              <a:rPr lang="en-PH" dirty="0"/>
              <a:t>? </a:t>
            </a:r>
          </a:p>
          <a:p>
            <a:pPr marL="514350" indent="-514350">
              <a:buAutoNum type="arabicPeriod" startAt="3"/>
            </a:pPr>
            <a:r>
              <a:rPr lang="en-PH" dirty="0"/>
              <a:t>Bao </a:t>
            </a:r>
            <a:r>
              <a:rPr lang="en-PH" dirty="0" err="1"/>
              <a:t>nhiêu</a:t>
            </a:r>
            <a:r>
              <a:rPr lang="en-PH" dirty="0"/>
              <a:t> </a:t>
            </a:r>
            <a:r>
              <a:rPr lang="en-PH" dirty="0" err="1"/>
              <a:t>năm</a:t>
            </a:r>
            <a:r>
              <a:rPr lang="en-PH" dirty="0"/>
              <a:t> nay, </a:t>
            </a:r>
            <a:r>
              <a:rPr lang="en-PH" dirty="0" err="1"/>
              <a:t>anh</a:t>
            </a:r>
            <a:r>
              <a:rPr lang="en-PH" dirty="0"/>
              <a:t> </a:t>
            </a:r>
            <a:r>
              <a:rPr lang="en-PH" dirty="0" err="1"/>
              <a:t>chị</a:t>
            </a:r>
            <a:r>
              <a:rPr lang="en-PH" dirty="0"/>
              <a:t> </a:t>
            </a:r>
            <a:r>
              <a:rPr lang="en-PH" dirty="0" err="1"/>
              <a:t>phấn</a:t>
            </a:r>
            <a:r>
              <a:rPr lang="en-PH" dirty="0"/>
              <a:t> </a:t>
            </a:r>
            <a:r>
              <a:rPr lang="en-PH" dirty="0" err="1"/>
              <a:t>đấu</a:t>
            </a:r>
            <a:r>
              <a:rPr lang="en-PH" dirty="0"/>
              <a:t> </a:t>
            </a:r>
            <a:r>
              <a:rPr lang="en-PH" dirty="0" err="1"/>
              <a:t>nhiều</a:t>
            </a:r>
            <a:r>
              <a:rPr lang="en-PH" dirty="0"/>
              <a:t> </a:t>
            </a:r>
            <a:r>
              <a:rPr lang="en-PH" dirty="0" err="1"/>
              <a:t>nhất</a:t>
            </a:r>
            <a:r>
              <a:rPr lang="en-PH" dirty="0"/>
              <a:t> </a:t>
            </a:r>
            <a:r>
              <a:rPr lang="en-PH" dirty="0" err="1"/>
              <a:t>cho</a:t>
            </a:r>
            <a:r>
              <a:rPr lang="en-PH" dirty="0"/>
              <a:t> </a:t>
            </a:r>
            <a:r>
              <a:rPr lang="en-PH" dirty="0" err="1"/>
              <a:t>điều</a:t>
            </a:r>
            <a:r>
              <a:rPr lang="en-PH" dirty="0"/>
              <a:t> </a:t>
            </a:r>
            <a:r>
              <a:rPr lang="en-PH" dirty="0" err="1"/>
              <a:t>gì</a:t>
            </a:r>
            <a:r>
              <a:rPr lang="en-PH" dirty="0"/>
              <a:t>? Anh </a:t>
            </a:r>
            <a:r>
              <a:rPr lang="en-PH" dirty="0" err="1"/>
              <a:t>chị</a:t>
            </a:r>
            <a:r>
              <a:rPr lang="en-PH" dirty="0"/>
              <a:t> </a:t>
            </a:r>
            <a:r>
              <a:rPr lang="en-PH" dirty="0" err="1"/>
              <a:t>phấn</a:t>
            </a:r>
            <a:r>
              <a:rPr lang="en-PH" dirty="0"/>
              <a:t> </a:t>
            </a:r>
            <a:r>
              <a:rPr lang="en-PH" dirty="0" err="1"/>
              <a:t>đấu</a:t>
            </a:r>
            <a:r>
              <a:rPr lang="en-PH" dirty="0"/>
              <a:t> </a:t>
            </a:r>
            <a:r>
              <a:rPr lang="en-PH" dirty="0" err="1"/>
              <a:t>để</a:t>
            </a:r>
            <a:r>
              <a:rPr lang="en-PH" dirty="0"/>
              <a:t> </a:t>
            </a:r>
            <a:r>
              <a:rPr lang="en-PH" dirty="0" err="1"/>
              <a:t>làm</a:t>
            </a:r>
            <a:r>
              <a:rPr lang="en-PH" dirty="0"/>
              <a:t> </a:t>
            </a:r>
            <a:r>
              <a:rPr lang="en-PH" dirty="0" err="1"/>
              <a:t>gì</a:t>
            </a:r>
            <a:r>
              <a:rPr lang="en-PH" dirty="0"/>
              <a:t>? </a:t>
            </a:r>
          </a:p>
          <a:p>
            <a:pPr marL="0" indent="0">
              <a:buNone/>
            </a:pPr>
            <a:endParaRPr lang="en-PH" dirty="0"/>
          </a:p>
        </p:txBody>
      </p:sp>
      <p:sp>
        <p:nvSpPr>
          <p:cNvPr id="5" name="Title 1"/>
          <p:cNvSpPr>
            <a:spLocks noGrp="1"/>
          </p:cNvSpPr>
          <p:nvPr>
            <p:ph type="title"/>
          </p:nvPr>
        </p:nvSpPr>
        <p:spPr>
          <a:xfrm>
            <a:off x="1980406" y="565753"/>
            <a:ext cx="8231188" cy="715962"/>
          </a:xfrm>
        </p:spPr>
        <p:txBody>
          <a:bodyPr/>
          <a:lstStyle/>
          <a:p>
            <a:pPr algn="ctr"/>
            <a:r>
              <a:rPr lang="en-PH" sz="3200" b="1" dirty="0"/>
              <a:t>CÂU HỎI CHO BẢN THÂN</a:t>
            </a:r>
          </a:p>
        </p:txBody>
      </p:sp>
    </p:spTree>
    <p:extLst>
      <p:ext uri="{BB962C8B-B14F-4D97-AF65-F5344CB8AC3E}">
        <p14:creationId xmlns:p14="http://schemas.microsoft.com/office/powerpoint/2010/main" val="246798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animEffect transition="in" filter="randombar(horizontal)">
                                      <p:cBhvr>
                                        <p:cTn id="11" dur="500"/>
                                        <p:tgtEl>
                                          <p:spTgt spid="2355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4180</TotalTime>
  <Words>5678</Words>
  <Application>Microsoft Macintosh PowerPoint</Application>
  <PresentationFormat>Widescreen</PresentationFormat>
  <Paragraphs>405</Paragraphs>
  <Slides>79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Arial</vt:lpstr>
      <vt:lpstr>Calibri</vt:lpstr>
      <vt:lpstr>Symbol</vt:lpstr>
      <vt:lpstr>Times New Roman</vt:lpstr>
      <vt:lpstr>Times New Roman,Italic</vt:lpstr>
      <vt:lpstr>TimesNewRomanPS</vt:lpstr>
      <vt:lpstr>TimesNewRomanPSMT</vt:lpstr>
      <vt:lpstr>Office Theme</vt:lpstr>
      <vt:lpstr>Alfred Adler:  Individual Psychology</vt:lpstr>
      <vt:lpstr>PowerPoint Presentation</vt:lpstr>
      <vt:lpstr>Tác giả</vt:lpstr>
      <vt:lpstr>Tác giả</vt:lpstr>
      <vt:lpstr>Các từ khóa </vt:lpstr>
      <vt:lpstr>Quan điểm về Bản chất Con người</vt:lpstr>
      <vt:lpstr>Quan điểm về Bản chất Con người</vt:lpstr>
      <vt:lpstr>Quan điểm về Bản chất Con người</vt:lpstr>
      <vt:lpstr>CÂU HỎI CHO BẢN THÂN</vt:lpstr>
      <vt:lpstr>PowerPoint Presentation</vt:lpstr>
      <vt:lpstr>PowerPoint Presentation</vt:lpstr>
      <vt:lpstr>I. Inferiority complex (phức cảm tự ti)</vt:lpstr>
      <vt:lpstr>I. Inferiority complex (phức cảm tự ti)</vt:lpstr>
      <vt:lpstr>I. Inferiority complex (phức cảm tự ti)</vt:lpstr>
      <vt:lpstr>I. Inferiority complex (phức cảm tự ti)</vt:lpstr>
      <vt:lpstr>I. Inferiority complex (phức cảm tự ti):</vt:lpstr>
      <vt:lpstr>I. Inferiority complex (phức cảm tự ti)</vt:lpstr>
      <vt:lpstr>I. Inferiority complex (phức cảm tự ti)</vt:lpstr>
      <vt:lpstr>I. Inferiority complex (phức cảm tự ti)</vt:lpstr>
      <vt:lpstr>PowerPoint Presentation</vt:lpstr>
      <vt:lpstr>II. Superiority complex (Phức cảm tự tôn)</vt:lpstr>
      <vt:lpstr>II. Superiority complex (Phức cảm tự tôn)</vt:lpstr>
      <vt:lpstr>II. Superiority complex (Phức cảm tự tôn)</vt:lpstr>
      <vt:lpstr>PowerPoint Presentation</vt:lpstr>
      <vt:lpstr>III. Striving for superiority (Phấn đấu để vượt trội)</vt:lpstr>
      <vt:lpstr>IV. Striving for success (Phấn đấu để thành công)</vt:lpstr>
      <vt:lpstr>Nếu có một ông bụt hiện ra, người này sẽ xóa hết những khó khăn của em (như những thứ liên quan đến tiền bạc, bệnh tật...) và hỏi em rằng điều ước của em là gì để ông thực hiện cho em. Em sẽ nói điều ước đó là gì với ông? </vt:lpstr>
      <vt:lpstr>V. Mục tiêu tối hậu (fictional finalism)</vt:lpstr>
      <vt:lpstr>V. Mục tiêu tối hậu (fictional finalism)</vt:lpstr>
      <vt:lpstr>V. Mục tiêu tối hậu (fictional finalism) </vt:lpstr>
      <vt:lpstr>PowerPoint Presentation</vt:lpstr>
      <vt:lpstr>VI. Quan tâm xã hội và cảm thức cộng đồng</vt:lpstr>
      <vt:lpstr>VI. Quan tâm xã hội và cảm thức cộng đồng</vt:lpstr>
      <vt:lpstr>VI. Quan tâm xã hội và cảm thức cộng đồng</vt:lpstr>
      <vt:lpstr>VI. Quan tâm xã hội và cảm thức cộng đồng</vt:lpstr>
      <vt:lpstr>VI. Quan tâm xã hội và cảm thức cộng đồng</vt:lpstr>
      <vt:lpstr>VI. Quan tâm xã hội và cảm thức cộng đồng</vt:lpstr>
      <vt:lpstr>VI. Quan tâm xã hội và cảm thức cộng đồng</vt:lpstr>
      <vt:lpstr>PowerPoint Presentation</vt:lpstr>
      <vt:lpstr>VII. Lối sống (style of life) </vt:lpstr>
      <vt:lpstr>VII. Lối sống (style of life) </vt:lpstr>
      <vt:lpstr>VII. Lối sống (style of life) </vt:lpstr>
      <vt:lpstr>VII. Lối sống (style of life) </vt:lpstr>
      <vt:lpstr>VII. Lối sống (style of life) </vt:lpstr>
      <vt:lpstr>VII. Lối sống (style of life) </vt:lpstr>
      <vt:lpstr>VII. Lối sống (style of life) </vt:lpstr>
      <vt:lpstr>VII. Lối sống (style of life) </vt:lpstr>
      <vt:lpstr>VII. Lối sống (style of life) </vt:lpstr>
      <vt:lpstr>PowerPoint Presentation</vt:lpstr>
      <vt:lpstr>VIII. Khả năng sáng tạo (Creative power) </vt:lpstr>
      <vt:lpstr>VIII. Khả năng sáng tạo (Creative power) </vt:lpstr>
      <vt:lpstr>VIII. Khả năng sáng tạo (Creative power) </vt:lpstr>
      <vt:lpstr>PowerPoint Presentation</vt:lpstr>
      <vt:lpstr>Vấn đề cuộc sống</vt:lpstr>
      <vt:lpstr>* Safeguarding tendencies (Các xu hướng bảo vệ) </vt:lpstr>
      <vt:lpstr>* Safeguarding tendencies (Các xu hướng bảo vệ) </vt:lpstr>
      <vt:lpstr>* Safeguarding tendencies (Các xu hướng bảo vệ) </vt:lpstr>
      <vt:lpstr>So sánh với cơ chế PHÒNG VỆ của Freud</vt:lpstr>
      <vt:lpstr>So sánh với cơ chế PHÒNG VỆ của Freud</vt:lpstr>
      <vt:lpstr>Nam tính và nữ tính </vt:lpstr>
      <vt:lpstr>IX. Thứ tự sinh </vt:lpstr>
      <vt:lpstr>IX. Thứ tự sinh </vt:lpstr>
      <vt:lpstr>IX. Thứ tự sinh </vt:lpstr>
      <vt:lpstr>IX. Thứ tự sinh </vt:lpstr>
      <vt:lpstr>IX. Thứ tự sinh </vt:lpstr>
      <vt:lpstr>IX. Thứ tự sinh </vt:lpstr>
      <vt:lpstr>IX. Thứ tự sinh </vt:lpstr>
      <vt:lpstr>IX. Thứ tự sinh </vt:lpstr>
      <vt:lpstr>Ứng dụng</vt:lpstr>
      <vt:lpstr>KẾT BÀI</vt:lpstr>
      <vt:lpstr>KẾT BÀI</vt:lpstr>
      <vt:lpstr>KẾT BÀI</vt:lpstr>
      <vt:lpstr>Sự phát triển bất thường</vt:lpstr>
      <vt:lpstr>Mô tả tổng quá</vt:lpstr>
      <vt:lpstr>Mô tả tổng quá</vt:lpstr>
      <vt:lpstr>Mô tả tổng quá</vt:lpstr>
      <vt:lpstr>Ứng dụng của học thuyết</vt:lpstr>
      <vt:lpstr>Ứng dụng của học thuyết</vt:lpstr>
      <vt:lpstr>Ứng dụng của học thuyết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Alfred Alder:  Individual Psychology</dc:title>
  <dc:creator>Vo Huy</dc:creator>
  <cp:lastModifiedBy>Điệp Ngô Xuân</cp:lastModifiedBy>
  <cp:revision>109</cp:revision>
  <dcterms:created xsi:type="dcterms:W3CDTF">2020-10-01T15:56:25Z</dcterms:created>
  <dcterms:modified xsi:type="dcterms:W3CDTF">2023-09-06T03:30:54Z</dcterms:modified>
</cp:coreProperties>
</file>