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34" r:id="rId2"/>
    <p:sldId id="258" r:id="rId3"/>
    <p:sldId id="264" r:id="rId4"/>
    <p:sldId id="319" r:id="rId5"/>
    <p:sldId id="320" r:id="rId6"/>
    <p:sldId id="321" r:id="rId7"/>
    <p:sldId id="322" r:id="rId8"/>
    <p:sldId id="323" r:id="rId9"/>
    <p:sldId id="278" r:id="rId10"/>
    <p:sldId id="332" r:id="rId11"/>
    <p:sldId id="265" r:id="rId12"/>
    <p:sldId id="324" r:id="rId13"/>
    <p:sldId id="271" r:id="rId14"/>
    <p:sldId id="276" r:id="rId15"/>
    <p:sldId id="274" r:id="rId16"/>
    <p:sldId id="275" r:id="rId17"/>
    <p:sldId id="277" r:id="rId18"/>
    <p:sldId id="331" r:id="rId19"/>
    <p:sldId id="270" r:id="rId20"/>
    <p:sldId id="272" r:id="rId21"/>
    <p:sldId id="273" r:id="rId22"/>
    <p:sldId id="330" r:id="rId23"/>
    <p:sldId id="309" r:id="rId24"/>
    <p:sldId id="311" r:id="rId25"/>
    <p:sldId id="312" r:id="rId26"/>
    <p:sldId id="290" r:id="rId27"/>
    <p:sldId id="291" r:id="rId28"/>
    <p:sldId id="325" r:id="rId29"/>
    <p:sldId id="333" r:id="rId30"/>
    <p:sldId id="295" r:id="rId31"/>
    <p:sldId id="327" r:id="rId32"/>
    <p:sldId id="296" r:id="rId33"/>
    <p:sldId id="297" r:id="rId34"/>
    <p:sldId id="314" r:id="rId35"/>
    <p:sldId id="315" r:id="rId36"/>
    <p:sldId id="316" r:id="rId37"/>
    <p:sldId id="317" r:id="rId38"/>
    <p:sldId id="298" r:id="rId39"/>
    <p:sldId id="299" r:id="rId40"/>
    <p:sldId id="300" r:id="rId41"/>
    <p:sldId id="301" r:id="rId42"/>
    <p:sldId id="302" r:id="rId43"/>
    <p:sldId id="303" r:id="rId44"/>
    <p:sldId id="304" r:id="rId45"/>
    <p:sldId id="328" r:id="rId46"/>
    <p:sldId id="305" r:id="rId47"/>
    <p:sldId id="288" r:id="rId48"/>
    <p:sldId id="318" r:id="rId49"/>
    <p:sldId id="335" r:id="rId50"/>
    <p:sldId id="326" r:id="rId51"/>
    <p:sldId id="293" r:id="rId52"/>
    <p:sldId id="33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1439"/>
  </p:normalViewPr>
  <p:slideViewPr>
    <p:cSldViewPr snapToGrid="0">
      <p:cViewPr varScale="1">
        <p:scale>
          <a:sx n="76" d="100"/>
          <a:sy n="76" d="100"/>
        </p:scale>
        <p:origin x="21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6D2E3-4E62-4B66-8FF8-919CDDE34372}"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D79CF-0A64-42FF-9B17-808688C8F89B}" type="slidenum">
              <a:rPr lang="en-US" smtClean="0"/>
              <a:t>‹#›</a:t>
            </a:fld>
            <a:endParaRPr lang="en-US"/>
          </a:p>
        </p:txBody>
      </p:sp>
    </p:spTree>
    <p:extLst>
      <p:ext uri="{BB962C8B-B14F-4D97-AF65-F5344CB8AC3E}">
        <p14:creationId xmlns:p14="http://schemas.microsoft.com/office/powerpoint/2010/main" val="167796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Roger </a:t>
            </a:r>
            <a:r>
              <a:rPr lang="en-GB" dirty="0" err="1"/>
              <a:t>không</a:t>
            </a:r>
            <a:r>
              <a:rPr lang="en-GB" dirty="0"/>
              <a:t> </a:t>
            </a:r>
            <a:r>
              <a:rPr lang="en-GB" dirty="0" err="1"/>
              <a:t>nói</a:t>
            </a:r>
            <a:r>
              <a:rPr lang="en-GB" dirty="0"/>
              <a:t> “</a:t>
            </a:r>
            <a:r>
              <a:rPr lang="en-GB" dirty="0" err="1"/>
              <a:t>Làm</a:t>
            </a:r>
            <a:r>
              <a:rPr lang="en-GB" dirty="0"/>
              <a:t> </a:t>
            </a:r>
            <a:r>
              <a:rPr lang="en-GB" dirty="0" err="1"/>
              <a:t>một</a:t>
            </a:r>
            <a:r>
              <a:rPr lang="en-GB" dirty="0"/>
              <a:t> con </a:t>
            </a:r>
            <a:r>
              <a:rPr lang="en-GB" dirty="0" err="1"/>
              <a:t>người</a:t>
            </a:r>
            <a:r>
              <a:rPr lang="en-GB" dirty="0"/>
              <a:t> </a:t>
            </a:r>
            <a:r>
              <a:rPr lang="en-GB" dirty="0" err="1"/>
              <a:t>bạn</a:t>
            </a:r>
            <a:r>
              <a:rPr lang="en-GB" dirty="0"/>
              <a:t> </a:t>
            </a:r>
            <a:r>
              <a:rPr lang="en-GB" dirty="0" err="1"/>
              <a:t>thự</a:t>
            </a:r>
            <a:r>
              <a:rPr lang="en-GB" dirty="0"/>
              <a:t> </a:t>
            </a:r>
            <a:r>
              <a:rPr lang="en-GB" dirty="0" err="1"/>
              <a:t>sự</a:t>
            </a:r>
            <a:r>
              <a:rPr lang="en-GB" dirty="0"/>
              <a:t> </a:t>
            </a:r>
            <a:r>
              <a:rPr lang="en-GB" dirty="0" err="1"/>
              <a:t>là</a:t>
            </a:r>
            <a:r>
              <a:rPr lang="en-GB" dirty="0"/>
              <a:t>” </a:t>
            </a:r>
            <a:r>
              <a:rPr lang="en-GB" dirty="0" err="1"/>
              <a:t>mà</a:t>
            </a:r>
            <a:r>
              <a:rPr lang="en-GB" dirty="0"/>
              <a:t> </a:t>
            </a:r>
            <a:r>
              <a:rPr lang="en-GB" dirty="0" err="1"/>
              <a:t>ông</a:t>
            </a:r>
            <a:r>
              <a:rPr lang="en-GB" dirty="0"/>
              <a:t> </a:t>
            </a:r>
            <a:r>
              <a:rPr lang="en-GB" dirty="0" err="1"/>
              <a:t>nói</a:t>
            </a:r>
            <a:r>
              <a:rPr lang="en-GB" dirty="0"/>
              <a:t> “ </a:t>
            </a:r>
            <a:r>
              <a:rPr lang="en-GB" dirty="0" err="1"/>
              <a:t>Đặc</a:t>
            </a:r>
            <a:r>
              <a:rPr lang="en-GB" dirty="0"/>
              <a:t> </a:t>
            </a:r>
            <a:r>
              <a:rPr lang="en-GB" dirty="0" err="1"/>
              <a:t>ân</a:t>
            </a:r>
            <a:r>
              <a:rPr lang="en-GB" dirty="0"/>
              <a:t> </a:t>
            </a:r>
            <a:r>
              <a:rPr lang="en-GB" dirty="0" err="1"/>
              <a:t>của</a:t>
            </a:r>
            <a:r>
              <a:rPr lang="en-GB" dirty="0"/>
              <a:t> </a:t>
            </a:r>
            <a:r>
              <a:rPr lang="en-GB" dirty="0" err="1"/>
              <a:t>cuộc</a:t>
            </a:r>
            <a:r>
              <a:rPr lang="en-GB" dirty="0"/>
              <a:t> </a:t>
            </a:r>
            <a:r>
              <a:rPr lang="en-GB" dirty="0" err="1"/>
              <a:t>đời</a:t>
            </a:r>
            <a:r>
              <a:rPr lang="en-GB" dirty="0"/>
              <a:t> </a:t>
            </a:r>
            <a:r>
              <a:rPr lang="en-GB" dirty="0" err="1"/>
              <a:t>là</a:t>
            </a:r>
            <a:r>
              <a:rPr lang="en-GB" dirty="0"/>
              <a:t> </a:t>
            </a:r>
            <a:r>
              <a:rPr lang="en-GB" dirty="0" err="1"/>
              <a:t>trở</a:t>
            </a:r>
            <a:r>
              <a:rPr lang="en-GB" dirty="0"/>
              <a:t> </a:t>
            </a:r>
            <a:r>
              <a:rPr lang="en-GB" dirty="0" err="1"/>
              <a:t>thành</a:t>
            </a:r>
            <a:r>
              <a:rPr lang="en-GB" dirty="0"/>
              <a:t> con </a:t>
            </a:r>
            <a:r>
              <a:rPr lang="en-GB" dirty="0" err="1"/>
              <a:t>người</a:t>
            </a:r>
            <a:r>
              <a:rPr lang="en-GB" dirty="0"/>
              <a:t> </a:t>
            </a:r>
            <a:r>
              <a:rPr lang="en-GB" dirty="0" err="1"/>
              <a:t>bạn</a:t>
            </a:r>
            <a:r>
              <a:rPr lang="en-GB" dirty="0"/>
              <a:t> </a:t>
            </a:r>
            <a:r>
              <a:rPr lang="en-GB" dirty="0" err="1"/>
              <a:t>thực</a:t>
            </a:r>
            <a:r>
              <a:rPr lang="en-GB" dirty="0"/>
              <a:t> </a:t>
            </a:r>
            <a:r>
              <a:rPr lang="en-GB" dirty="0" err="1"/>
              <a:t>sự</a:t>
            </a:r>
            <a:r>
              <a:rPr lang="en-GB" dirty="0"/>
              <a:t> </a:t>
            </a:r>
            <a:r>
              <a:rPr lang="en-GB" dirty="0" err="1"/>
              <a:t>là</a:t>
            </a:r>
            <a:r>
              <a:rPr lang="en-GB" dirty="0"/>
              <a:t>” . </a:t>
            </a:r>
            <a:r>
              <a:rPr lang="en-GB" dirty="0" err="1"/>
              <a:t>Động</a:t>
            </a:r>
            <a:r>
              <a:rPr lang="en-GB" dirty="0"/>
              <a:t> </a:t>
            </a:r>
            <a:r>
              <a:rPr lang="en-GB" dirty="0" err="1"/>
              <a:t>từ</a:t>
            </a:r>
            <a:r>
              <a:rPr lang="en-GB" dirty="0"/>
              <a:t> “</a:t>
            </a:r>
            <a:r>
              <a:rPr lang="en-GB" dirty="0" err="1"/>
              <a:t>Trở</a:t>
            </a:r>
            <a:r>
              <a:rPr lang="en-GB" dirty="0"/>
              <a:t> </a:t>
            </a:r>
            <a:r>
              <a:rPr lang="en-GB" dirty="0" err="1"/>
              <a:t>thành</a:t>
            </a:r>
            <a:r>
              <a:rPr lang="en-GB" dirty="0"/>
              <a:t>”  </a:t>
            </a:r>
            <a:r>
              <a:rPr lang="en-GB" dirty="0" err="1"/>
              <a:t>muốn</a:t>
            </a:r>
            <a:r>
              <a:rPr lang="en-GB" dirty="0"/>
              <a:t> </a:t>
            </a:r>
            <a:r>
              <a:rPr lang="en-GB" dirty="0" err="1"/>
              <a:t>nói</a:t>
            </a:r>
            <a:r>
              <a:rPr lang="en-GB" dirty="0"/>
              <a:t> </a:t>
            </a:r>
            <a:r>
              <a:rPr lang="en-GB" dirty="0" err="1"/>
              <a:t>hành</a:t>
            </a:r>
            <a:r>
              <a:rPr lang="en-GB" dirty="0"/>
              <a:t> </a:t>
            </a:r>
            <a:r>
              <a:rPr lang="en-GB" dirty="0" err="1"/>
              <a:t>trình</a:t>
            </a:r>
            <a:r>
              <a:rPr lang="en-GB" dirty="0"/>
              <a:t> </a:t>
            </a:r>
            <a:r>
              <a:rPr lang="en-GB" dirty="0" err="1"/>
              <a:t>hiện</a:t>
            </a:r>
            <a:r>
              <a:rPr lang="en-GB" dirty="0"/>
              <a:t> </a:t>
            </a:r>
            <a:r>
              <a:rPr lang="en-GB" dirty="0" err="1"/>
              <a:t>thực</a:t>
            </a:r>
            <a:r>
              <a:rPr lang="en-GB" dirty="0"/>
              <a:t> </a:t>
            </a:r>
            <a:r>
              <a:rPr lang="en-GB" dirty="0" err="1"/>
              <a:t>hoá</a:t>
            </a:r>
            <a:r>
              <a:rPr lang="en-GB" dirty="0"/>
              <a:t> </a:t>
            </a:r>
            <a:r>
              <a:rPr lang="en-GB" dirty="0" err="1"/>
              <a:t>bản</a:t>
            </a:r>
            <a:r>
              <a:rPr lang="en-GB" dirty="0"/>
              <a:t> than </a:t>
            </a:r>
            <a:r>
              <a:rPr lang="en-GB" dirty="0" err="1"/>
              <a:t>là</a:t>
            </a:r>
            <a:r>
              <a:rPr lang="en-GB" dirty="0"/>
              <a:t> </a:t>
            </a:r>
            <a:r>
              <a:rPr lang="en-GB" dirty="0" err="1"/>
              <a:t>hành</a:t>
            </a:r>
            <a:r>
              <a:rPr lang="en-GB" dirty="0"/>
              <a:t> </a:t>
            </a:r>
            <a:r>
              <a:rPr lang="en-GB" dirty="0" err="1"/>
              <a:t>trình</a:t>
            </a:r>
            <a:r>
              <a:rPr lang="en-GB" dirty="0"/>
              <a:t> </a:t>
            </a:r>
            <a:r>
              <a:rPr lang="en-GB" dirty="0" err="1"/>
              <a:t>thăng</a:t>
            </a:r>
            <a:r>
              <a:rPr lang="en-GB" dirty="0"/>
              <a:t> </a:t>
            </a:r>
            <a:r>
              <a:rPr lang="en-GB" dirty="0" err="1"/>
              <a:t>tiến</a:t>
            </a:r>
            <a:r>
              <a:rPr lang="en-GB" dirty="0"/>
              <a:t>, </a:t>
            </a:r>
            <a:r>
              <a:rPr lang="en-GB" dirty="0" err="1"/>
              <a:t>hoá</a:t>
            </a:r>
            <a:r>
              <a:rPr lang="en-GB" dirty="0"/>
              <a:t> than </a:t>
            </a:r>
            <a:r>
              <a:rPr lang="en-GB" dirty="0" err="1"/>
              <a:t>chưa</a:t>
            </a:r>
            <a:r>
              <a:rPr lang="en-GB" dirty="0"/>
              <a:t> </a:t>
            </a:r>
            <a:r>
              <a:rPr lang="en-GB" dirty="0" err="1"/>
              <a:t>không</a:t>
            </a:r>
            <a:r>
              <a:rPr lang="en-GB" dirty="0"/>
              <a:t> </a:t>
            </a:r>
            <a:r>
              <a:rPr lang="en-GB" dirty="0" err="1"/>
              <a:t>phải</a:t>
            </a:r>
            <a:r>
              <a:rPr lang="en-GB" dirty="0"/>
              <a:t> </a:t>
            </a:r>
            <a:r>
              <a:rPr lang="en-GB" dirty="0" err="1"/>
              <a:t>hành</a:t>
            </a:r>
            <a:r>
              <a:rPr lang="en-GB" dirty="0"/>
              <a:t> </a:t>
            </a:r>
            <a:r>
              <a:rPr lang="en-GB" dirty="0" err="1"/>
              <a:t>trình</a:t>
            </a:r>
            <a:r>
              <a:rPr lang="en-GB" dirty="0"/>
              <a:t> </a:t>
            </a:r>
            <a:r>
              <a:rPr lang="en-GB" dirty="0" err="1"/>
              <a:t>để</a:t>
            </a:r>
            <a:r>
              <a:rPr lang="en-GB" dirty="0"/>
              <a:t> going ai, hay </a:t>
            </a:r>
            <a:r>
              <a:rPr lang="en-GB" dirty="0" err="1"/>
              <a:t>bắt</a:t>
            </a:r>
            <a:r>
              <a:rPr lang="en-GB" dirty="0"/>
              <a:t> </a:t>
            </a:r>
            <a:r>
              <a:rPr lang="en-GB" dirty="0" err="1"/>
              <a:t>chước</a:t>
            </a:r>
            <a:r>
              <a:rPr lang="en-GB" dirty="0"/>
              <a:t> ai, </a:t>
            </a:r>
            <a:r>
              <a:rPr lang="en-GB" dirty="0" err="1"/>
              <a:t>cho</a:t>
            </a:r>
            <a:r>
              <a:rPr lang="en-GB" dirty="0"/>
              <a:t> </a:t>
            </a:r>
            <a:r>
              <a:rPr lang="en-GB" dirty="0" err="1"/>
              <a:t>dù</a:t>
            </a:r>
            <a:r>
              <a:rPr lang="en-GB" dirty="0"/>
              <a:t> </a:t>
            </a:r>
            <a:r>
              <a:rPr lang="en-GB" dirty="0" err="1"/>
              <a:t>đó</a:t>
            </a:r>
            <a:r>
              <a:rPr lang="en-GB" dirty="0"/>
              <a:t> </a:t>
            </a:r>
            <a:r>
              <a:rPr lang="en-GB" dirty="0" err="1"/>
              <a:t>có</a:t>
            </a:r>
            <a:r>
              <a:rPr lang="en-GB" dirty="0"/>
              <a:t> </a:t>
            </a:r>
            <a:r>
              <a:rPr lang="en-GB" dirty="0" err="1"/>
              <a:t>là</a:t>
            </a:r>
            <a:r>
              <a:rPr lang="en-GB" dirty="0"/>
              <a:t> </a:t>
            </a:r>
            <a:r>
              <a:rPr lang="en-GB" dirty="0" err="1"/>
              <a:t>Chúa</a:t>
            </a:r>
            <a:r>
              <a:rPr lang="en-GB" dirty="0"/>
              <a:t> hay </a:t>
            </a:r>
            <a:r>
              <a:rPr lang="en-GB" dirty="0" err="1"/>
              <a:t>Phật</a:t>
            </a:r>
            <a:endParaRPr lang="en-GB" dirty="0"/>
          </a:p>
        </p:txBody>
      </p:sp>
      <p:sp>
        <p:nvSpPr>
          <p:cNvPr id="4" name="Slide Number Placeholder 3"/>
          <p:cNvSpPr>
            <a:spLocks noGrp="1"/>
          </p:cNvSpPr>
          <p:nvPr>
            <p:ph type="sldNum" sz="quarter" idx="10"/>
          </p:nvPr>
        </p:nvSpPr>
        <p:spPr/>
        <p:txBody>
          <a:bodyPr/>
          <a:lstStyle/>
          <a:p>
            <a:fld id="{6A77E357-96F0-4469-95E3-763398CC7246}" type="slidenum">
              <a:rPr lang="en-GB" smtClean="0"/>
              <a:t>2</a:t>
            </a:fld>
            <a:endParaRPr lang="en-GB"/>
          </a:p>
        </p:txBody>
      </p:sp>
    </p:spTree>
    <p:extLst>
      <p:ext uri="{BB962C8B-B14F-4D97-AF65-F5344CB8AC3E}">
        <p14:creationId xmlns:p14="http://schemas.microsoft.com/office/powerpoint/2010/main" val="58336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A77E357-96F0-4469-95E3-763398CC7246}" type="slidenum">
              <a:rPr lang="en-GB" smtClean="0"/>
              <a:t>23</a:t>
            </a:fld>
            <a:endParaRPr lang="en-GB"/>
          </a:p>
        </p:txBody>
      </p:sp>
    </p:spTree>
    <p:extLst>
      <p:ext uri="{BB962C8B-B14F-4D97-AF65-F5344CB8AC3E}">
        <p14:creationId xmlns:p14="http://schemas.microsoft.com/office/powerpoint/2010/main" val="82097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Kinh</a:t>
            </a:r>
            <a:r>
              <a:rPr lang="en-PH" baseline="0" dirty="0"/>
              <a:t> </a:t>
            </a:r>
            <a:r>
              <a:rPr lang="en-PH" baseline="0" dirty="0" err="1"/>
              <a:t>nghiệm</a:t>
            </a:r>
            <a:r>
              <a:rPr lang="en-PH" baseline="0" dirty="0"/>
              <a:t> </a:t>
            </a:r>
            <a:r>
              <a:rPr lang="en-PH" baseline="0" dirty="0" err="1"/>
              <a:t>thời</a:t>
            </a:r>
            <a:r>
              <a:rPr lang="en-PH" baseline="0" dirty="0"/>
              <a:t> </a:t>
            </a:r>
            <a:r>
              <a:rPr lang="en-PH" baseline="0" dirty="0" err="1"/>
              <a:t>thơ</a:t>
            </a:r>
            <a:r>
              <a:rPr lang="en-PH" baseline="0" dirty="0"/>
              <a:t> </a:t>
            </a:r>
            <a:r>
              <a:rPr lang="en-PH" baseline="0" dirty="0" err="1"/>
              <a:t>ấu</a:t>
            </a:r>
            <a:r>
              <a:rPr lang="en-PH" baseline="0" dirty="0"/>
              <a:t>: </a:t>
            </a:r>
            <a:r>
              <a:rPr lang="en-PH" baseline="0" dirty="0" err="1"/>
              <a:t>cách</a:t>
            </a:r>
            <a:r>
              <a:rPr lang="en-PH" baseline="0" dirty="0"/>
              <a:t> </a:t>
            </a:r>
            <a:r>
              <a:rPr lang="en-PH" baseline="0" dirty="0" err="1"/>
              <a:t>nuôi</a:t>
            </a:r>
            <a:r>
              <a:rPr lang="en-PH" baseline="0" dirty="0"/>
              <a:t> </a:t>
            </a:r>
            <a:r>
              <a:rPr lang="en-PH" baseline="0" dirty="0" err="1"/>
              <a:t>dạy</a:t>
            </a:r>
            <a:r>
              <a:rPr lang="en-PH" baseline="0" dirty="0"/>
              <a:t> </a:t>
            </a:r>
            <a:r>
              <a:rPr lang="en-PH" baseline="0" dirty="0" err="1"/>
              <a:t>của</a:t>
            </a:r>
            <a:r>
              <a:rPr lang="en-PH" baseline="0" dirty="0"/>
              <a:t> cha </a:t>
            </a:r>
            <a:r>
              <a:rPr lang="en-PH" baseline="0" dirty="0" err="1"/>
              <a:t>mẹ</a:t>
            </a:r>
            <a:r>
              <a:rPr lang="en-PH" baseline="0" dirty="0"/>
              <a:t> </a:t>
            </a:r>
            <a:r>
              <a:rPr lang="en-PH" baseline="0" dirty="0" err="1"/>
              <a:t>ảnh</a:t>
            </a:r>
            <a:r>
              <a:rPr lang="en-PH" baseline="0" dirty="0"/>
              <a:t> </a:t>
            </a:r>
            <a:r>
              <a:rPr lang="en-PH" baseline="0" dirty="0" err="1"/>
              <a:t>hưởng</a:t>
            </a:r>
            <a:r>
              <a:rPr lang="en-PH" baseline="0" dirty="0"/>
              <a:t> </a:t>
            </a:r>
            <a:r>
              <a:rPr lang="en-PH" baseline="0" dirty="0" err="1"/>
              <a:t>đến</a:t>
            </a:r>
            <a:r>
              <a:rPr lang="en-PH" baseline="0" dirty="0"/>
              <a:t> </a:t>
            </a:r>
            <a:r>
              <a:rPr lang="en-PH" baseline="0" dirty="0" err="1"/>
              <a:t>quá</a:t>
            </a:r>
            <a:r>
              <a:rPr lang="en-PH" baseline="0" dirty="0"/>
              <a:t> </a:t>
            </a:r>
            <a:r>
              <a:rPr lang="en-PH" baseline="0" dirty="0" err="1"/>
              <a:t>trình</a:t>
            </a:r>
            <a:r>
              <a:rPr lang="en-PH" baseline="0" dirty="0"/>
              <a:t> </a:t>
            </a:r>
            <a:r>
              <a:rPr lang="en-PH" baseline="0" dirty="0" err="1"/>
              <a:t>hiện</a:t>
            </a:r>
            <a:r>
              <a:rPr lang="en-PH" baseline="0" dirty="0"/>
              <a:t> </a:t>
            </a:r>
            <a:r>
              <a:rPr lang="en-PH" baseline="0" dirty="0" err="1"/>
              <a:t>thực</a:t>
            </a:r>
            <a:r>
              <a:rPr lang="en-PH" baseline="0" dirty="0"/>
              <a:t> </a:t>
            </a:r>
            <a:r>
              <a:rPr lang="en-PH" baseline="0" dirty="0" err="1"/>
              <a:t>hóa</a:t>
            </a:r>
            <a:r>
              <a:rPr lang="en-PH" baseline="0" dirty="0"/>
              <a:t> </a:t>
            </a:r>
            <a:r>
              <a:rPr lang="en-PH" baseline="0" dirty="0" err="1"/>
              <a:t>bản</a:t>
            </a:r>
            <a:r>
              <a:rPr lang="en-PH" baseline="0" dirty="0"/>
              <a:t> </a:t>
            </a:r>
            <a:r>
              <a:rPr lang="en-PH" baseline="0" dirty="0" err="1"/>
              <a:t>thân</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a:t>
            </a:r>
            <a:r>
              <a:rPr lang="en-PH" baseline="0" dirty="0" err="1"/>
              <a:t>yêu</a:t>
            </a:r>
            <a:r>
              <a:rPr lang="en-PH" baseline="0" dirty="0"/>
              <a:t> </a:t>
            </a:r>
            <a:r>
              <a:rPr lang="en-PH" baseline="0" dirty="0" err="1"/>
              <a:t>thương</a:t>
            </a:r>
            <a:r>
              <a:rPr lang="en-PH" baseline="0" dirty="0"/>
              <a:t> </a:t>
            </a:r>
            <a:r>
              <a:rPr lang="en-PH" baseline="0" dirty="0" err="1"/>
              <a:t>chấp</a:t>
            </a:r>
            <a:r>
              <a:rPr lang="en-PH" baseline="0" dirty="0"/>
              <a:t> </a:t>
            </a:r>
            <a:r>
              <a:rPr lang="en-PH" baseline="0" dirty="0" err="1"/>
              <a:t>nhận</a:t>
            </a:r>
            <a:r>
              <a:rPr lang="en-PH" baseline="0" dirty="0"/>
              <a:t> con VÔ ĐIỀU KIỆN </a:t>
            </a:r>
            <a:r>
              <a:rPr lang="en-PH" baseline="0" dirty="0" err="1"/>
              <a:t>thì</a:t>
            </a:r>
            <a:r>
              <a:rPr lang="en-PH" baseline="0" dirty="0"/>
              <a:t> </a:t>
            </a:r>
            <a:r>
              <a:rPr lang="en-PH" baseline="0" dirty="0" err="1"/>
              <a:t>đứa</a:t>
            </a:r>
            <a:r>
              <a:rPr lang="en-PH" baseline="0" dirty="0"/>
              <a:t> </a:t>
            </a:r>
            <a:r>
              <a:rPr lang="en-PH" baseline="0" dirty="0" err="1"/>
              <a:t>trẻ</a:t>
            </a:r>
            <a:r>
              <a:rPr lang="en-PH" baseline="0" dirty="0"/>
              <a:t> </a:t>
            </a:r>
            <a:r>
              <a:rPr lang="en-PH" baseline="0" dirty="0" err="1"/>
              <a:t>dám</a:t>
            </a:r>
            <a:r>
              <a:rPr lang="en-PH" baseline="0" dirty="0"/>
              <a:t> </a:t>
            </a:r>
            <a:r>
              <a:rPr lang="en-PH" baseline="0" dirty="0" err="1"/>
              <a:t>là</a:t>
            </a:r>
            <a:r>
              <a:rPr lang="en-PH" baseline="0" dirty="0"/>
              <a:t> </a:t>
            </a:r>
            <a:r>
              <a:rPr lang="en-PH" baseline="0" dirty="0" err="1"/>
              <a:t>chính</a:t>
            </a:r>
            <a:r>
              <a:rPr lang="en-PH" baseline="0" dirty="0"/>
              <a:t> </a:t>
            </a:r>
            <a:r>
              <a:rPr lang="en-PH" baseline="0" dirty="0" err="1"/>
              <a:t>mình</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mình</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là</a:t>
            </a:r>
            <a:r>
              <a:rPr lang="en-PH" baseline="0" dirty="0"/>
              <a:t> </a:t>
            </a:r>
            <a:r>
              <a:rPr lang="en-PH" baseline="0" dirty="0" err="1"/>
              <a:t>thực</a:t>
            </a:r>
            <a:r>
              <a:rPr lang="en-PH" baseline="0" dirty="0"/>
              <a:t>, </a:t>
            </a:r>
            <a:r>
              <a:rPr lang="en-PH" baseline="0" dirty="0" err="1"/>
              <a:t>không</a:t>
            </a:r>
            <a:r>
              <a:rPr lang="en-PH" baseline="0" dirty="0"/>
              <a:t> </a:t>
            </a:r>
            <a:r>
              <a:rPr lang="en-PH" baseline="0" dirty="0" err="1"/>
              <a:t>cần</a:t>
            </a:r>
            <a:r>
              <a:rPr lang="en-PH" baseline="0" dirty="0"/>
              <a:t> </a:t>
            </a:r>
            <a:r>
              <a:rPr lang="en-PH" baseline="0" dirty="0" err="1"/>
              <a:t>che</a:t>
            </a:r>
            <a:r>
              <a:rPr lang="en-PH" baseline="0" dirty="0"/>
              <a:t> </a:t>
            </a:r>
            <a:r>
              <a:rPr lang="en-PH" baseline="0" dirty="0" err="1"/>
              <a:t>dấu</a:t>
            </a:r>
            <a:r>
              <a:rPr lang="en-PH" baseline="0" dirty="0"/>
              <a:t>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a:t>
            </a:r>
            <a:r>
              <a:rPr lang="en-PH" baseline="0" dirty="0" err="1"/>
              <a:t>có</a:t>
            </a:r>
            <a:r>
              <a:rPr lang="en-PH" baseline="0" dirty="0"/>
              <a:t> </a:t>
            </a:r>
            <a:r>
              <a:rPr lang="en-PH" baseline="0" dirty="0" err="1"/>
              <a:t>thế</a:t>
            </a:r>
            <a:r>
              <a:rPr lang="en-PH" baseline="0" dirty="0"/>
              <a:t> </a:t>
            </a:r>
            <a:r>
              <a:rPr lang="en-PH" baseline="0" dirty="0" err="1"/>
              <a:t>phát</a:t>
            </a:r>
            <a:r>
              <a:rPr lang="en-PH" baseline="0" dirty="0"/>
              <a:t> </a:t>
            </a:r>
            <a:r>
              <a:rPr lang="en-PH" baseline="0" dirty="0" err="1"/>
              <a:t>huy</a:t>
            </a:r>
            <a:r>
              <a:rPr lang="en-PH" baseline="0" dirty="0"/>
              <a:t> </a:t>
            </a:r>
            <a:r>
              <a:rPr lang="en-PH" baseline="0" dirty="0" err="1"/>
              <a:t>hết</a:t>
            </a:r>
            <a:r>
              <a:rPr lang="en-PH" baseline="0" dirty="0"/>
              <a:t> </a:t>
            </a:r>
            <a:r>
              <a:rPr lang="en-PH" baseline="0" dirty="0" err="1"/>
              <a:t>khá</a:t>
            </a:r>
            <a:r>
              <a:rPr lang="en-PH" baseline="0" dirty="0"/>
              <a:t> </a:t>
            </a:r>
            <a:r>
              <a:rPr lang="en-PH" baseline="0" dirty="0" err="1"/>
              <a:t>năng</a:t>
            </a:r>
            <a:r>
              <a:rPr lang="en-PH" baseline="0" dirty="0"/>
              <a:t> </a:t>
            </a:r>
            <a:r>
              <a:rPr lang="en-PH" baseline="0" dirty="0" err="1"/>
              <a:t>của</a:t>
            </a:r>
            <a:r>
              <a:rPr lang="en-PH" baseline="0" dirty="0"/>
              <a:t> </a:t>
            </a:r>
            <a:r>
              <a:rPr lang="en-PH" baseline="0" dirty="0" err="1"/>
              <a:t>mình</a:t>
            </a:r>
            <a:r>
              <a:rPr lang="en-PH" baseline="0" dirty="0"/>
              <a:t> </a:t>
            </a:r>
            <a:r>
              <a:rPr lang="en-PH" baseline="0" dirty="0" err="1"/>
              <a:t>và</a:t>
            </a:r>
            <a:r>
              <a:rPr lang="en-PH" baseline="0" dirty="0"/>
              <a:t> HIỆN THỰC HÓA BẢN THÂN.  </a:t>
            </a:r>
            <a:r>
              <a:rPr lang="en-PH" baseline="0" dirty="0" err="1"/>
              <a:t>Ngược</a:t>
            </a:r>
            <a:r>
              <a:rPr lang="en-PH" baseline="0" dirty="0"/>
              <a:t> </a:t>
            </a:r>
            <a:r>
              <a:rPr lang="en-PH" baseline="0" dirty="0" err="1"/>
              <a:t>lại</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con CÓ ĐIỀU KIỆN, </a:t>
            </a:r>
            <a:r>
              <a:rPr lang="en-PH" baseline="0" dirty="0" err="1"/>
              <a:t>thì</a:t>
            </a:r>
            <a:r>
              <a:rPr lang="en-PH" baseline="0" dirty="0"/>
              <a:t> </a:t>
            </a:r>
            <a:r>
              <a:rPr lang="en-PH" baseline="0" dirty="0" err="1"/>
              <a:t>sẽ</a:t>
            </a:r>
            <a:r>
              <a:rPr lang="en-PH" baseline="0" dirty="0"/>
              <a:t> </a:t>
            </a:r>
            <a:r>
              <a:rPr lang="en-PH" baseline="0" dirty="0" err="1"/>
              <a:t>tạo</a:t>
            </a:r>
            <a:r>
              <a:rPr lang="en-PH" baseline="0" dirty="0"/>
              <a:t> </a:t>
            </a:r>
            <a:r>
              <a:rPr lang="en-PH" baseline="0" dirty="0" err="1"/>
              <a:t>sự</a:t>
            </a:r>
            <a:r>
              <a:rPr lang="en-PH" baseline="0" dirty="0"/>
              <a:t> BẤT TƯƠNG ĐỒNG </a:t>
            </a:r>
            <a:r>
              <a:rPr lang="en-PH" baseline="0" dirty="0" err="1"/>
              <a:t>giữa</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đứa</a:t>
            </a:r>
            <a:r>
              <a:rPr lang="en-PH" baseline="0" dirty="0"/>
              <a:t> </a:t>
            </a:r>
            <a:r>
              <a:rPr lang="en-PH" baseline="0" dirty="0" err="1"/>
              <a:t>bé</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nó</a:t>
            </a:r>
            <a:r>
              <a:rPr lang="en-PH" baseline="0" dirty="0"/>
              <a:t> mong </a:t>
            </a:r>
            <a:r>
              <a:rPr lang="en-PH" baseline="0" dirty="0" err="1"/>
              <a:t>muốn</a:t>
            </a:r>
            <a:r>
              <a:rPr lang="en-PH" baseline="0" dirty="0"/>
              <a:t> </a:t>
            </a:r>
            <a:r>
              <a:rPr lang="en-PH" baseline="0" dirty="0" err="1"/>
              <a:t>phải</a:t>
            </a:r>
            <a:r>
              <a:rPr lang="en-PH" baseline="0" dirty="0"/>
              <a:t> </a:t>
            </a:r>
            <a:r>
              <a:rPr lang="en-PH" baseline="0" dirty="0" err="1"/>
              <a:t>là</a:t>
            </a:r>
            <a:r>
              <a:rPr lang="en-PH" baseline="0" dirty="0"/>
              <a:t>.  </a:t>
            </a:r>
            <a:r>
              <a:rPr lang="en-PH" baseline="0" dirty="0" err="1"/>
              <a:t>Điều</a:t>
            </a:r>
            <a:r>
              <a:rPr lang="en-PH" baseline="0" dirty="0"/>
              <a:t> </a:t>
            </a:r>
            <a:r>
              <a:rPr lang="en-PH" baseline="0" dirty="0" err="1"/>
              <a:t>này</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khả</a:t>
            </a:r>
            <a:r>
              <a:rPr lang="en-PH" baseline="0" dirty="0"/>
              <a:t> </a:t>
            </a:r>
            <a:r>
              <a:rPr lang="en-PH" baseline="0" dirty="0" err="1"/>
              <a:t>năng</a:t>
            </a:r>
            <a:r>
              <a:rPr lang="en-PH" baseline="0" dirty="0"/>
              <a:t> DỄ TỔN THƯƠNG </a:t>
            </a:r>
            <a:r>
              <a:rPr lang="en-PH" baseline="0" dirty="0" err="1"/>
              <a:t>nơi</a:t>
            </a:r>
            <a:r>
              <a:rPr lang="en-PH" baseline="0" dirty="0"/>
              <a:t> </a:t>
            </a:r>
            <a:r>
              <a:rPr lang="en-PH" baseline="0" dirty="0" err="1"/>
              <a:t>đứa</a:t>
            </a:r>
            <a:r>
              <a:rPr lang="en-PH" baseline="0" dirty="0"/>
              <a:t> </a:t>
            </a:r>
            <a:r>
              <a:rPr lang="en-PH" baseline="0" dirty="0" err="1"/>
              <a:t>bé</a:t>
            </a:r>
            <a:r>
              <a:rPr lang="en-PH" baseline="0" dirty="0"/>
              <a:t> </a:t>
            </a:r>
            <a:r>
              <a:rPr lang="en-PH" baseline="0" dirty="0" err="1"/>
              <a:t>và</a:t>
            </a:r>
            <a:r>
              <a:rPr lang="en-PH" baseline="0" dirty="0"/>
              <a:t> </a:t>
            </a:r>
            <a:r>
              <a:rPr lang="en-PH" baseline="0" dirty="0" err="1"/>
              <a:t>khi</a:t>
            </a:r>
            <a:r>
              <a:rPr lang="en-PH" baseline="0" dirty="0"/>
              <a:t> </a:t>
            </a:r>
            <a:r>
              <a:rPr lang="en-PH" baseline="0" dirty="0" err="1"/>
              <a:t>lớn</a:t>
            </a:r>
            <a:r>
              <a:rPr lang="en-PH" baseline="0" dirty="0"/>
              <a:t>.  </a:t>
            </a:r>
            <a:r>
              <a:rPr lang="en-PH" baseline="0" dirty="0" err="1"/>
              <a:t>Có</a:t>
            </a:r>
            <a:r>
              <a:rPr lang="en-PH" baseline="0" dirty="0"/>
              <a:t> </a:t>
            </a:r>
            <a:r>
              <a:rPr lang="en-PH" baseline="0" dirty="0" err="1"/>
              <a:t>lúc</a:t>
            </a:r>
            <a:r>
              <a:rPr lang="en-PH" baseline="0" dirty="0"/>
              <a:t> ta </a:t>
            </a:r>
            <a:r>
              <a:rPr lang="en-PH" baseline="0" dirty="0" err="1"/>
              <a:t>không</a:t>
            </a:r>
            <a:r>
              <a:rPr lang="en-PH" baseline="0" dirty="0"/>
              <a:t> </a:t>
            </a:r>
            <a:r>
              <a:rPr lang="en-PH" baseline="0" dirty="0" err="1"/>
              <a:t>hiểu</a:t>
            </a:r>
            <a:r>
              <a:rPr lang="en-PH" baseline="0" dirty="0"/>
              <a:t> </a:t>
            </a:r>
            <a:r>
              <a:rPr lang="en-PH" baseline="0" dirty="0" err="1"/>
              <a:t>tại</a:t>
            </a:r>
            <a:r>
              <a:rPr lang="en-PH" baseline="0" dirty="0"/>
              <a:t> </a:t>
            </a:r>
            <a:r>
              <a:rPr lang="en-PH" baseline="0" dirty="0" err="1"/>
              <a:t>sao</a:t>
            </a:r>
            <a:r>
              <a:rPr lang="en-PH" baseline="0" dirty="0"/>
              <a:t> ta </a:t>
            </a:r>
            <a:r>
              <a:rPr lang="en-PH" baseline="0" dirty="0" err="1"/>
              <a:t>lại</a:t>
            </a:r>
            <a:r>
              <a:rPr lang="en-PH" baseline="0" dirty="0"/>
              <a:t> </a:t>
            </a:r>
            <a:r>
              <a:rPr lang="en-PH" baseline="0" dirty="0" err="1"/>
              <a:t>hành</a:t>
            </a:r>
            <a:r>
              <a:rPr lang="en-PH" baseline="0" dirty="0"/>
              <a:t> </a:t>
            </a:r>
            <a:r>
              <a:rPr lang="en-PH" baseline="0" dirty="0" err="1"/>
              <a:t>xử</a:t>
            </a:r>
            <a:r>
              <a:rPr lang="en-PH" baseline="0" dirty="0"/>
              <a:t> </a:t>
            </a:r>
            <a:r>
              <a:rPr lang="en-PH" baseline="0" dirty="0" err="1"/>
              <a:t>cách</a:t>
            </a:r>
            <a:r>
              <a:rPr lang="en-PH" baseline="0" dirty="0"/>
              <a:t> </a:t>
            </a:r>
            <a:r>
              <a:rPr lang="en-PH" baseline="0" dirty="0" err="1"/>
              <a:t>giận</a:t>
            </a:r>
            <a:r>
              <a:rPr lang="en-PH" baseline="0" dirty="0"/>
              <a:t> </a:t>
            </a:r>
            <a:r>
              <a:rPr lang="en-PH" baseline="0" dirty="0" err="1"/>
              <a:t>dữ</a:t>
            </a:r>
            <a:r>
              <a:rPr lang="en-PH" baseline="0" dirty="0"/>
              <a:t> </a:t>
            </a:r>
            <a:r>
              <a:rPr lang="en-PH" baseline="0" dirty="0" err="1"/>
              <a:t>trong</a:t>
            </a:r>
            <a:r>
              <a:rPr lang="en-PH" baseline="0" dirty="0"/>
              <a:t> </a:t>
            </a:r>
            <a:r>
              <a:rPr lang="en-PH" baseline="0" dirty="0" err="1"/>
              <a:t>khi</a:t>
            </a:r>
            <a:r>
              <a:rPr lang="en-PH" baseline="0" dirty="0"/>
              <a:t> HÌNH ẢNH BẢN THÂN ta </a:t>
            </a:r>
            <a:r>
              <a:rPr lang="en-PH" baseline="0" dirty="0" err="1"/>
              <a:t>có</a:t>
            </a:r>
            <a:r>
              <a:rPr lang="en-PH" baseline="0" dirty="0"/>
              <a:t> </a:t>
            </a:r>
            <a:r>
              <a:rPr lang="en-PH" baseline="0" dirty="0" err="1"/>
              <a:t>về</a:t>
            </a:r>
            <a:r>
              <a:rPr lang="en-PH" baseline="0" dirty="0"/>
              <a:t> </a:t>
            </a:r>
            <a:r>
              <a:rPr lang="en-PH" baseline="0" dirty="0" err="1"/>
              <a:t>mình</a:t>
            </a:r>
            <a:r>
              <a:rPr lang="en-PH" baseline="0" dirty="0"/>
              <a:t> </a:t>
            </a:r>
            <a:r>
              <a:rPr lang="en-PH" baseline="0" dirty="0" err="1"/>
              <a:t>là</a:t>
            </a:r>
            <a:r>
              <a:rPr lang="en-PH" baseline="0" dirty="0"/>
              <a:t> HIỀN DỊU.  </a:t>
            </a:r>
            <a:r>
              <a:rPr lang="en-PH" baseline="0" dirty="0" err="1"/>
              <a:t>Nếu</a:t>
            </a:r>
            <a:r>
              <a:rPr lang="en-PH" baseline="0" dirty="0"/>
              <a:t> ta ý </a:t>
            </a:r>
            <a:r>
              <a:rPr lang="en-PH" baseline="0" dirty="0" err="1"/>
              <a:t>thức</a:t>
            </a:r>
            <a:r>
              <a:rPr lang="en-PH" baseline="0" dirty="0"/>
              <a:t> </a:t>
            </a:r>
            <a:r>
              <a:rPr lang="en-PH" baseline="0" dirty="0" err="1"/>
              <a:t>về</a:t>
            </a:r>
            <a:r>
              <a:rPr lang="en-PH" baseline="0" dirty="0"/>
              <a:t> </a:t>
            </a:r>
            <a:r>
              <a:rPr lang="en-PH" baseline="0" dirty="0" err="1"/>
              <a:t>sự</a:t>
            </a:r>
            <a:r>
              <a:rPr lang="en-PH" baseline="0" dirty="0"/>
              <a:t> </a:t>
            </a:r>
            <a:r>
              <a:rPr lang="en-PH" baseline="0" dirty="0" err="1"/>
              <a:t>bất</a:t>
            </a:r>
            <a:r>
              <a:rPr lang="en-PH" baseline="0" dirty="0"/>
              <a:t> </a:t>
            </a:r>
            <a:r>
              <a:rPr lang="en-PH" baseline="0" dirty="0" err="1"/>
              <a:t>tương</a:t>
            </a:r>
            <a:r>
              <a:rPr lang="en-PH" baseline="0" dirty="0"/>
              <a:t> </a:t>
            </a:r>
            <a:r>
              <a:rPr lang="en-PH" baseline="0" dirty="0" err="1"/>
              <a:t>đồng</a:t>
            </a:r>
            <a:r>
              <a:rPr lang="en-PH" baseline="0" dirty="0"/>
              <a:t> </a:t>
            </a:r>
            <a:r>
              <a:rPr lang="en-PH" baseline="0" dirty="0" err="1"/>
              <a:t>thì</a:t>
            </a:r>
            <a:r>
              <a:rPr lang="en-PH" baseline="0" dirty="0"/>
              <a:t> ta </a:t>
            </a:r>
            <a:r>
              <a:rPr lang="en-PH" baseline="0" dirty="0" err="1"/>
              <a:t>sẽ</a:t>
            </a:r>
            <a:r>
              <a:rPr lang="en-PH" baseline="0" dirty="0"/>
              <a:t> </a:t>
            </a:r>
            <a:r>
              <a:rPr lang="en-PH" baseline="0" dirty="0" err="1"/>
              <a:t>cảm</a:t>
            </a:r>
            <a:r>
              <a:rPr lang="en-PH" baseline="0" dirty="0"/>
              <a:t> </a:t>
            </a:r>
            <a:r>
              <a:rPr lang="en-PH" baseline="0" dirty="0" err="1"/>
              <a:t>thấy</a:t>
            </a:r>
            <a:r>
              <a:rPr lang="en-PH" baseline="0" dirty="0"/>
              <a:t> lo </a:t>
            </a:r>
            <a:r>
              <a:rPr lang="en-PH" baseline="0" dirty="0" err="1"/>
              <a:t>âu</a:t>
            </a:r>
            <a:r>
              <a:rPr lang="en-PH" baseline="0" dirty="0"/>
              <a:t>, </a:t>
            </a:r>
            <a:r>
              <a:rPr lang="en-PH" baseline="0" dirty="0" err="1"/>
              <a:t>sợ</a:t>
            </a:r>
            <a:r>
              <a:rPr lang="en-PH" baseline="0" dirty="0"/>
              <a:t> </a:t>
            </a:r>
            <a:r>
              <a:rPr lang="en-PH" baseline="0" dirty="0" err="1"/>
              <a:t>bị</a:t>
            </a:r>
            <a:r>
              <a:rPr lang="en-PH" baseline="0" dirty="0"/>
              <a:t> </a:t>
            </a:r>
            <a:r>
              <a:rPr lang="en-PH" baseline="0" dirty="0" err="1"/>
              <a:t>phát</a:t>
            </a:r>
            <a:r>
              <a:rPr lang="en-PH" baseline="0" dirty="0"/>
              <a:t> </a:t>
            </a:r>
            <a:r>
              <a:rPr lang="en-PH" baseline="0" dirty="0" err="1"/>
              <a:t>hiện</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thực</a:t>
            </a:r>
            <a:r>
              <a:rPr lang="en-PH" baseline="0" dirty="0"/>
              <a:t> </a:t>
            </a:r>
            <a:r>
              <a:rPr lang="en-PH" baseline="0" dirty="0" err="1"/>
              <a:t>sự</a:t>
            </a:r>
            <a:r>
              <a:rPr lang="en-PH" baseline="0" dirty="0"/>
              <a:t> </a:t>
            </a:r>
            <a:r>
              <a:rPr lang="en-PH" baseline="0" dirty="0" err="1"/>
              <a:t>là</a:t>
            </a:r>
            <a:r>
              <a:rPr lang="en-PH" baseline="0" dirty="0"/>
              <a:t> ta,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ta </a:t>
            </a:r>
            <a:r>
              <a:rPr lang="en-PH" baseline="0" dirty="0" err="1"/>
              <a:t>phải</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bằng</a:t>
            </a:r>
            <a:r>
              <a:rPr lang="en-PH" baseline="0" dirty="0"/>
              <a:t> </a:t>
            </a:r>
            <a:r>
              <a:rPr lang="en-PH" baseline="0" dirty="0" err="1"/>
              <a:t>cách</a:t>
            </a:r>
            <a:r>
              <a:rPr lang="en-PH" baseline="0" dirty="0"/>
              <a:t> </a:t>
            </a:r>
            <a:r>
              <a:rPr lang="en-PH" baseline="0" dirty="0" err="1"/>
              <a:t>làm</a:t>
            </a:r>
            <a:r>
              <a:rPr lang="en-PH" baseline="0" dirty="0"/>
              <a:t> MÉO MÓ (</a:t>
            </a:r>
            <a:r>
              <a:rPr lang="en-PH" baseline="0" dirty="0" err="1"/>
              <a:t>anh</a:t>
            </a:r>
            <a:r>
              <a:rPr lang="en-PH" baseline="0" dirty="0"/>
              <a:t> ta </a:t>
            </a:r>
            <a:r>
              <a:rPr lang="en-PH" baseline="0" dirty="0" err="1"/>
              <a:t>nói</a:t>
            </a:r>
            <a:r>
              <a:rPr lang="en-PH" baseline="0" dirty="0"/>
              <a:t> </a:t>
            </a:r>
            <a:r>
              <a:rPr lang="en-PH" baseline="0" dirty="0" err="1"/>
              <a:t>nặng</a:t>
            </a:r>
            <a:r>
              <a:rPr lang="en-PH" baseline="0" dirty="0"/>
              <a:t> </a:t>
            </a:r>
            <a:r>
              <a:rPr lang="en-PH" baseline="0" dirty="0" err="1"/>
              <a:t>lời</a:t>
            </a:r>
            <a:r>
              <a:rPr lang="en-PH" baseline="0" dirty="0"/>
              <a:t> </a:t>
            </a:r>
            <a:r>
              <a:rPr lang="en-PH" baseline="0" dirty="0" err="1"/>
              <a:t>với</a:t>
            </a:r>
            <a:r>
              <a:rPr lang="en-PH" baseline="0" dirty="0"/>
              <a:t> </a:t>
            </a:r>
            <a:r>
              <a:rPr lang="en-PH" baseline="0" dirty="0" err="1"/>
              <a:t>tôi</a:t>
            </a:r>
            <a:r>
              <a:rPr lang="en-PH" baseline="0" dirty="0"/>
              <a:t> </a:t>
            </a:r>
            <a:r>
              <a:rPr lang="en-PH" baseline="0" dirty="0" err="1"/>
              <a:t>nên</a:t>
            </a:r>
            <a:r>
              <a:rPr lang="en-PH" baseline="0" dirty="0"/>
              <a:t> </a:t>
            </a:r>
            <a:r>
              <a:rPr lang="en-PH" baseline="0" dirty="0" err="1"/>
              <a:t>tôi</a:t>
            </a:r>
            <a:r>
              <a:rPr lang="en-PH" baseline="0" dirty="0"/>
              <a:t> </a:t>
            </a:r>
            <a:r>
              <a:rPr lang="en-PH" baseline="0" dirty="0" err="1"/>
              <a:t>mới</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như</a:t>
            </a:r>
            <a:r>
              <a:rPr lang="en-PH" baseline="0" dirty="0"/>
              <a:t> </a:t>
            </a:r>
            <a:r>
              <a:rPr lang="en-PH" baseline="0" dirty="0" err="1"/>
              <a:t>vậy</a:t>
            </a:r>
            <a:r>
              <a:rPr lang="en-PH" baseline="0" dirty="0"/>
              <a:t>) </a:t>
            </a:r>
            <a:r>
              <a:rPr lang="en-PH" baseline="0" dirty="0" err="1"/>
              <a:t>hoặc</a:t>
            </a:r>
            <a:r>
              <a:rPr lang="en-PH" baseline="0" dirty="0"/>
              <a:t> PHỦ NHẬN </a:t>
            </a:r>
            <a:r>
              <a:rPr lang="en-PH" baseline="0" dirty="0" err="1"/>
              <a:t>sự</a:t>
            </a:r>
            <a:r>
              <a:rPr lang="en-PH" baseline="0" dirty="0"/>
              <a:t> </a:t>
            </a:r>
            <a:r>
              <a:rPr lang="en-PH" baseline="0" dirty="0" err="1"/>
              <a:t>thật</a:t>
            </a:r>
            <a:r>
              <a:rPr lang="en-PH" baseline="0" dirty="0"/>
              <a:t> (</a:t>
            </a:r>
            <a:r>
              <a:rPr lang="en-PH" baseline="0" dirty="0" err="1"/>
              <a:t>tôi</a:t>
            </a:r>
            <a:r>
              <a:rPr lang="en-PH" baseline="0" dirty="0"/>
              <a:t> </a:t>
            </a:r>
            <a:r>
              <a:rPr lang="en-PH" baseline="0" dirty="0" err="1"/>
              <a:t>không</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Nếu</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không</a:t>
            </a:r>
            <a:r>
              <a:rPr lang="en-PH" baseline="0" dirty="0"/>
              <a:t> </a:t>
            </a:r>
            <a:r>
              <a:rPr lang="en-PH" baseline="0" dirty="0" err="1"/>
              <a:t>thành</a:t>
            </a:r>
            <a:r>
              <a:rPr lang="en-PH" baseline="0" dirty="0"/>
              <a:t> </a:t>
            </a:r>
            <a:r>
              <a:rPr lang="en-PH" baseline="0" dirty="0" err="1"/>
              <a:t>công</a:t>
            </a:r>
            <a:r>
              <a:rPr lang="en-PH" baseline="0" dirty="0"/>
              <a:t> </a:t>
            </a:r>
            <a:r>
              <a:rPr lang="en-PH" baseline="0" dirty="0" err="1"/>
              <a:t>thì</a:t>
            </a:r>
            <a:r>
              <a:rPr lang="en-PH" baseline="0" dirty="0"/>
              <a:t> </a:t>
            </a:r>
            <a:r>
              <a:rPr lang="en-PH" baseline="0" dirty="0" err="1"/>
              <a:t>sẽ</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tình</a:t>
            </a:r>
            <a:r>
              <a:rPr lang="en-PH" baseline="0" dirty="0"/>
              <a:t> </a:t>
            </a:r>
            <a:r>
              <a:rPr lang="en-PH" baseline="0" dirty="0" err="1"/>
              <a:t>trang</a:t>
            </a:r>
            <a:r>
              <a:rPr lang="en-PH" baseline="0" dirty="0"/>
              <a:t> </a:t>
            </a:r>
            <a:r>
              <a:rPr lang="en-PH" baseline="0" dirty="0" err="1"/>
              <a:t>loạn</a:t>
            </a:r>
            <a:r>
              <a:rPr lang="en-PH" baseline="0" dirty="0"/>
              <a:t> </a:t>
            </a:r>
            <a:r>
              <a:rPr lang="en-PH" baseline="0" dirty="0" err="1"/>
              <a:t>thần</a:t>
            </a:r>
            <a:r>
              <a:rPr lang="en-PH" baseline="0" dirty="0"/>
              <a:t> </a:t>
            </a:r>
            <a:r>
              <a:rPr lang="en-PH" baseline="0" dirty="0" err="1"/>
              <a:t>kinh</a:t>
            </a:r>
            <a:r>
              <a:rPr lang="en-PH" baseline="0" dirty="0"/>
              <a:t>: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HÌNH ẢNH BẢN THÂN,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thực</a:t>
            </a:r>
            <a:r>
              <a:rPr lang="en-PH" baseline="0" dirty="0"/>
              <a:t> </a:t>
            </a:r>
            <a:r>
              <a:rPr lang="en-PH" baseline="0" dirty="0" err="1"/>
              <a:t>tế</a:t>
            </a:r>
            <a:r>
              <a:rPr lang="en-PH" baseline="0" dirty="0"/>
              <a:t>.  </a:t>
            </a:r>
            <a:r>
              <a:rPr lang="en-PH" baseline="0" dirty="0" err="1"/>
              <a:t>Vừa</a:t>
            </a:r>
            <a:r>
              <a:rPr lang="en-PH" baseline="0" dirty="0"/>
              <a:t> </a:t>
            </a:r>
            <a:r>
              <a:rPr lang="en-PH" baseline="0" dirty="0" err="1"/>
              <a:t>hiền</a:t>
            </a:r>
            <a:r>
              <a:rPr lang="en-PH" baseline="0" dirty="0"/>
              <a:t> </a:t>
            </a:r>
            <a:r>
              <a:rPr lang="en-PH" baseline="0" dirty="0" err="1"/>
              <a:t>lành</a:t>
            </a:r>
            <a:r>
              <a:rPr lang="en-PH" baseline="0" dirty="0"/>
              <a:t> </a:t>
            </a:r>
            <a:r>
              <a:rPr lang="en-PH" baseline="0" dirty="0" err="1"/>
              <a:t>nhẹ</a:t>
            </a:r>
            <a:r>
              <a:rPr lang="en-PH" baseline="0" dirty="0"/>
              <a:t> </a:t>
            </a:r>
            <a:r>
              <a:rPr lang="en-PH" baseline="0" dirty="0" err="1"/>
              <a:t>nhàng</a:t>
            </a:r>
            <a:r>
              <a:rPr lang="en-PH" baseline="0" dirty="0"/>
              <a:t> </a:t>
            </a:r>
            <a:r>
              <a:rPr lang="en-PH" baseline="0" dirty="0" err="1"/>
              <a:t>phút</a:t>
            </a:r>
            <a:r>
              <a:rPr lang="en-PH" baseline="0" dirty="0"/>
              <a:t> </a:t>
            </a:r>
            <a:r>
              <a:rPr lang="en-PH" baseline="0" dirty="0" err="1"/>
              <a:t>trước</a:t>
            </a:r>
            <a:r>
              <a:rPr lang="en-PH" baseline="0" dirty="0"/>
              <a:t>, </a:t>
            </a:r>
            <a:r>
              <a:rPr lang="en-PH" baseline="0" dirty="0" err="1"/>
              <a:t>phút</a:t>
            </a:r>
            <a:r>
              <a:rPr lang="en-PH" baseline="0" dirty="0"/>
              <a:t> </a:t>
            </a:r>
            <a:r>
              <a:rPr lang="en-PH" baseline="0" dirty="0" err="1"/>
              <a:t>sau</a:t>
            </a:r>
            <a:r>
              <a:rPr lang="en-PH" baseline="0" dirty="0"/>
              <a:t> </a:t>
            </a:r>
            <a:r>
              <a:rPr lang="en-PH" baseline="0" dirty="0" err="1"/>
              <a:t>nổi</a:t>
            </a:r>
            <a:r>
              <a:rPr lang="en-PH" baseline="0" dirty="0"/>
              <a:t> </a:t>
            </a:r>
            <a:r>
              <a:rPr lang="en-PH" baseline="0" dirty="0" err="1"/>
              <a:t>nóng</a:t>
            </a:r>
            <a:r>
              <a:rPr lang="en-PH" baseline="0" dirty="0"/>
              <a:t> </a:t>
            </a:r>
            <a:r>
              <a:rPr lang="en-PH" baseline="0" dirty="0" err="1"/>
              <a:t>đùng</a:t>
            </a:r>
            <a:r>
              <a:rPr lang="en-PH" baseline="0" dirty="0"/>
              <a:t> </a:t>
            </a:r>
            <a:r>
              <a:rPr lang="en-PH" baseline="0" dirty="0" err="1"/>
              <a:t>đùng</a:t>
            </a:r>
            <a:r>
              <a:rPr lang="en-PH" baseline="0" dirty="0"/>
              <a:t> </a:t>
            </a:r>
            <a:r>
              <a:rPr lang="en-PH" baseline="0" dirty="0" err="1"/>
              <a:t>hoặc</a:t>
            </a:r>
            <a:r>
              <a:rPr lang="en-PH" baseline="0" dirty="0"/>
              <a:t> </a:t>
            </a:r>
            <a:r>
              <a:rPr lang="en-PH" baseline="0" dirty="0" err="1"/>
              <a:t>ngược</a:t>
            </a:r>
            <a:r>
              <a:rPr lang="en-PH" baseline="0" dirty="0"/>
              <a:t> </a:t>
            </a:r>
            <a:r>
              <a:rPr lang="en-PH" baseline="0" dirty="0" err="1"/>
              <a:t>lại</a:t>
            </a:r>
            <a:r>
              <a:rPr lang="en-PH" baseline="0" dirty="0"/>
              <a:t>.</a:t>
            </a:r>
            <a:endParaRPr lang="en-PH" dirty="0"/>
          </a:p>
        </p:txBody>
      </p:sp>
      <p:sp>
        <p:nvSpPr>
          <p:cNvPr id="4" name="Slide Number Placeholder 3"/>
          <p:cNvSpPr>
            <a:spLocks noGrp="1"/>
          </p:cNvSpPr>
          <p:nvPr>
            <p:ph type="sldNum" sz="quarter" idx="10"/>
          </p:nvPr>
        </p:nvSpPr>
        <p:spPr/>
        <p:txBody>
          <a:bodyPr/>
          <a:lstStyle/>
          <a:p>
            <a:fld id="{A9446BFC-7252-4EC8-8B5C-FD05E9BF7721}" type="slidenum">
              <a:rPr lang="en-US" smtClean="0"/>
              <a:pPr/>
              <a:t>29</a:t>
            </a:fld>
            <a:endParaRPr lang="en-US" dirty="0"/>
          </a:p>
        </p:txBody>
      </p:sp>
    </p:spTree>
    <p:extLst>
      <p:ext uri="{BB962C8B-B14F-4D97-AF65-F5344CB8AC3E}">
        <p14:creationId xmlns:p14="http://schemas.microsoft.com/office/powerpoint/2010/main" val="391699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
            </a:r>
            <a:r>
              <a:rPr lang="en-VN" dirty="0"/>
              <a:t>hi lắng nghe chính mình thì ít bị chi phối bởi luật lệ và người khác/ người yêu thương</a:t>
            </a:r>
          </a:p>
        </p:txBody>
      </p:sp>
      <p:sp>
        <p:nvSpPr>
          <p:cNvPr id="4" name="Slide Number Placeholder 3"/>
          <p:cNvSpPr>
            <a:spLocks noGrp="1"/>
          </p:cNvSpPr>
          <p:nvPr>
            <p:ph type="sldNum" sz="quarter" idx="5"/>
          </p:nvPr>
        </p:nvSpPr>
        <p:spPr/>
        <p:txBody>
          <a:bodyPr/>
          <a:lstStyle/>
          <a:p>
            <a:fld id="{2D2D79CF-0A64-42FF-9B17-808688C8F89B}" type="slidenum">
              <a:rPr lang="en-US" smtClean="0"/>
              <a:t>33</a:t>
            </a:fld>
            <a:endParaRPr lang="en-US"/>
          </a:p>
        </p:txBody>
      </p:sp>
    </p:spTree>
    <p:extLst>
      <p:ext uri="{BB962C8B-B14F-4D97-AF65-F5344CB8AC3E}">
        <p14:creationId xmlns:p14="http://schemas.microsoft.com/office/powerpoint/2010/main" val="1653878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Thân</a:t>
            </a:r>
            <a:r>
              <a:rPr lang="en-US" dirty="0"/>
              <a:t> </a:t>
            </a:r>
            <a:r>
              <a:rPr lang="en-US" dirty="0" err="1"/>
              <a:t>chủ</a:t>
            </a:r>
            <a:r>
              <a:rPr lang="en-US" dirty="0"/>
              <a:t> </a:t>
            </a:r>
            <a:r>
              <a:rPr lang="en-US" dirty="0" err="1"/>
              <a:t>là</a:t>
            </a:r>
            <a:r>
              <a:rPr lang="en-US" dirty="0"/>
              <a:t> </a:t>
            </a:r>
            <a:r>
              <a:rPr lang="en-US" dirty="0" err="1"/>
              <a:t>chuyên</a:t>
            </a:r>
            <a:r>
              <a:rPr lang="en-US" dirty="0"/>
              <a:t> </a:t>
            </a:r>
            <a:r>
              <a:rPr lang="en-US" dirty="0" err="1"/>
              <a:t>gia</a:t>
            </a:r>
            <a:r>
              <a:rPr lang="en-US" dirty="0"/>
              <a:t> </a:t>
            </a:r>
            <a:r>
              <a:rPr lang="en-US" dirty="0" err="1"/>
              <a:t>về</a:t>
            </a:r>
            <a:r>
              <a:rPr lang="en-US" dirty="0"/>
              <a:t> </a:t>
            </a:r>
            <a:r>
              <a:rPr lang="en-US" dirty="0" err="1"/>
              <a:t>họ</a:t>
            </a:r>
            <a:r>
              <a:rPr lang="en-US" dirty="0"/>
              <a:t>, </a:t>
            </a:r>
            <a:r>
              <a:rPr lang="en-US" dirty="0" err="1"/>
              <a:t>có</a:t>
            </a:r>
            <a:r>
              <a:rPr lang="en-US" dirty="0"/>
              <a:t> </a:t>
            </a:r>
            <a:r>
              <a:rPr lang="en-US" dirty="0" err="1"/>
              <a:t>tiềm</a:t>
            </a:r>
            <a:r>
              <a:rPr lang="en-US" dirty="0"/>
              <a:t> </a:t>
            </a:r>
            <a:r>
              <a:rPr lang="en-US" dirty="0" err="1"/>
              <a:t>năng</a:t>
            </a:r>
            <a:r>
              <a:rPr lang="en-US" dirty="0"/>
              <a:t> </a:t>
            </a:r>
            <a:r>
              <a:rPr lang="en-US" dirty="0" err="1"/>
              <a:t>tự</a:t>
            </a:r>
            <a:r>
              <a:rPr lang="en-US" dirty="0"/>
              <a:t> </a:t>
            </a:r>
            <a:r>
              <a:rPr lang="en-US" dirty="0" err="1"/>
              <a:t>phát</a:t>
            </a:r>
            <a:r>
              <a:rPr lang="en-US" dirty="0"/>
              <a:t> </a:t>
            </a:r>
            <a:r>
              <a:rPr lang="en-US" dirty="0" err="1"/>
              <a:t>triển</a:t>
            </a:r>
            <a:endParaRPr lang="en-VN" dirty="0"/>
          </a:p>
        </p:txBody>
      </p:sp>
      <p:sp>
        <p:nvSpPr>
          <p:cNvPr id="4" name="Slide Number Placeholder 3"/>
          <p:cNvSpPr>
            <a:spLocks noGrp="1"/>
          </p:cNvSpPr>
          <p:nvPr>
            <p:ph type="sldNum" sz="quarter" idx="5"/>
          </p:nvPr>
        </p:nvSpPr>
        <p:spPr/>
        <p:txBody>
          <a:bodyPr/>
          <a:lstStyle/>
          <a:p>
            <a:fld id="{2D2D79CF-0A64-42FF-9B17-808688C8F89B}" type="slidenum">
              <a:rPr lang="en-US" smtClean="0"/>
              <a:t>37</a:t>
            </a:fld>
            <a:endParaRPr lang="en-US"/>
          </a:p>
        </p:txBody>
      </p:sp>
    </p:spTree>
    <p:extLst>
      <p:ext uri="{BB962C8B-B14F-4D97-AF65-F5344CB8AC3E}">
        <p14:creationId xmlns:p14="http://schemas.microsoft.com/office/powerpoint/2010/main" val="368053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Actualizing # Actualized </a:t>
            </a:r>
          </a:p>
          <a:p>
            <a:endParaRPr lang="en-VN" dirty="0"/>
          </a:p>
        </p:txBody>
      </p:sp>
      <p:sp>
        <p:nvSpPr>
          <p:cNvPr id="4" name="Slide Number Placeholder 3"/>
          <p:cNvSpPr>
            <a:spLocks noGrp="1"/>
          </p:cNvSpPr>
          <p:nvPr>
            <p:ph type="sldNum" sz="quarter" idx="5"/>
          </p:nvPr>
        </p:nvSpPr>
        <p:spPr/>
        <p:txBody>
          <a:bodyPr/>
          <a:lstStyle/>
          <a:p>
            <a:fld id="{2D2D79CF-0A64-42FF-9B17-808688C8F89B}" type="slidenum">
              <a:rPr lang="en-US" smtClean="0"/>
              <a:t>46</a:t>
            </a:fld>
            <a:endParaRPr lang="en-US"/>
          </a:p>
        </p:txBody>
      </p:sp>
    </p:spTree>
    <p:extLst>
      <p:ext uri="{BB962C8B-B14F-4D97-AF65-F5344CB8AC3E}">
        <p14:creationId xmlns:p14="http://schemas.microsoft.com/office/powerpoint/2010/main" val="227687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Nhu cầu hiện thựcc hoá bản thân – quan tâm tích cực vô điều kiện – hiện thuẹc hoá bản thân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Nhu cầu được quan tâm tích cực – quan tâm tích cực có điều kiện – Sự không thống nhất của bản ngã</a:t>
            </a:r>
          </a:p>
          <a:p>
            <a:endParaRPr lang="vi-VN" dirty="0"/>
          </a:p>
          <a:p>
            <a:endParaRPr lang="en-VN" dirty="0"/>
          </a:p>
        </p:txBody>
      </p:sp>
      <p:sp>
        <p:nvSpPr>
          <p:cNvPr id="4" name="Slide Number Placeholder 3"/>
          <p:cNvSpPr>
            <a:spLocks noGrp="1"/>
          </p:cNvSpPr>
          <p:nvPr>
            <p:ph type="sldNum" sz="quarter" idx="5"/>
          </p:nvPr>
        </p:nvSpPr>
        <p:spPr/>
        <p:txBody>
          <a:bodyPr/>
          <a:lstStyle/>
          <a:p>
            <a:fld id="{2D2D79CF-0A64-42FF-9B17-808688C8F89B}" type="slidenum">
              <a:rPr lang="en-US" smtClean="0"/>
              <a:t>47</a:t>
            </a:fld>
            <a:endParaRPr lang="en-US"/>
          </a:p>
        </p:txBody>
      </p:sp>
    </p:spTree>
    <p:extLst>
      <p:ext uri="{BB962C8B-B14F-4D97-AF65-F5344CB8AC3E}">
        <p14:creationId xmlns:p14="http://schemas.microsoft.com/office/powerpoint/2010/main" val="2001342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b1d36f5c6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b1d36f5c6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457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Kinh</a:t>
            </a:r>
            <a:r>
              <a:rPr lang="en-PH" baseline="0" dirty="0"/>
              <a:t> </a:t>
            </a:r>
            <a:r>
              <a:rPr lang="en-PH" baseline="0" dirty="0" err="1"/>
              <a:t>nghiệm</a:t>
            </a:r>
            <a:r>
              <a:rPr lang="en-PH" baseline="0" dirty="0"/>
              <a:t> </a:t>
            </a:r>
            <a:r>
              <a:rPr lang="en-PH" baseline="0" dirty="0" err="1"/>
              <a:t>thời</a:t>
            </a:r>
            <a:r>
              <a:rPr lang="en-PH" baseline="0" dirty="0"/>
              <a:t> </a:t>
            </a:r>
            <a:r>
              <a:rPr lang="en-PH" baseline="0" dirty="0" err="1"/>
              <a:t>thơ</a:t>
            </a:r>
            <a:r>
              <a:rPr lang="en-PH" baseline="0" dirty="0"/>
              <a:t> </a:t>
            </a:r>
            <a:r>
              <a:rPr lang="en-PH" baseline="0" dirty="0" err="1"/>
              <a:t>ấu</a:t>
            </a:r>
            <a:r>
              <a:rPr lang="en-PH" baseline="0" dirty="0"/>
              <a:t>: </a:t>
            </a:r>
            <a:r>
              <a:rPr lang="en-PH" baseline="0" dirty="0" err="1"/>
              <a:t>cách</a:t>
            </a:r>
            <a:r>
              <a:rPr lang="en-PH" baseline="0" dirty="0"/>
              <a:t> </a:t>
            </a:r>
            <a:r>
              <a:rPr lang="en-PH" baseline="0" dirty="0" err="1"/>
              <a:t>nuôi</a:t>
            </a:r>
            <a:r>
              <a:rPr lang="en-PH" baseline="0" dirty="0"/>
              <a:t> </a:t>
            </a:r>
            <a:r>
              <a:rPr lang="en-PH" baseline="0" dirty="0" err="1"/>
              <a:t>dạy</a:t>
            </a:r>
            <a:r>
              <a:rPr lang="en-PH" baseline="0" dirty="0"/>
              <a:t> </a:t>
            </a:r>
            <a:r>
              <a:rPr lang="en-PH" baseline="0" dirty="0" err="1"/>
              <a:t>của</a:t>
            </a:r>
            <a:r>
              <a:rPr lang="en-PH" baseline="0" dirty="0"/>
              <a:t> cha </a:t>
            </a:r>
            <a:r>
              <a:rPr lang="en-PH" baseline="0" dirty="0" err="1"/>
              <a:t>mẹ</a:t>
            </a:r>
            <a:r>
              <a:rPr lang="en-PH" baseline="0" dirty="0"/>
              <a:t> </a:t>
            </a:r>
            <a:r>
              <a:rPr lang="en-PH" baseline="0" dirty="0" err="1"/>
              <a:t>ảnh</a:t>
            </a:r>
            <a:r>
              <a:rPr lang="en-PH" baseline="0" dirty="0"/>
              <a:t> </a:t>
            </a:r>
            <a:r>
              <a:rPr lang="en-PH" baseline="0" dirty="0" err="1"/>
              <a:t>hưởng</a:t>
            </a:r>
            <a:r>
              <a:rPr lang="en-PH" baseline="0" dirty="0"/>
              <a:t> </a:t>
            </a:r>
            <a:r>
              <a:rPr lang="en-PH" baseline="0" dirty="0" err="1"/>
              <a:t>đến</a:t>
            </a:r>
            <a:r>
              <a:rPr lang="en-PH" baseline="0" dirty="0"/>
              <a:t> </a:t>
            </a:r>
            <a:r>
              <a:rPr lang="en-PH" baseline="0" dirty="0" err="1"/>
              <a:t>quá</a:t>
            </a:r>
            <a:r>
              <a:rPr lang="en-PH" baseline="0" dirty="0"/>
              <a:t> </a:t>
            </a:r>
            <a:r>
              <a:rPr lang="en-PH" baseline="0" dirty="0" err="1"/>
              <a:t>trình</a:t>
            </a:r>
            <a:r>
              <a:rPr lang="en-PH" baseline="0" dirty="0"/>
              <a:t> </a:t>
            </a:r>
            <a:r>
              <a:rPr lang="en-PH" baseline="0" dirty="0" err="1"/>
              <a:t>hiện</a:t>
            </a:r>
            <a:r>
              <a:rPr lang="en-PH" baseline="0" dirty="0"/>
              <a:t> </a:t>
            </a:r>
            <a:r>
              <a:rPr lang="en-PH" baseline="0" dirty="0" err="1"/>
              <a:t>thực</a:t>
            </a:r>
            <a:r>
              <a:rPr lang="en-PH" baseline="0" dirty="0"/>
              <a:t> </a:t>
            </a:r>
            <a:r>
              <a:rPr lang="en-PH" baseline="0" dirty="0" err="1"/>
              <a:t>hóa</a:t>
            </a:r>
            <a:r>
              <a:rPr lang="en-PH" baseline="0" dirty="0"/>
              <a:t> </a:t>
            </a:r>
            <a:r>
              <a:rPr lang="en-PH" baseline="0" dirty="0" err="1"/>
              <a:t>bản</a:t>
            </a:r>
            <a:r>
              <a:rPr lang="en-PH" baseline="0" dirty="0"/>
              <a:t> </a:t>
            </a:r>
            <a:r>
              <a:rPr lang="en-PH" baseline="0" dirty="0" err="1"/>
              <a:t>thân</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a:t>
            </a:r>
            <a:r>
              <a:rPr lang="en-PH" baseline="0" dirty="0" err="1"/>
              <a:t>yêu</a:t>
            </a:r>
            <a:r>
              <a:rPr lang="en-PH" baseline="0" dirty="0"/>
              <a:t> </a:t>
            </a:r>
            <a:r>
              <a:rPr lang="en-PH" baseline="0" dirty="0" err="1"/>
              <a:t>thương</a:t>
            </a:r>
            <a:r>
              <a:rPr lang="en-PH" baseline="0" dirty="0"/>
              <a:t> </a:t>
            </a:r>
            <a:r>
              <a:rPr lang="en-PH" baseline="0" dirty="0" err="1"/>
              <a:t>chấp</a:t>
            </a:r>
            <a:r>
              <a:rPr lang="en-PH" baseline="0" dirty="0"/>
              <a:t> </a:t>
            </a:r>
            <a:r>
              <a:rPr lang="en-PH" baseline="0" dirty="0" err="1"/>
              <a:t>nhận</a:t>
            </a:r>
            <a:r>
              <a:rPr lang="en-PH" baseline="0" dirty="0"/>
              <a:t> con VÔ ĐIỀU KIỆN </a:t>
            </a:r>
            <a:r>
              <a:rPr lang="en-PH" baseline="0" dirty="0" err="1"/>
              <a:t>thì</a:t>
            </a:r>
            <a:r>
              <a:rPr lang="en-PH" baseline="0" dirty="0"/>
              <a:t> </a:t>
            </a:r>
            <a:r>
              <a:rPr lang="en-PH" baseline="0" dirty="0" err="1"/>
              <a:t>đứa</a:t>
            </a:r>
            <a:r>
              <a:rPr lang="en-PH" baseline="0" dirty="0"/>
              <a:t> </a:t>
            </a:r>
            <a:r>
              <a:rPr lang="en-PH" baseline="0" dirty="0" err="1"/>
              <a:t>trẻ</a:t>
            </a:r>
            <a:r>
              <a:rPr lang="en-PH" baseline="0" dirty="0"/>
              <a:t> </a:t>
            </a:r>
            <a:r>
              <a:rPr lang="en-PH" baseline="0" dirty="0" err="1"/>
              <a:t>dám</a:t>
            </a:r>
            <a:r>
              <a:rPr lang="en-PH" baseline="0" dirty="0"/>
              <a:t> </a:t>
            </a:r>
            <a:r>
              <a:rPr lang="en-PH" baseline="0" dirty="0" err="1"/>
              <a:t>là</a:t>
            </a:r>
            <a:r>
              <a:rPr lang="en-PH" baseline="0" dirty="0"/>
              <a:t> </a:t>
            </a:r>
            <a:r>
              <a:rPr lang="en-PH" baseline="0" dirty="0" err="1"/>
              <a:t>chính</a:t>
            </a:r>
            <a:r>
              <a:rPr lang="en-PH" baseline="0" dirty="0"/>
              <a:t> </a:t>
            </a:r>
            <a:r>
              <a:rPr lang="en-PH" baseline="0" dirty="0" err="1"/>
              <a:t>mình</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mình</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là</a:t>
            </a:r>
            <a:r>
              <a:rPr lang="en-PH" baseline="0" dirty="0"/>
              <a:t> </a:t>
            </a:r>
            <a:r>
              <a:rPr lang="en-PH" baseline="0" dirty="0" err="1"/>
              <a:t>thực</a:t>
            </a:r>
            <a:r>
              <a:rPr lang="en-PH" baseline="0" dirty="0"/>
              <a:t>, </a:t>
            </a:r>
            <a:r>
              <a:rPr lang="en-PH" baseline="0" dirty="0" err="1"/>
              <a:t>không</a:t>
            </a:r>
            <a:r>
              <a:rPr lang="en-PH" baseline="0" dirty="0"/>
              <a:t> </a:t>
            </a:r>
            <a:r>
              <a:rPr lang="en-PH" baseline="0" dirty="0" err="1"/>
              <a:t>cần</a:t>
            </a:r>
            <a:r>
              <a:rPr lang="en-PH" baseline="0" dirty="0"/>
              <a:t> </a:t>
            </a:r>
            <a:r>
              <a:rPr lang="en-PH" baseline="0" dirty="0" err="1"/>
              <a:t>che</a:t>
            </a:r>
            <a:r>
              <a:rPr lang="en-PH" baseline="0" dirty="0"/>
              <a:t> </a:t>
            </a:r>
            <a:r>
              <a:rPr lang="en-PH" baseline="0" dirty="0" err="1"/>
              <a:t>dấu</a:t>
            </a:r>
            <a:r>
              <a:rPr lang="en-PH" baseline="0" dirty="0"/>
              <a:t>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a:t>
            </a:r>
            <a:r>
              <a:rPr lang="en-PH" baseline="0" dirty="0" err="1"/>
              <a:t>có</a:t>
            </a:r>
            <a:r>
              <a:rPr lang="en-PH" baseline="0" dirty="0"/>
              <a:t> </a:t>
            </a:r>
            <a:r>
              <a:rPr lang="en-PH" baseline="0" dirty="0" err="1"/>
              <a:t>thế</a:t>
            </a:r>
            <a:r>
              <a:rPr lang="en-PH" baseline="0" dirty="0"/>
              <a:t> </a:t>
            </a:r>
            <a:r>
              <a:rPr lang="en-PH" baseline="0" dirty="0" err="1"/>
              <a:t>phát</a:t>
            </a:r>
            <a:r>
              <a:rPr lang="en-PH" baseline="0" dirty="0"/>
              <a:t> </a:t>
            </a:r>
            <a:r>
              <a:rPr lang="en-PH" baseline="0" dirty="0" err="1"/>
              <a:t>huy</a:t>
            </a:r>
            <a:r>
              <a:rPr lang="en-PH" baseline="0" dirty="0"/>
              <a:t> </a:t>
            </a:r>
            <a:r>
              <a:rPr lang="en-PH" baseline="0" dirty="0" err="1"/>
              <a:t>hết</a:t>
            </a:r>
            <a:r>
              <a:rPr lang="en-PH" baseline="0" dirty="0"/>
              <a:t> </a:t>
            </a:r>
            <a:r>
              <a:rPr lang="en-PH" baseline="0" dirty="0" err="1"/>
              <a:t>khá</a:t>
            </a:r>
            <a:r>
              <a:rPr lang="en-PH" baseline="0" dirty="0"/>
              <a:t> </a:t>
            </a:r>
            <a:r>
              <a:rPr lang="en-PH" baseline="0" dirty="0" err="1"/>
              <a:t>năng</a:t>
            </a:r>
            <a:r>
              <a:rPr lang="en-PH" baseline="0" dirty="0"/>
              <a:t> </a:t>
            </a:r>
            <a:r>
              <a:rPr lang="en-PH" baseline="0" dirty="0" err="1"/>
              <a:t>của</a:t>
            </a:r>
            <a:r>
              <a:rPr lang="en-PH" baseline="0" dirty="0"/>
              <a:t> </a:t>
            </a:r>
            <a:r>
              <a:rPr lang="en-PH" baseline="0" dirty="0" err="1"/>
              <a:t>mình</a:t>
            </a:r>
            <a:r>
              <a:rPr lang="en-PH" baseline="0" dirty="0"/>
              <a:t> </a:t>
            </a:r>
            <a:r>
              <a:rPr lang="en-PH" baseline="0" dirty="0" err="1"/>
              <a:t>và</a:t>
            </a:r>
            <a:r>
              <a:rPr lang="en-PH" baseline="0" dirty="0"/>
              <a:t> HIỆN THỰC HÓA BẢN THÂN.  </a:t>
            </a:r>
            <a:r>
              <a:rPr lang="en-PH" baseline="0" dirty="0" err="1"/>
              <a:t>Ngược</a:t>
            </a:r>
            <a:r>
              <a:rPr lang="en-PH" baseline="0" dirty="0"/>
              <a:t> </a:t>
            </a:r>
            <a:r>
              <a:rPr lang="en-PH" baseline="0" dirty="0" err="1"/>
              <a:t>lại</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con CÓ ĐIỀU KIỆN, </a:t>
            </a:r>
            <a:r>
              <a:rPr lang="en-PH" baseline="0" dirty="0" err="1"/>
              <a:t>thì</a:t>
            </a:r>
            <a:r>
              <a:rPr lang="en-PH" baseline="0" dirty="0"/>
              <a:t> </a:t>
            </a:r>
            <a:r>
              <a:rPr lang="en-PH" baseline="0" dirty="0" err="1"/>
              <a:t>sẽ</a:t>
            </a:r>
            <a:r>
              <a:rPr lang="en-PH" baseline="0" dirty="0"/>
              <a:t> </a:t>
            </a:r>
            <a:r>
              <a:rPr lang="en-PH" baseline="0" dirty="0" err="1"/>
              <a:t>tạo</a:t>
            </a:r>
            <a:r>
              <a:rPr lang="en-PH" baseline="0" dirty="0"/>
              <a:t> </a:t>
            </a:r>
            <a:r>
              <a:rPr lang="en-PH" baseline="0" dirty="0" err="1"/>
              <a:t>sự</a:t>
            </a:r>
            <a:r>
              <a:rPr lang="en-PH" baseline="0" dirty="0"/>
              <a:t> BẤT TƯƠNG ĐỒNG </a:t>
            </a:r>
            <a:r>
              <a:rPr lang="en-PH" baseline="0" dirty="0" err="1"/>
              <a:t>giữa</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đứa</a:t>
            </a:r>
            <a:r>
              <a:rPr lang="en-PH" baseline="0" dirty="0"/>
              <a:t> </a:t>
            </a:r>
            <a:r>
              <a:rPr lang="en-PH" baseline="0" dirty="0" err="1"/>
              <a:t>bé</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nó</a:t>
            </a:r>
            <a:r>
              <a:rPr lang="en-PH" baseline="0" dirty="0"/>
              <a:t> mong </a:t>
            </a:r>
            <a:r>
              <a:rPr lang="en-PH" baseline="0" dirty="0" err="1"/>
              <a:t>muốn</a:t>
            </a:r>
            <a:r>
              <a:rPr lang="en-PH" baseline="0" dirty="0"/>
              <a:t> </a:t>
            </a:r>
            <a:r>
              <a:rPr lang="en-PH" baseline="0" dirty="0" err="1"/>
              <a:t>phải</a:t>
            </a:r>
            <a:r>
              <a:rPr lang="en-PH" baseline="0" dirty="0"/>
              <a:t> </a:t>
            </a:r>
            <a:r>
              <a:rPr lang="en-PH" baseline="0" dirty="0" err="1"/>
              <a:t>là</a:t>
            </a:r>
            <a:r>
              <a:rPr lang="en-PH" baseline="0" dirty="0"/>
              <a:t>.  </a:t>
            </a:r>
            <a:r>
              <a:rPr lang="en-PH" baseline="0" dirty="0" err="1"/>
              <a:t>Điều</a:t>
            </a:r>
            <a:r>
              <a:rPr lang="en-PH" baseline="0" dirty="0"/>
              <a:t> </a:t>
            </a:r>
            <a:r>
              <a:rPr lang="en-PH" baseline="0" dirty="0" err="1"/>
              <a:t>này</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khả</a:t>
            </a:r>
            <a:r>
              <a:rPr lang="en-PH" baseline="0" dirty="0"/>
              <a:t> </a:t>
            </a:r>
            <a:r>
              <a:rPr lang="en-PH" baseline="0" dirty="0" err="1"/>
              <a:t>năng</a:t>
            </a:r>
            <a:r>
              <a:rPr lang="en-PH" baseline="0" dirty="0"/>
              <a:t> DỄ TỔN THƯƠNG </a:t>
            </a:r>
            <a:r>
              <a:rPr lang="en-PH" baseline="0" dirty="0" err="1"/>
              <a:t>nơi</a:t>
            </a:r>
            <a:r>
              <a:rPr lang="en-PH" baseline="0" dirty="0"/>
              <a:t> </a:t>
            </a:r>
            <a:r>
              <a:rPr lang="en-PH" baseline="0" dirty="0" err="1"/>
              <a:t>đứa</a:t>
            </a:r>
            <a:r>
              <a:rPr lang="en-PH" baseline="0" dirty="0"/>
              <a:t> </a:t>
            </a:r>
            <a:r>
              <a:rPr lang="en-PH" baseline="0" dirty="0" err="1"/>
              <a:t>bé</a:t>
            </a:r>
            <a:r>
              <a:rPr lang="en-PH" baseline="0" dirty="0"/>
              <a:t> </a:t>
            </a:r>
            <a:r>
              <a:rPr lang="en-PH" baseline="0" dirty="0" err="1"/>
              <a:t>và</a:t>
            </a:r>
            <a:r>
              <a:rPr lang="en-PH" baseline="0" dirty="0"/>
              <a:t> </a:t>
            </a:r>
            <a:r>
              <a:rPr lang="en-PH" baseline="0" dirty="0" err="1"/>
              <a:t>khi</a:t>
            </a:r>
            <a:r>
              <a:rPr lang="en-PH" baseline="0" dirty="0"/>
              <a:t> </a:t>
            </a:r>
            <a:r>
              <a:rPr lang="en-PH" baseline="0" dirty="0" err="1"/>
              <a:t>lớn</a:t>
            </a:r>
            <a:r>
              <a:rPr lang="en-PH" baseline="0" dirty="0"/>
              <a:t>.  </a:t>
            </a:r>
            <a:r>
              <a:rPr lang="en-PH" baseline="0" dirty="0" err="1"/>
              <a:t>Có</a:t>
            </a:r>
            <a:r>
              <a:rPr lang="en-PH" baseline="0" dirty="0"/>
              <a:t> </a:t>
            </a:r>
            <a:r>
              <a:rPr lang="en-PH" baseline="0" dirty="0" err="1"/>
              <a:t>lúc</a:t>
            </a:r>
            <a:r>
              <a:rPr lang="en-PH" baseline="0" dirty="0"/>
              <a:t> ta </a:t>
            </a:r>
            <a:r>
              <a:rPr lang="en-PH" baseline="0" dirty="0" err="1"/>
              <a:t>không</a:t>
            </a:r>
            <a:r>
              <a:rPr lang="en-PH" baseline="0" dirty="0"/>
              <a:t> </a:t>
            </a:r>
            <a:r>
              <a:rPr lang="en-PH" baseline="0" dirty="0" err="1"/>
              <a:t>hiểu</a:t>
            </a:r>
            <a:r>
              <a:rPr lang="en-PH" baseline="0" dirty="0"/>
              <a:t> </a:t>
            </a:r>
            <a:r>
              <a:rPr lang="en-PH" baseline="0" dirty="0" err="1"/>
              <a:t>tại</a:t>
            </a:r>
            <a:r>
              <a:rPr lang="en-PH" baseline="0" dirty="0"/>
              <a:t> </a:t>
            </a:r>
            <a:r>
              <a:rPr lang="en-PH" baseline="0" dirty="0" err="1"/>
              <a:t>sao</a:t>
            </a:r>
            <a:r>
              <a:rPr lang="en-PH" baseline="0" dirty="0"/>
              <a:t> ta </a:t>
            </a:r>
            <a:r>
              <a:rPr lang="en-PH" baseline="0" dirty="0" err="1"/>
              <a:t>lại</a:t>
            </a:r>
            <a:r>
              <a:rPr lang="en-PH" baseline="0" dirty="0"/>
              <a:t> </a:t>
            </a:r>
            <a:r>
              <a:rPr lang="en-PH" baseline="0" dirty="0" err="1"/>
              <a:t>hành</a:t>
            </a:r>
            <a:r>
              <a:rPr lang="en-PH" baseline="0" dirty="0"/>
              <a:t> </a:t>
            </a:r>
            <a:r>
              <a:rPr lang="en-PH" baseline="0" dirty="0" err="1"/>
              <a:t>xử</a:t>
            </a:r>
            <a:r>
              <a:rPr lang="en-PH" baseline="0" dirty="0"/>
              <a:t> </a:t>
            </a:r>
            <a:r>
              <a:rPr lang="en-PH" baseline="0" dirty="0" err="1"/>
              <a:t>cách</a:t>
            </a:r>
            <a:r>
              <a:rPr lang="en-PH" baseline="0" dirty="0"/>
              <a:t> </a:t>
            </a:r>
            <a:r>
              <a:rPr lang="en-PH" baseline="0" dirty="0" err="1"/>
              <a:t>giận</a:t>
            </a:r>
            <a:r>
              <a:rPr lang="en-PH" baseline="0" dirty="0"/>
              <a:t> </a:t>
            </a:r>
            <a:r>
              <a:rPr lang="en-PH" baseline="0" dirty="0" err="1"/>
              <a:t>dữ</a:t>
            </a:r>
            <a:r>
              <a:rPr lang="en-PH" baseline="0" dirty="0"/>
              <a:t> </a:t>
            </a:r>
            <a:r>
              <a:rPr lang="en-PH" baseline="0" dirty="0" err="1"/>
              <a:t>trong</a:t>
            </a:r>
            <a:r>
              <a:rPr lang="en-PH" baseline="0" dirty="0"/>
              <a:t> </a:t>
            </a:r>
            <a:r>
              <a:rPr lang="en-PH" baseline="0" dirty="0" err="1"/>
              <a:t>khi</a:t>
            </a:r>
            <a:r>
              <a:rPr lang="en-PH" baseline="0" dirty="0"/>
              <a:t> HÌNH ẢNH BẢN THÂN ta </a:t>
            </a:r>
            <a:r>
              <a:rPr lang="en-PH" baseline="0" dirty="0" err="1"/>
              <a:t>có</a:t>
            </a:r>
            <a:r>
              <a:rPr lang="en-PH" baseline="0" dirty="0"/>
              <a:t> </a:t>
            </a:r>
            <a:r>
              <a:rPr lang="en-PH" baseline="0" dirty="0" err="1"/>
              <a:t>về</a:t>
            </a:r>
            <a:r>
              <a:rPr lang="en-PH" baseline="0" dirty="0"/>
              <a:t> </a:t>
            </a:r>
            <a:r>
              <a:rPr lang="en-PH" baseline="0" dirty="0" err="1"/>
              <a:t>mình</a:t>
            </a:r>
            <a:r>
              <a:rPr lang="en-PH" baseline="0" dirty="0"/>
              <a:t> </a:t>
            </a:r>
            <a:r>
              <a:rPr lang="en-PH" baseline="0" dirty="0" err="1"/>
              <a:t>là</a:t>
            </a:r>
            <a:r>
              <a:rPr lang="en-PH" baseline="0" dirty="0"/>
              <a:t> HIỀN DỊU.  </a:t>
            </a:r>
            <a:r>
              <a:rPr lang="en-PH" baseline="0" dirty="0" err="1"/>
              <a:t>Nếu</a:t>
            </a:r>
            <a:r>
              <a:rPr lang="en-PH" baseline="0" dirty="0"/>
              <a:t> ta ý </a:t>
            </a:r>
            <a:r>
              <a:rPr lang="en-PH" baseline="0" dirty="0" err="1"/>
              <a:t>thức</a:t>
            </a:r>
            <a:r>
              <a:rPr lang="en-PH" baseline="0" dirty="0"/>
              <a:t> </a:t>
            </a:r>
            <a:r>
              <a:rPr lang="en-PH" baseline="0" dirty="0" err="1"/>
              <a:t>về</a:t>
            </a:r>
            <a:r>
              <a:rPr lang="en-PH" baseline="0" dirty="0"/>
              <a:t> </a:t>
            </a:r>
            <a:r>
              <a:rPr lang="en-PH" baseline="0" dirty="0" err="1"/>
              <a:t>sự</a:t>
            </a:r>
            <a:r>
              <a:rPr lang="en-PH" baseline="0" dirty="0"/>
              <a:t> </a:t>
            </a:r>
            <a:r>
              <a:rPr lang="en-PH" baseline="0" dirty="0" err="1"/>
              <a:t>bất</a:t>
            </a:r>
            <a:r>
              <a:rPr lang="en-PH" baseline="0" dirty="0"/>
              <a:t> </a:t>
            </a:r>
            <a:r>
              <a:rPr lang="en-PH" baseline="0" dirty="0" err="1"/>
              <a:t>tương</a:t>
            </a:r>
            <a:r>
              <a:rPr lang="en-PH" baseline="0" dirty="0"/>
              <a:t> </a:t>
            </a:r>
            <a:r>
              <a:rPr lang="en-PH" baseline="0" dirty="0" err="1"/>
              <a:t>đồng</a:t>
            </a:r>
            <a:r>
              <a:rPr lang="en-PH" baseline="0" dirty="0"/>
              <a:t> </a:t>
            </a:r>
            <a:r>
              <a:rPr lang="en-PH" baseline="0" dirty="0" err="1"/>
              <a:t>thì</a:t>
            </a:r>
            <a:r>
              <a:rPr lang="en-PH" baseline="0" dirty="0"/>
              <a:t> ta </a:t>
            </a:r>
            <a:r>
              <a:rPr lang="en-PH" baseline="0" dirty="0" err="1"/>
              <a:t>sẽ</a:t>
            </a:r>
            <a:r>
              <a:rPr lang="en-PH" baseline="0" dirty="0"/>
              <a:t> </a:t>
            </a:r>
            <a:r>
              <a:rPr lang="en-PH" baseline="0" dirty="0" err="1"/>
              <a:t>cảm</a:t>
            </a:r>
            <a:r>
              <a:rPr lang="en-PH" baseline="0" dirty="0"/>
              <a:t> </a:t>
            </a:r>
            <a:r>
              <a:rPr lang="en-PH" baseline="0" dirty="0" err="1"/>
              <a:t>thấy</a:t>
            </a:r>
            <a:r>
              <a:rPr lang="en-PH" baseline="0" dirty="0"/>
              <a:t> lo </a:t>
            </a:r>
            <a:r>
              <a:rPr lang="en-PH" baseline="0" dirty="0" err="1"/>
              <a:t>âu</a:t>
            </a:r>
            <a:r>
              <a:rPr lang="en-PH" baseline="0" dirty="0"/>
              <a:t>, </a:t>
            </a:r>
            <a:r>
              <a:rPr lang="en-PH" baseline="0" dirty="0" err="1"/>
              <a:t>sợ</a:t>
            </a:r>
            <a:r>
              <a:rPr lang="en-PH" baseline="0" dirty="0"/>
              <a:t> </a:t>
            </a:r>
            <a:r>
              <a:rPr lang="en-PH" baseline="0" dirty="0" err="1"/>
              <a:t>bị</a:t>
            </a:r>
            <a:r>
              <a:rPr lang="en-PH" baseline="0" dirty="0"/>
              <a:t> </a:t>
            </a:r>
            <a:r>
              <a:rPr lang="en-PH" baseline="0" dirty="0" err="1"/>
              <a:t>phát</a:t>
            </a:r>
            <a:r>
              <a:rPr lang="en-PH" baseline="0" dirty="0"/>
              <a:t> </a:t>
            </a:r>
            <a:r>
              <a:rPr lang="en-PH" baseline="0" dirty="0" err="1"/>
              <a:t>hiện</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thực</a:t>
            </a:r>
            <a:r>
              <a:rPr lang="en-PH" baseline="0" dirty="0"/>
              <a:t> </a:t>
            </a:r>
            <a:r>
              <a:rPr lang="en-PH" baseline="0" dirty="0" err="1"/>
              <a:t>sự</a:t>
            </a:r>
            <a:r>
              <a:rPr lang="en-PH" baseline="0" dirty="0"/>
              <a:t> </a:t>
            </a:r>
            <a:r>
              <a:rPr lang="en-PH" baseline="0" dirty="0" err="1"/>
              <a:t>là</a:t>
            </a:r>
            <a:r>
              <a:rPr lang="en-PH" baseline="0" dirty="0"/>
              <a:t> ta,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ta </a:t>
            </a:r>
            <a:r>
              <a:rPr lang="en-PH" baseline="0" dirty="0" err="1"/>
              <a:t>phải</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bằng</a:t>
            </a:r>
            <a:r>
              <a:rPr lang="en-PH" baseline="0" dirty="0"/>
              <a:t> </a:t>
            </a:r>
            <a:r>
              <a:rPr lang="en-PH" baseline="0" dirty="0" err="1"/>
              <a:t>cách</a:t>
            </a:r>
            <a:r>
              <a:rPr lang="en-PH" baseline="0" dirty="0"/>
              <a:t> </a:t>
            </a:r>
            <a:r>
              <a:rPr lang="en-PH" baseline="0" dirty="0" err="1"/>
              <a:t>làm</a:t>
            </a:r>
            <a:r>
              <a:rPr lang="en-PH" baseline="0" dirty="0"/>
              <a:t> MÉO MÓ (</a:t>
            </a:r>
            <a:r>
              <a:rPr lang="en-PH" baseline="0" dirty="0" err="1"/>
              <a:t>anh</a:t>
            </a:r>
            <a:r>
              <a:rPr lang="en-PH" baseline="0" dirty="0"/>
              <a:t> ta </a:t>
            </a:r>
            <a:r>
              <a:rPr lang="en-PH" baseline="0" dirty="0" err="1"/>
              <a:t>nói</a:t>
            </a:r>
            <a:r>
              <a:rPr lang="en-PH" baseline="0" dirty="0"/>
              <a:t> </a:t>
            </a:r>
            <a:r>
              <a:rPr lang="en-PH" baseline="0" dirty="0" err="1"/>
              <a:t>nặng</a:t>
            </a:r>
            <a:r>
              <a:rPr lang="en-PH" baseline="0" dirty="0"/>
              <a:t> </a:t>
            </a:r>
            <a:r>
              <a:rPr lang="en-PH" baseline="0" dirty="0" err="1"/>
              <a:t>lời</a:t>
            </a:r>
            <a:r>
              <a:rPr lang="en-PH" baseline="0" dirty="0"/>
              <a:t> </a:t>
            </a:r>
            <a:r>
              <a:rPr lang="en-PH" baseline="0" dirty="0" err="1"/>
              <a:t>với</a:t>
            </a:r>
            <a:r>
              <a:rPr lang="en-PH" baseline="0" dirty="0"/>
              <a:t> </a:t>
            </a:r>
            <a:r>
              <a:rPr lang="en-PH" baseline="0" dirty="0" err="1"/>
              <a:t>tôi</a:t>
            </a:r>
            <a:r>
              <a:rPr lang="en-PH" baseline="0" dirty="0"/>
              <a:t> </a:t>
            </a:r>
            <a:r>
              <a:rPr lang="en-PH" baseline="0" dirty="0" err="1"/>
              <a:t>nên</a:t>
            </a:r>
            <a:r>
              <a:rPr lang="en-PH" baseline="0" dirty="0"/>
              <a:t> </a:t>
            </a:r>
            <a:r>
              <a:rPr lang="en-PH" baseline="0" dirty="0" err="1"/>
              <a:t>tôi</a:t>
            </a:r>
            <a:r>
              <a:rPr lang="en-PH" baseline="0" dirty="0"/>
              <a:t> </a:t>
            </a:r>
            <a:r>
              <a:rPr lang="en-PH" baseline="0" dirty="0" err="1"/>
              <a:t>mới</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như</a:t>
            </a:r>
            <a:r>
              <a:rPr lang="en-PH" baseline="0" dirty="0"/>
              <a:t> </a:t>
            </a:r>
            <a:r>
              <a:rPr lang="en-PH" baseline="0" dirty="0" err="1"/>
              <a:t>vậy</a:t>
            </a:r>
            <a:r>
              <a:rPr lang="en-PH" baseline="0" dirty="0"/>
              <a:t>) </a:t>
            </a:r>
            <a:r>
              <a:rPr lang="en-PH" baseline="0" dirty="0" err="1"/>
              <a:t>hoặc</a:t>
            </a:r>
            <a:r>
              <a:rPr lang="en-PH" baseline="0" dirty="0"/>
              <a:t> PHỦ NHẬN </a:t>
            </a:r>
            <a:r>
              <a:rPr lang="en-PH" baseline="0" dirty="0" err="1"/>
              <a:t>sự</a:t>
            </a:r>
            <a:r>
              <a:rPr lang="en-PH" baseline="0" dirty="0"/>
              <a:t> </a:t>
            </a:r>
            <a:r>
              <a:rPr lang="en-PH" baseline="0" dirty="0" err="1"/>
              <a:t>thật</a:t>
            </a:r>
            <a:r>
              <a:rPr lang="en-PH" baseline="0" dirty="0"/>
              <a:t> (</a:t>
            </a:r>
            <a:r>
              <a:rPr lang="en-PH" baseline="0" dirty="0" err="1"/>
              <a:t>tôi</a:t>
            </a:r>
            <a:r>
              <a:rPr lang="en-PH" baseline="0" dirty="0"/>
              <a:t> </a:t>
            </a:r>
            <a:r>
              <a:rPr lang="en-PH" baseline="0" dirty="0" err="1"/>
              <a:t>không</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Nếu</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không</a:t>
            </a:r>
            <a:r>
              <a:rPr lang="en-PH" baseline="0" dirty="0"/>
              <a:t> </a:t>
            </a:r>
            <a:r>
              <a:rPr lang="en-PH" baseline="0" dirty="0" err="1"/>
              <a:t>thành</a:t>
            </a:r>
            <a:r>
              <a:rPr lang="en-PH" baseline="0" dirty="0"/>
              <a:t> </a:t>
            </a:r>
            <a:r>
              <a:rPr lang="en-PH" baseline="0" dirty="0" err="1"/>
              <a:t>công</a:t>
            </a:r>
            <a:r>
              <a:rPr lang="en-PH" baseline="0" dirty="0"/>
              <a:t> </a:t>
            </a:r>
            <a:r>
              <a:rPr lang="en-PH" baseline="0" dirty="0" err="1"/>
              <a:t>thì</a:t>
            </a:r>
            <a:r>
              <a:rPr lang="en-PH" baseline="0" dirty="0"/>
              <a:t> </a:t>
            </a:r>
            <a:r>
              <a:rPr lang="en-PH" baseline="0" dirty="0" err="1"/>
              <a:t>sẽ</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tình</a:t>
            </a:r>
            <a:r>
              <a:rPr lang="en-PH" baseline="0" dirty="0"/>
              <a:t> </a:t>
            </a:r>
            <a:r>
              <a:rPr lang="en-PH" baseline="0" dirty="0" err="1"/>
              <a:t>trang</a:t>
            </a:r>
            <a:r>
              <a:rPr lang="en-PH" baseline="0" dirty="0"/>
              <a:t> </a:t>
            </a:r>
            <a:r>
              <a:rPr lang="en-PH" baseline="0" dirty="0" err="1"/>
              <a:t>loạn</a:t>
            </a:r>
            <a:r>
              <a:rPr lang="en-PH" baseline="0" dirty="0"/>
              <a:t> </a:t>
            </a:r>
            <a:r>
              <a:rPr lang="en-PH" baseline="0" dirty="0" err="1"/>
              <a:t>thần</a:t>
            </a:r>
            <a:r>
              <a:rPr lang="en-PH" baseline="0" dirty="0"/>
              <a:t> </a:t>
            </a:r>
            <a:r>
              <a:rPr lang="en-PH" baseline="0" dirty="0" err="1"/>
              <a:t>kinh</a:t>
            </a:r>
            <a:r>
              <a:rPr lang="en-PH" baseline="0" dirty="0"/>
              <a:t>: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HÌNH ẢNH BẢN THÂN,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thực</a:t>
            </a:r>
            <a:r>
              <a:rPr lang="en-PH" baseline="0" dirty="0"/>
              <a:t> </a:t>
            </a:r>
            <a:r>
              <a:rPr lang="en-PH" baseline="0" dirty="0" err="1"/>
              <a:t>tế</a:t>
            </a:r>
            <a:r>
              <a:rPr lang="en-PH" baseline="0" dirty="0"/>
              <a:t>.  </a:t>
            </a:r>
            <a:r>
              <a:rPr lang="en-PH" baseline="0" dirty="0" err="1"/>
              <a:t>Vừa</a:t>
            </a:r>
            <a:r>
              <a:rPr lang="en-PH" baseline="0" dirty="0"/>
              <a:t> </a:t>
            </a:r>
            <a:r>
              <a:rPr lang="en-PH" baseline="0" dirty="0" err="1"/>
              <a:t>hiền</a:t>
            </a:r>
            <a:r>
              <a:rPr lang="en-PH" baseline="0" dirty="0"/>
              <a:t> </a:t>
            </a:r>
            <a:r>
              <a:rPr lang="en-PH" baseline="0" dirty="0" err="1"/>
              <a:t>lành</a:t>
            </a:r>
            <a:r>
              <a:rPr lang="en-PH" baseline="0" dirty="0"/>
              <a:t> </a:t>
            </a:r>
            <a:r>
              <a:rPr lang="en-PH" baseline="0" dirty="0" err="1"/>
              <a:t>nhẹ</a:t>
            </a:r>
            <a:r>
              <a:rPr lang="en-PH" baseline="0" dirty="0"/>
              <a:t> </a:t>
            </a:r>
            <a:r>
              <a:rPr lang="en-PH" baseline="0" dirty="0" err="1"/>
              <a:t>nhàng</a:t>
            </a:r>
            <a:r>
              <a:rPr lang="en-PH" baseline="0" dirty="0"/>
              <a:t> </a:t>
            </a:r>
            <a:r>
              <a:rPr lang="en-PH" baseline="0" dirty="0" err="1"/>
              <a:t>phút</a:t>
            </a:r>
            <a:r>
              <a:rPr lang="en-PH" baseline="0" dirty="0"/>
              <a:t> </a:t>
            </a:r>
            <a:r>
              <a:rPr lang="en-PH" baseline="0" dirty="0" err="1"/>
              <a:t>trước</a:t>
            </a:r>
            <a:r>
              <a:rPr lang="en-PH" baseline="0" dirty="0"/>
              <a:t>, </a:t>
            </a:r>
            <a:r>
              <a:rPr lang="en-PH" baseline="0" dirty="0" err="1"/>
              <a:t>phút</a:t>
            </a:r>
            <a:r>
              <a:rPr lang="en-PH" baseline="0" dirty="0"/>
              <a:t> </a:t>
            </a:r>
            <a:r>
              <a:rPr lang="en-PH" baseline="0" dirty="0" err="1"/>
              <a:t>sau</a:t>
            </a:r>
            <a:r>
              <a:rPr lang="en-PH" baseline="0" dirty="0"/>
              <a:t> </a:t>
            </a:r>
            <a:r>
              <a:rPr lang="en-PH" baseline="0" dirty="0" err="1"/>
              <a:t>nổi</a:t>
            </a:r>
            <a:r>
              <a:rPr lang="en-PH" baseline="0" dirty="0"/>
              <a:t> </a:t>
            </a:r>
            <a:r>
              <a:rPr lang="en-PH" baseline="0" dirty="0" err="1"/>
              <a:t>nóng</a:t>
            </a:r>
            <a:r>
              <a:rPr lang="en-PH" baseline="0" dirty="0"/>
              <a:t> </a:t>
            </a:r>
            <a:r>
              <a:rPr lang="en-PH" baseline="0" dirty="0" err="1"/>
              <a:t>đùng</a:t>
            </a:r>
            <a:r>
              <a:rPr lang="en-PH" baseline="0" dirty="0"/>
              <a:t> </a:t>
            </a:r>
            <a:r>
              <a:rPr lang="en-PH" baseline="0" dirty="0" err="1"/>
              <a:t>đùng</a:t>
            </a:r>
            <a:r>
              <a:rPr lang="en-PH" baseline="0" dirty="0"/>
              <a:t> </a:t>
            </a:r>
            <a:r>
              <a:rPr lang="en-PH" baseline="0" dirty="0" err="1"/>
              <a:t>hoặc</a:t>
            </a:r>
            <a:r>
              <a:rPr lang="en-PH" baseline="0" dirty="0"/>
              <a:t> </a:t>
            </a:r>
            <a:r>
              <a:rPr lang="en-PH" baseline="0" dirty="0" err="1"/>
              <a:t>ngược</a:t>
            </a:r>
            <a:r>
              <a:rPr lang="en-PH" baseline="0" dirty="0"/>
              <a:t> </a:t>
            </a:r>
            <a:r>
              <a:rPr lang="en-PH" baseline="0" dirty="0" err="1"/>
              <a:t>lại</a:t>
            </a:r>
            <a:r>
              <a:rPr lang="en-PH" baseline="0" dirty="0"/>
              <a:t>.</a:t>
            </a:r>
            <a:endParaRPr lang="en-PH" dirty="0"/>
          </a:p>
        </p:txBody>
      </p:sp>
      <p:sp>
        <p:nvSpPr>
          <p:cNvPr id="4" name="Slide Number Placeholder 3"/>
          <p:cNvSpPr>
            <a:spLocks noGrp="1"/>
          </p:cNvSpPr>
          <p:nvPr>
            <p:ph type="sldNum" sz="quarter" idx="10"/>
          </p:nvPr>
        </p:nvSpPr>
        <p:spPr/>
        <p:txBody>
          <a:bodyPr/>
          <a:lstStyle/>
          <a:p>
            <a:fld id="{A9446BFC-7252-4EC8-8B5C-FD05E9BF7721}" type="slidenum">
              <a:rPr lang="en-US" smtClean="0"/>
              <a:pPr/>
              <a:t>51</a:t>
            </a:fld>
            <a:endParaRPr lang="en-US" dirty="0"/>
          </a:p>
        </p:txBody>
      </p:sp>
    </p:spTree>
    <p:extLst>
      <p:ext uri="{BB962C8B-B14F-4D97-AF65-F5344CB8AC3E}">
        <p14:creationId xmlns:p14="http://schemas.microsoft.com/office/powerpoint/2010/main" val="359361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A77E357-96F0-4469-95E3-763398CC7246}" type="slidenum">
              <a:rPr lang="en-GB" smtClean="0"/>
              <a:t>3</a:t>
            </a:fld>
            <a:endParaRPr lang="en-GB"/>
          </a:p>
        </p:txBody>
      </p:sp>
    </p:spTree>
    <p:extLst>
      <p:ext uri="{BB962C8B-B14F-4D97-AF65-F5344CB8AC3E}">
        <p14:creationId xmlns:p14="http://schemas.microsoft.com/office/powerpoint/2010/main" val="1859807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2D2D79CF-0A64-42FF-9B17-808688C8F89B}" type="slidenum">
              <a:rPr lang="en-US" smtClean="0"/>
              <a:t>4</a:t>
            </a:fld>
            <a:endParaRPr lang="en-US"/>
          </a:p>
        </p:txBody>
      </p:sp>
    </p:spTree>
    <p:extLst>
      <p:ext uri="{BB962C8B-B14F-4D97-AF65-F5344CB8AC3E}">
        <p14:creationId xmlns:p14="http://schemas.microsoft.com/office/powerpoint/2010/main" val="43783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A77E357-96F0-4469-95E3-763398CC7246}" type="slidenum">
              <a:rPr lang="en-GB" smtClean="0"/>
              <a:t>9</a:t>
            </a:fld>
            <a:endParaRPr lang="en-GB"/>
          </a:p>
        </p:txBody>
      </p:sp>
    </p:spTree>
    <p:extLst>
      <p:ext uri="{BB962C8B-B14F-4D97-AF65-F5344CB8AC3E}">
        <p14:creationId xmlns:p14="http://schemas.microsoft.com/office/powerpoint/2010/main" val="3618873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Kinh</a:t>
            </a:r>
            <a:r>
              <a:rPr lang="en-PH" baseline="0" dirty="0"/>
              <a:t> </a:t>
            </a:r>
            <a:r>
              <a:rPr lang="en-PH" baseline="0" dirty="0" err="1"/>
              <a:t>nghiệm</a:t>
            </a:r>
            <a:r>
              <a:rPr lang="en-PH" baseline="0" dirty="0"/>
              <a:t> </a:t>
            </a:r>
            <a:r>
              <a:rPr lang="en-PH" baseline="0" dirty="0" err="1"/>
              <a:t>thời</a:t>
            </a:r>
            <a:r>
              <a:rPr lang="en-PH" baseline="0" dirty="0"/>
              <a:t> </a:t>
            </a:r>
            <a:r>
              <a:rPr lang="en-PH" baseline="0" dirty="0" err="1"/>
              <a:t>thơ</a:t>
            </a:r>
            <a:r>
              <a:rPr lang="en-PH" baseline="0" dirty="0"/>
              <a:t> </a:t>
            </a:r>
            <a:r>
              <a:rPr lang="en-PH" baseline="0" dirty="0" err="1"/>
              <a:t>ấu</a:t>
            </a:r>
            <a:r>
              <a:rPr lang="en-PH" baseline="0" dirty="0"/>
              <a:t>: </a:t>
            </a:r>
            <a:r>
              <a:rPr lang="en-PH" baseline="0" dirty="0" err="1"/>
              <a:t>cách</a:t>
            </a:r>
            <a:r>
              <a:rPr lang="en-PH" baseline="0" dirty="0"/>
              <a:t> </a:t>
            </a:r>
            <a:r>
              <a:rPr lang="en-PH" baseline="0" dirty="0" err="1"/>
              <a:t>nuôi</a:t>
            </a:r>
            <a:r>
              <a:rPr lang="en-PH" baseline="0" dirty="0"/>
              <a:t> </a:t>
            </a:r>
            <a:r>
              <a:rPr lang="en-PH" baseline="0" dirty="0" err="1"/>
              <a:t>dạy</a:t>
            </a:r>
            <a:r>
              <a:rPr lang="en-PH" baseline="0" dirty="0"/>
              <a:t> </a:t>
            </a:r>
            <a:r>
              <a:rPr lang="en-PH" baseline="0" dirty="0" err="1"/>
              <a:t>của</a:t>
            </a:r>
            <a:r>
              <a:rPr lang="en-PH" baseline="0" dirty="0"/>
              <a:t> cha </a:t>
            </a:r>
            <a:r>
              <a:rPr lang="en-PH" baseline="0" dirty="0" err="1"/>
              <a:t>mẹ</a:t>
            </a:r>
            <a:r>
              <a:rPr lang="en-PH" baseline="0" dirty="0"/>
              <a:t> </a:t>
            </a:r>
            <a:r>
              <a:rPr lang="en-PH" baseline="0" dirty="0" err="1"/>
              <a:t>ảnh</a:t>
            </a:r>
            <a:r>
              <a:rPr lang="en-PH" baseline="0" dirty="0"/>
              <a:t> </a:t>
            </a:r>
            <a:r>
              <a:rPr lang="en-PH" baseline="0" dirty="0" err="1"/>
              <a:t>hưởng</a:t>
            </a:r>
            <a:r>
              <a:rPr lang="en-PH" baseline="0" dirty="0"/>
              <a:t> </a:t>
            </a:r>
            <a:r>
              <a:rPr lang="en-PH" baseline="0" dirty="0" err="1"/>
              <a:t>đến</a:t>
            </a:r>
            <a:r>
              <a:rPr lang="en-PH" baseline="0" dirty="0"/>
              <a:t> </a:t>
            </a:r>
            <a:r>
              <a:rPr lang="en-PH" baseline="0" dirty="0" err="1"/>
              <a:t>quá</a:t>
            </a:r>
            <a:r>
              <a:rPr lang="en-PH" baseline="0" dirty="0"/>
              <a:t> </a:t>
            </a:r>
            <a:r>
              <a:rPr lang="en-PH" baseline="0" dirty="0" err="1"/>
              <a:t>trình</a:t>
            </a:r>
            <a:r>
              <a:rPr lang="en-PH" baseline="0" dirty="0"/>
              <a:t> </a:t>
            </a:r>
            <a:r>
              <a:rPr lang="en-PH" baseline="0" dirty="0" err="1"/>
              <a:t>hiện</a:t>
            </a:r>
            <a:r>
              <a:rPr lang="en-PH" baseline="0" dirty="0"/>
              <a:t> </a:t>
            </a:r>
            <a:r>
              <a:rPr lang="en-PH" baseline="0" dirty="0" err="1"/>
              <a:t>thực</a:t>
            </a:r>
            <a:r>
              <a:rPr lang="en-PH" baseline="0" dirty="0"/>
              <a:t> </a:t>
            </a:r>
            <a:r>
              <a:rPr lang="en-PH" baseline="0" dirty="0" err="1"/>
              <a:t>hóa</a:t>
            </a:r>
            <a:r>
              <a:rPr lang="en-PH" baseline="0" dirty="0"/>
              <a:t> </a:t>
            </a:r>
            <a:r>
              <a:rPr lang="en-PH" baseline="0" dirty="0" err="1"/>
              <a:t>bản</a:t>
            </a:r>
            <a:r>
              <a:rPr lang="en-PH" baseline="0" dirty="0"/>
              <a:t> </a:t>
            </a:r>
            <a:r>
              <a:rPr lang="en-PH" baseline="0" dirty="0" err="1"/>
              <a:t>thân</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a:t>
            </a:r>
            <a:r>
              <a:rPr lang="en-PH" baseline="0" dirty="0" err="1"/>
              <a:t>yêu</a:t>
            </a:r>
            <a:r>
              <a:rPr lang="en-PH" baseline="0" dirty="0"/>
              <a:t> </a:t>
            </a:r>
            <a:r>
              <a:rPr lang="en-PH" baseline="0" dirty="0" err="1"/>
              <a:t>thương</a:t>
            </a:r>
            <a:r>
              <a:rPr lang="en-PH" baseline="0" dirty="0"/>
              <a:t> </a:t>
            </a:r>
            <a:r>
              <a:rPr lang="en-PH" baseline="0" dirty="0" err="1"/>
              <a:t>chấp</a:t>
            </a:r>
            <a:r>
              <a:rPr lang="en-PH" baseline="0" dirty="0"/>
              <a:t> </a:t>
            </a:r>
            <a:r>
              <a:rPr lang="en-PH" baseline="0" dirty="0" err="1"/>
              <a:t>nhận</a:t>
            </a:r>
            <a:r>
              <a:rPr lang="en-PH" baseline="0" dirty="0"/>
              <a:t> con VÔ ĐIỀU KIỆN </a:t>
            </a:r>
            <a:r>
              <a:rPr lang="en-PH" baseline="0" dirty="0" err="1"/>
              <a:t>thì</a:t>
            </a:r>
            <a:r>
              <a:rPr lang="en-PH" baseline="0" dirty="0"/>
              <a:t> </a:t>
            </a:r>
            <a:r>
              <a:rPr lang="en-PH" baseline="0" dirty="0" err="1"/>
              <a:t>đứa</a:t>
            </a:r>
            <a:r>
              <a:rPr lang="en-PH" baseline="0" dirty="0"/>
              <a:t> </a:t>
            </a:r>
            <a:r>
              <a:rPr lang="en-PH" baseline="0" dirty="0" err="1"/>
              <a:t>trẻ</a:t>
            </a:r>
            <a:r>
              <a:rPr lang="en-PH" baseline="0" dirty="0"/>
              <a:t> </a:t>
            </a:r>
            <a:r>
              <a:rPr lang="en-PH" baseline="0" dirty="0" err="1"/>
              <a:t>dám</a:t>
            </a:r>
            <a:r>
              <a:rPr lang="en-PH" baseline="0" dirty="0"/>
              <a:t> </a:t>
            </a:r>
            <a:r>
              <a:rPr lang="en-PH" baseline="0" dirty="0" err="1"/>
              <a:t>là</a:t>
            </a:r>
            <a:r>
              <a:rPr lang="en-PH" baseline="0" dirty="0"/>
              <a:t> </a:t>
            </a:r>
            <a:r>
              <a:rPr lang="en-PH" baseline="0" dirty="0" err="1"/>
              <a:t>chính</a:t>
            </a:r>
            <a:r>
              <a:rPr lang="en-PH" baseline="0" dirty="0"/>
              <a:t> </a:t>
            </a:r>
            <a:r>
              <a:rPr lang="en-PH" baseline="0" dirty="0" err="1"/>
              <a:t>mình</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mình</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là</a:t>
            </a:r>
            <a:r>
              <a:rPr lang="en-PH" baseline="0" dirty="0"/>
              <a:t> </a:t>
            </a:r>
            <a:r>
              <a:rPr lang="en-PH" baseline="0" dirty="0" err="1"/>
              <a:t>thực</a:t>
            </a:r>
            <a:r>
              <a:rPr lang="en-PH" baseline="0" dirty="0"/>
              <a:t>, </a:t>
            </a:r>
            <a:r>
              <a:rPr lang="en-PH" baseline="0" dirty="0" err="1"/>
              <a:t>không</a:t>
            </a:r>
            <a:r>
              <a:rPr lang="en-PH" baseline="0" dirty="0"/>
              <a:t> </a:t>
            </a:r>
            <a:r>
              <a:rPr lang="en-PH" baseline="0" dirty="0" err="1"/>
              <a:t>cần</a:t>
            </a:r>
            <a:r>
              <a:rPr lang="en-PH" baseline="0" dirty="0"/>
              <a:t> </a:t>
            </a:r>
            <a:r>
              <a:rPr lang="en-PH" baseline="0" dirty="0" err="1"/>
              <a:t>che</a:t>
            </a:r>
            <a:r>
              <a:rPr lang="en-PH" baseline="0" dirty="0"/>
              <a:t> </a:t>
            </a:r>
            <a:r>
              <a:rPr lang="en-PH" baseline="0" dirty="0" err="1"/>
              <a:t>giấu</a:t>
            </a:r>
            <a:r>
              <a:rPr lang="en-PH" baseline="0" dirty="0"/>
              <a:t>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a:t>
            </a:r>
            <a:r>
              <a:rPr lang="en-PH" baseline="0" dirty="0" err="1"/>
              <a:t>có</a:t>
            </a:r>
            <a:r>
              <a:rPr lang="en-PH" baseline="0" dirty="0"/>
              <a:t> </a:t>
            </a:r>
            <a:r>
              <a:rPr lang="en-PH" baseline="0" dirty="0" err="1"/>
              <a:t>thế</a:t>
            </a:r>
            <a:r>
              <a:rPr lang="en-PH" baseline="0" dirty="0"/>
              <a:t> </a:t>
            </a:r>
            <a:r>
              <a:rPr lang="en-PH" baseline="0" dirty="0" err="1"/>
              <a:t>phát</a:t>
            </a:r>
            <a:r>
              <a:rPr lang="en-PH" baseline="0" dirty="0"/>
              <a:t> </a:t>
            </a:r>
            <a:r>
              <a:rPr lang="en-PH" baseline="0" dirty="0" err="1"/>
              <a:t>huy</a:t>
            </a:r>
            <a:r>
              <a:rPr lang="en-PH" baseline="0" dirty="0"/>
              <a:t> </a:t>
            </a:r>
            <a:r>
              <a:rPr lang="en-PH" baseline="0" dirty="0" err="1"/>
              <a:t>hết</a:t>
            </a:r>
            <a:r>
              <a:rPr lang="en-PH" baseline="0" dirty="0"/>
              <a:t> </a:t>
            </a:r>
            <a:r>
              <a:rPr lang="en-PH" baseline="0" dirty="0" err="1"/>
              <a:t>khá</a:t>
            </a:r>
            <a:r>
              <a:rPr lang="en-PH" baseline="0" dirty="0"/>
              <a:t> </a:t>
            </a:r>
            <a:r>
              <a:rPr lang="en-PH" baseline="0" dirty="0" err="1"/>
              <a:t>năng</a:t>
            </a:r>
            <a:r>
              <a:rPr lang="en-PH" baseline="0" dirty="0"/>
              <a:t> </a:t>
            </a:r>
            <a:r>
              <a:rPr lang="en-PH" baseline="0" dirty="0" err="1"/>
              <a:t>của</a:t>
            </a:r>
            <a:r>
              <a:rPr lang="en-PH" baseline="0" dirty="0"/>
              <a:t> </a:t>
            </a:r>
            <a:r>
              <a:rPr lang="en-PH" baseline="0" dirty="0" err="1"/>
              <a:t>mình</a:t>
            </a:r>
            <a:r>
              <a:rPr lang="en-PH" baseline="0" dirty="0"/>
              <a:t> </a:t>
            </a:r>
            <a:r>
              <a:rPr lang="en-PH" baseline="0" dirty="0" err="1"/>
              <a:t>và</a:t>
            </a:r>
            <a:r>
              <a:rPr lang="en-PH" baseline="0" dirty="0"/>
              <a:t> HIỆN THỰC HÓA BẢN THÂN.  </a:t>
            </a:r>
            <a:r>
              <a:rPr lang="en-PH" baseline="0" dirty="0" err="1"/>
              <a:t>Ngược</a:t>
            </a:r>
            <a:r>
              <a:rPr lang="en-PH" baseline="0" dirty="0"/>
              <a:t> </a:t>
            </a:r>
            <a:r>
              <a:rPr lang="en-PH" baseline="0" dirty="0" err="1"/>
              <a:t>lại</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con CÓ ĐIỀU KIỆN, </a:t>
            </a:r>
            <a:r>
              <a:rPr lang="en-PH" baseline="0" dirty="0" err="1"/>
              <a:t>thì</a:t>
            </a:r>
            <a:r>
              <a:rPr lang="en-PH" baseline="0" dirty="0"/>
              <a:t> </a:t>
            </a:r>
            <a:r>
              <a:rPr lang="en-PH" baseline="0" dirty="0" err="1"/>
              <a:t>sẽ</a:t>
            </a:r>
            <a:r>
              <a:rPr lang="en-PH" baseline="0" dirty="0"/>
              <a:t> </a:t>
            </a:r>
            <a:r>
              <a:rPr lang="en-PH" baseline="0" dirty="0" err="1"/>
              <a:t>tạo</a:t>
            </a:r>
            <a:r>
              <a:rPr lang="en-PH" baseline="0" dirty="0"/>
              <a:t> </a:t>
            </a:r>
            <a:r>
              <a:rPr lang="en-PH" baseline="0" dirty="0" err="1"/>
              <a:t>sự</a:t>
            </a:r>
            <a:r>
              <a:rPr lang="en-PH" baseline="0" dirty="0"/>
              <a:t> BẤT TƯƠNG ĐỒNG </a:t>
            </a:r>
            <a:r>
              <a:rPr lang="en-PH" baseline="0" dirty="0" err="1"/>
              <a:t>giữa</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đứa</a:t>
            </a:r>
            <a:r>
              <a:rPr lang="en-PH" baseline="0" dirty="0"/>
              <a:t> </a:t>
            </a:r>
            <a:r>
              <a:rPr lang="en-PH" baseline="0" dirty="0" err="1"/>
              <a:t>bé</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nó</a:t>
            </a:r>
            <a:r>
              <a:rPr lang="en-PH" baseline="0" dirty="0"/>
              <a:t> mong </a:t>
            </a:r>
            <a:r>
              <a:rPr lang="en-PH" baseline="0" dirty="0" err="1"/>
              <a:t>muốn</a:t>
            </a:r>
            <a:r>
              <a:rPr lang="en-PH" baseline="0" dirty="0"/>
              <a:t> </a:t>
            </a:r>
            <a:r>
              <a:rPr lang="en-PH" baseline="0" dirty="0" err="1"/>
              <a:t>phải</a:t>
            </a:r>
            <a:r>
              <a:rPr lang="en-PH" baseline="0" dirty="0"/>
              <a:t> </a:t>
            </a:r>
            <a:r>
              <a:rPr lang="en-PH" baseline="0" dirty="0" err="1"/>
              <a:t>là</a:t>
            </a:r>
            <a:r>
              <a:rPr lang="en-PH" baseline="0" dirty="0"/>
              <a:t>.  </a:t>
            </a:r>
            <a:r>
              <a:rPr lang="en-PH" baseline="0" dirty="0" err="1"/>
              <a:t>Điều</a:t>
            </a:r>
            <a:r>
              <a:rPr lang="en-PH" baseline="0" dirty="0"/>
              <a:t> </a:t>
            </a:r>
            <a:r>
              <a:rPr lang="en-PH" baseline="0" dirty="0" err="1"/>
              <a:t>này</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khả</a:t>
            </a:r>
            <a:r>
              <a:rPr lang="en-PH" baseline="0" dirty="0"/>
              <a:t> </a:t>
            </a:r>
            <a:r>
              <a:rPr lang="en-PH" baseline="0" dirty="0" err="1"/>
              <a:t>năng</a:t>
            </a:r>
            <a:r>
              <a:rPr lang="en-PH" baseline="0" dirty="0"/>
              <a:t> DỄ TỔN THƯƠNG </a:t>
            </a:r>
            <a:r>
              <a:rPr lang="en-PH" baseline="0" dirty="0" err="1"/>
              <a:t>nơi</a:t>
            </a:r>
            <a:r>
              <a:rPr lang="en-PH" baseline="0" dirty="0"/>
              <a:t> </a:t>
            </a:r>
            <a:r>
              <a:rPr lang="en-PH" baseline="0" dirty="0" err="1"/>
              <a:t>đứa</a:t>
            </a:r>
            <a:r>
              <a:rPr lang="en-PH" baseline="0" dirty="0"/>
              <a:t> </a:t>
            </a:r>
            <a:r>
              <a:rPr lang="en-PH" baseline="0" dirty="0" err="1"/>
              <a:t>bé</a:t>
            </a:r>
            <a:r>
              <a:rPr lang="en-PH" baseline="0" dirty="0"/>
              <a:t> </a:t>
            </a:r>
            <a:r>
              <a:rPr lang="en-PH" baseline="0" dirty="0" err="1"/>
              <a:t>và</a:t>
            </a:r>
            <a:r>
              <a:rPr lang="en-PH" baseline="0" dirty="0"/>
              <a:t> </a:t>
            </a:r>
            <a:r>
              <a:rPr lang="en-PH" baseline="0" dirty="0" err="1"/>
              <a:t>khi</a:t>
            </a:r>
            <a:r>
              <a:rPr lang="en-PH" baseline="0" dirty="0"/>
              <a:t> </a:t>
            </a:r>
            <a:r>
              <a:rPr lang="en-PH" baseline="0" dirty="0" err="1"/>
              <a:t>lớn</a:t>
            </a:r>
            <a:r>
              <a:rPr lang="en-PH" baseline="0" dirty="0"/>
              <a:t>.  </a:t>
            </a:r>
            <a:r>
              <a:rPr lang="en-PH" baseline="0" dirty="0" err="1"/>
              <a:t>Có</a:t>
            </a:r>
            <a:r>
              <a:rPr lang="en-PH" baseline="0" dirty="0"/>
              <a:t> </a:t>
            </a:r>
            <a:r>
              <a:rPr lang="en-PH" baseline="0" dirty="0" err="1"/>
              <a:t>lúc</a:t>
            </a:r>
            <a:r>
              <a:rPr lang="en-PH" baseline="0" dirty="0"/>
              <a:t> ta </a:t>
            </a:r>
            <a:r>
              <a:rPr lang="en-PH" baseline="0" dirty="0" err="1"/>
              <a:t>không</a:t>
            </a:r>
            <a:r>
              <a:rPr lang="en-PH" baseline="0" dirty="0"/>
              <a:t> </a:t>
            </a:r>
            <a:r>
              <a:rPr lang="en-PH" baseline="0" dirty="0" err="1"/>
              <a:t>hiểu</a:t>
            </a:r>
            <a:r>
              <a:rPr lang="en-PH" baseline="0" dirty="0"/>
              <a:t> </a:t>
            </a:r>
            <a:r>
              <a:rPr lang="en-PH" baseline="0" dirty="0" err="1"/>
              <a:t>tại</a:t>
            </a:r>
            <a:r>
              <a:rPr lang="en-PH" baseline="0" dirty="0"/>
              <a:t> </a:t>
            </a:r>
            <a:r>
              <a:rPr lang="en-PH" baseline="0" dirty="0" err="1"/>
              <a:t>sao</a:t>
            </a:r>
            <a:r>
              <a:rPr lang="en-PH" baseline="0" dirty="0"/>
              <a:t> ta </a:t>
            </a:r>
            <a:r>
              <a:rPr lang="en-PH" baseline="0" dirty="0" err="1"/>
              <a:t>lại</a:t>
            </a:r>
            <a:r>
              <a:rPr lang="en-PH" baseline="0" dirty="0"/>
              <a:t> </a:t>
            </a:r>
            <a:r>
              <a:rPr lang="en-PH" baseline="0" dirty="0" err="1"/>
              <a:t>hành</a:t>
            </a:r>
            <a:r>
              <a:rPr lang="en-PH" baseline="0" dirty="0"/>
              <a:t> </a:t>
            </a:r>
            <a:r>
              <a:rPr lang="en-PH" baseline="0" dirty="0" err="1"/>
              <a:t>xử</a:t>
            </a:r>
            <a:r>
              <a:rPr lang="en-PH" baseline="0" dirty="0"/>
              <a:t> </a:t>
            </a:r>
            <a:r>
              <a:rPr lang="en-PH" baseline="0" dirty="0" err="1"/>
              <a:t>cách</a:t>
            </a:r>
            <a:r>
              <a:rPr lang="en-PH" baseline="0" dirty="0"/>
              <a:t> </a:t>
            </a:r>
            <a:r>
              <a:rPr lang="en-PH" baseline="0" dirty="0" err="1"/>
              <a:t>giận</a:t>
            </a:r>
            <a:r>
              <a:rPr lang="en-PH" baseline="0" dirty="0"/>
              <a:t> </a:t>
            </a:r>
            <a:r>
              <a:rPr lang="en-PH" baseline="0" dirty="0" err="1"/>
              <a:t>dữ</a:t>
            </a:r>
            <a:r>
              <a:rPr lang="en-PH" baseline="0" dirty="0"/>
              <a:t> </a:t>
            </a:r>
            <a:r>
              <a:rPr lang="en-PH" baseline="0" dirty="0" err="1"/>
              <a:t>trong</a:t>
            </a:r>
            <a:r>
              <a:rPr lang="en-PH" baseline="0" dirty="0"/>
              <a:t> </a:t>
            </a:r>
            <a:r>
              <a:rPr lang="en-PH" baseline="0" dirty="0" err="1"/>
              <a:t>khi</a:t>
            </a:r>
            <a:r>
              <a:rPr lang="en-PH" baseline="0" dirty="0"/>
              <a:t> HÌNH ẢNH BẢN THÂN ta </a:t>
            </a:r>
            <a:r>
              <a:rPr lang="en-PH" baseline="0" dirty="0" err="1"/>
              <a:t>có</a:t>
            </a:r>
            <a:r>
              <a:rPr lang="en-PH" baseline="0" dirty="0"/>
              <a:t> </a:t>
            </a:r>
            <a:r>
              <a:rPr lang="en-PH" baseline="0" dirty="0" err="1"/>
              <a:t>về</a:t>
            </a:r>
            <a:r>
              <a:rPr lang="en-PH" baseline="0" dirty="0"/>
              <a:t> </a:t>
            </a:r>
            <a:r>
              <a:rPr lang="en-PH" baseline="0" dirty="0" err="1"/>
              <a:t>mình</a:t>
            </a:r>
            <a:r>
              <a:rPr lang="en-PH" baseline="0" dirty="0"/>
              <a:t> </a:t>
            </a:r>
            <a:r>
              <a:rPr lang="en-PH" baseline="0" dirty="0" err="1"/>
              <a:t>là</a:t>
            </a:r>
            <a:r>
              <a:rPr lang="en-PH" baseline="0" dirty="0"/>
              <a:t> HIỀN DỊU.  </a:t>
            </a:r>
            <a:r>
              <a:rPr lang="en-PH" baseline="0" dirty="0" err="1"/>
              <a:t>Nếu</a:t>
            </a:r>
            <a:r>
              <a:rPr lang="en-PH" baseline="0" dirty="0"/>
              <a:t> ta ý </a:t>
            </a:r>
            <a:r>
              <a:rPr lang="en-PH" baseline="0" dirty="0" err="1"/>
              <a:t>thức</a:t>
            </a:r>
            <a:r>
              <a:rPr lang="en-PH" baseline="0" dirty="0"/>
              <a:t> </a:t>
            </a:r>
            <a:r>
              <a:rPr lang="en-PH" baseline="0" dirty="0" err="1"/>
              <a:t>về</a:t>
            </a:r>
            <a:r>
              <a:rPr lang="en-PH" baseline="0" dirty="0"/>
              <a:t> </a:t>
            </a:r>
            <a:r>
              <a:rPr lang="en-PH" baseline="0" dirty="0" err="1"/>
              <a:t>sự</a:t>
            </a:r>
            <a:r>
              <a:rPr lang="en-PH" baseline="0" dirty="0"/>
              <a:t> </a:t>
            </a:r>
            <a:r>
              <a:rPr lang="en-PH" baseline="0" dirty="0" err="1"/>
              <a:t>bất</a:t>
            </a:r>
            <a:r>
              <a:rPr lang="en-PH" baseline="0" dirty="0"/>
              <a:t> </a:t>
            </a:r>
            <a:r>
              <a:rPr lang="en-PH" baseline="0" dirty="0" err="1"/>
              <a:t>tương</a:t>
            </a:r>
            <a:r>
              <a:rPr lang="en-PH" baseline="0" dirty="0"/>
              <a:t> </a:t>
            </a:r>
            <a:r>
              <a:rPr lang="en-PH" baseline="0" dirty="0" err="1"/>
              <a:t>đồng</a:t>
            </a:r>
            <a:r>
              <a:rPr lang="en-PH" baseline="0" dirty="0"/>
              <a:t> </a:t>
            </a:r>
            <a:r>
              <a:rPr lang="en-PH" baseline="0" dirty="0" err="1"/>
              <a:t>thì</a:t>
            </a:r>
            <a:r>
              <a:rPr lang="en-PH" baseline="0" dirty="0"/>
              <a:t> ta </a:t>
            </a:r>
            <a:r>
              <a:rPr lang="en-PH" baseline="0" dirty="0" err="1"/>
              <a:t>sẽ</a:t>
            </a:r>
            <a:r>
              <a:rPr lang="en-PH" baseline="0" dirty="0"/>
              <a:t> </a:t>
            </a:r>
            <a:r>
              <a:rPr lang="en-PH" baseline="0" dirty="0" err="1"/>
              <a:t>cảm</a:t>
            </a:r>
            <a:r>
              <a:rPr lang="en-PH" baseline="0" dirty="0"/>
              <a:t> </a:t>
            </a:r>
            <a:r>
              <a:rPr lang="en-PH" baseline="0" dirty="0" err="1"/>
              <a:t>thấy</a:t>
            </a:r>
            <a:r>
              <a:rPr lang="en-PH" baseline="0" dirty="0"/>
              <a:t> lo </a:t>
            </a:r>
            <a:r>
              <a:rPr lang="en-PH" baseline="0" dirty="0" err="1"/>
              <a:t>âu</a:t>
            </a:r>
            <a:r>
              <a:rPr lang="en-PH" baseline="0" dirty="0"/>
              <a:t>, </a:t>
            </a:r>
            <a:r>
              <a:rPr lang="en-PH" baseline="0" dirty="0" err="1"/>
              <a:t>sợ</a:t>
            </a:r>
            <a:r>
              <a:rPr lang="en-PH" baseline="0" dirty="0"/>
              <a:t> </a:t>
            </a:r>
            <a:r>
              <a:rPr lang="en-PH" baseline="0" dirty="0" err="1"/>
              <a:t>bị</a:t>
            </a:r>
            <a:r>
              <a:rPr lang="en-PH" baseline="0" dirty="0"/>
              <a:t> </a:t>
            </a:r>
            <a:r>
              <a:rPr lang="en-PH" baseline="0" dirty="0" err="1"/>
              <a:t>phát</a:t>
            </a:r>
            <a:r>
              <a:rPr lang="en-PH" baseline="0" dirty="0"/>
              <a:t> </a:t>
            </a:r>
            <a:r>
              <a:rPr lang="en-PH" baseline="0" dirty="0" err="1"/>
              <a:t>hiện</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thực</a:t>
            </a:r>
            <a:r>
              <a:rPr lang="en-PH" baseline="0" dirty="0"/>
              <a:t> </a:t>
            </a:r>
            <a:r>
              <a:rPr lang="en-PH" baseline="0" dirty="0" err="1"/>
              <a:t>sự</a:t>
            </a:r>
            <a:r>
              <a:rPr lang="en-PH" baseline="0" dirty="0"/>
              <a:t> </a:t>
            </a:r>
            <a:r>
              <a:rPr lang="en-PH" baseline="0" dirty="0" err="1"/>
              <a:t>là</a:t>
            </a:r>
            <a:r>
              <a:rPr lang="en-PH" baseline="0" dirty="0"/>
              <a:t> ta,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ta </a:t>
            </a:r>
            <a:r>
              <a:rPr lang="en-PH" baseline="0" dirty="0" err="1"/>
              <a:t>phải</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bằng</a:t>
            </a:r>
            <a:r>
              <a:rPr lang="en-PH" baseline="0" dirty="0"/>
              <a:t> </a:t>
            </a:r>
            <a:r>
              <a:rPr lang="en-PH" baseline="0" dirty="0" err="1"/>
              <a:t>cách</a:t>
            </a:r>
            <a:r>
              <a:rPr lang="en-PH" baseline="0" dirty="0"/>
              <a:t> </a:t>
            </a:r>
            <a:r>
              <a:rPr lang="en-PH" baseline="0" dirty="0" err="1"/>
              <a:t>làm</a:t>
            </a:r>
            <a:r>
              <a:rPr lang="en-PH" baseline="0" dirty="0"/>
              <a:t> MÉO MÓ (</a:t>
            </a:r>
            <a:r>
              <a:rPr lang="en-PH" baseline="0" dirty="0" err="1"/>
              <a:t>anh</a:t>
            </a:r>
            <a:r>
              <a:rPr lang="en-PH" baseline="0" dirty="0"/>
              <a:t> ta </a:t>
            </a:r>
            <a:r>
              <a:rPr lang="en-PH" baseline="0" dirty="0" err="1"/>
              <a:t>nói</a:t>
            </a:r>
            <a:r>
              <a:rPr lang="en-PH" baseline="0" dirty="0"/>
              <a:t> </a:t>
            </a:r>
            <a:r>
              <a:rPr lang="en-PH" baseline="0" dirty="0" err="1"/>
              <a:t>nặng</a:t>
            </a:r>
            <a:r>
              <a:rPr lang="en-PH" baseline="0" dirty="0"/>
              <a:t> </a:t>
            </a:r>
            <a:r>
              <a:rPr lang="en-PH" baseline="0" dirty="0" err="1"/>
              <a:t>lời</a:t>
            </a:r>
            <a:r>
              <a:rPr lang="en-PH" baseline="0" dirty="0"/>
              <a:t> </a:t>
            </a:r>
            <a:r>
              <a:rPr lang="en-PH" baseline="0" dirty="0" err="1"/>
              <a:t>với</a:t>
            </a:r>
            <a:r>
              <a:rPr lang="en-PH" baseline="0" dirty="0"/>
              <a:t> </a:t>
            </a:r>
            <a:r>
              <a:rPr lang="en-PH" baseline="0" dirty="0" err="1"/>
              <a:t>tôi</a:t>
            </a:r>
            <a:r>
              <a:rPr lang="en-PH" baseline="0" dirty="0"/>
              <a:t> </a:t>
            </a:r>
            <a:r>
              <a:rPr lang="en-PH" baseline="0" dirty="0" err="1"/>
              <a:t>nên</a:t>
            </a:r>
            <a:r>
              <a:rPr lang="en-PH" baseline="0" dirty="0"/>
              <a:t> </a:t>
            </a:r>
            <a:r>
              <a:rPr lang="en-PH" baseline="0" dirty="0" err="1"/>
              <a:t>tôi</a:t>
            </a:r>
            <a:r>
              <a:rPr lang="en-PH" baseline="0" dirty="0"/>
              <a:t> </a:t>
            </a:r>
            <a:r>
              <a:rPr lang="en-PH" baseline="0" dirty="0" err="1"/>
              <a:t>mới</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như</a:t>
            </a:r>
            <a:r>
              <a:rPr lang="en-PH" baseline="0" dirty="0"/>
              <a:t> </a:t>
            </a:r>
            <a:r>
              <a:rPr lang="en-PH" baseline="0" dirty="0" err="1"/>
              <a:t>vậy</a:t>
            </a:r>
            <a:r>
              <a:rPr lang="en-PH" baseline="0" dirty="0"/>
              <a:t>) </a:t>
            </a:r>
            <a:r>
              <a:rPr lang="en-PH" baseline="0" dirty="0" err="1"/>
              <a:t>hoặc</a:t>
            </a:r>
            <a:r>
              <a:rPr lang="en-PH" baseline="0" dirty="0"/>
              <a:t> PHỦ NHẬN </a:t>
            </a:r>
            <a:r>
              <a:rPr lang="en-PH" baseline="0" dirty="0" err="1"/>
              <a:t>sự</a:t>
            </a:r>
            <a:r>
              <a:rPr lang="en-PH" baseline="0" dirty="0"/>
              <a:t> </a:t>
            </a:r>
            <a:r>
              <a:rPr lang="en-PH" baseline="0" dirty="0" err="1"/>
              <a:t>thật</a:t>
            </a:r>
            <a:r>
              <a:rPr lang="en-PH" baseline="0" dirty="0"/>
              <a:t> (</a:t>
            </a:r>
            <a:r>
              <a:rPr lang="en-PH" baseline="0" dirty="0" err="1"/>
              <a:t>tôi</a:t>
            </a:r>
            <a:r>
              <a:rPr lang="en-PH" baseline="0" dirty="0"/>
              <a:t> </a:t>
            </a:r>
            <a:r>
              <a:rPr lang="en-PH" baseline="0" dirty="0" err="1"/>
              <a:t>không</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Nếu</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không</a:t>
            </a:r>
            <a:r>
              <a:rPr lang="en-PH" baseline="0" dirty="0"/>
              <a:t> </a:t>
            </a:r>
            <a:r>
              <a:rPr lang="en-PH" baseline="0" dirty="0" err="1"/>
              <a:t>thành</a:t>
            </a:r>
            <a:r>
              <a:rPr lang="en-PH" baseline="0" dirty="0"/>
              <a:t> </a:t>
            </a:r>
            <a:r>
              <a:rPr lang="en-PH" baseline="0" dirty="0" err="1"/>
              <a:t>công</a:t>
            </a:r>
            <a:r>
              <a:rPr lang="en-PH" baseline="0" dirty="0"/>
              <a:t> </a:t>
            </a:r>
            <a:r>
              <a:rPr lang="en-PH" baseline="0" dirty="0" err="1"/>
              <a:t>thì</a:t>
            </a:r>
            <a:r>
              <a:rPr lang="en-PH" baseline="0" dirty="0"/>
              <a:t> </a:t>
            </a:r>
            <a:r>
              <a:rPr lang="en-PH" baseline="0" dirty="0" err="1"/>
              <a:t>sẽ</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tình</a:t>
            </a:r>
            <a:r>
              <a:rPr lang="en-PH" baseline="0" dirty="0"/>
              <a:t> </a:t>
            </a:r>
            <a:r>
              <a:rPr lang="en-PH" baseline="0" dirty="0" err="1"/>
              <a:t>trang</a:t>
            </a:r>
            <a:r>
              <a:rPr lang="en-PH" baseline="0" dirty="0"/>
              <a:t> </a:t>
            </a:r>
            <a:r>
              <a:rPr lang="en-PH" baseline="0" dirty="0" err="1"/>
              <a:t>loạn</a:t>
            </a:r>
            <a:r>
              <a:rPr lang="en-PH" baseline="0" dirty="0"/>
              <a:t> </a:t>
            </a:r>
            <a:r>
              <a:rPr lang="en-PH" baseline="0" dirty="0" err="1"/>
              <a:t>thần</a:t>
            </a:r>
            <a:r>
              <a:rPr lang="en-PH" baseline="0" dirty="0"/>
              <a:t> </a:t>
            </a:r>
            <a:r>
              <a:rPr lang="en-PH" baseline="0" dirty="0" err="1"/>
              <a:t>kinh</a:t>
            </a:r>
            <a:r>
              <a:rPr lang="en-PH" baseline="0" dirty="0"/>
              <a:t>: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HÌNH ẢNH BẢN THÂN,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thực</a:t>
            </a:r>
            <a:r>
              <a:rPr lang="en-PH" baseline="0" dirty="0"/>
              <a:t> </a:t>
            </a:r>
            <a:r>
              <a:rPr lang="en-PH" baseline="0" dirty="0" err="1"/>
              <a:t>tế</a:t>
            </a:r>
            <a:r>
              <a:rPr lang="en-PH" baseline="0" dirty="0"/>
              <a:t>.  </a:t>
            </a:r>
            <a:r>
              <a:rPr lang="en-PH" baseline="0" dirty="0" err="1"/>
              <a:t>Vừa</a:t>
            </a:r>
            <a:r>
              <a:rPr lang="en-PH" baseline="0" dirty="0"/>
              <a:t> </a:t>
            </a:r>
            <a:r>
              <a:rPr lang="en-PH" baseline="0" dirty="0" err="1"/>
              <a:t>hiền</a:t>
            </a:r>
            <a:r>
              <a:rPr lang="en-PH" baseline="0" dirty="0"/>
              <a:t> </a:t>
            </a:r>
            <a:r>
              <a:rPr lang="en-PH" baseline="0" dirty="0" err="1"/>
              <a:t>lành</a:t>
            </a:r>
            <a:r>
              <a:rPr lang="en-PH" baseline="0" dirty="0"/>
              <a:t> </a:t>
            </a:r>
            <a:r>
              <a:rPr lang="en-PH" baseline="0" dirty="0" err="1"/>
              <a:t>nhẹ</a:t>
            </a:r>
            <a:r>
              <a:rPr lang="en-PH" baseline="0" dirty="0"/>
              <a:t> </a:t>
            </a:r>
            <a:r>
              <a:rPr lang="en-PH" baseline="0" dirty="0" err="1"/>
              <a:t>nhàng</a:t>
            </a:r>
            <a:r>
              <a:rPr lang="en-PH" baseline="0" dirty="0"/>
              <a:t> </a:t>
            </a:r>
            <a:r>
              <a:rPr lang="en-PH" baseline="0" dirty="0" err="1"/>
              <a:t>phút</a:t>
            </a:r>
            <a:r>
              <a:rPr lang="en-PH" baseline="0" dirty="0"/>
              <a:t> </a:t>
            </a:r>
            <a:r>
              <a:rPr lang="en-PH" baseline="0" dirty="0" err="1"/>
              <a:t>trước</a:t>
            </a:r>
            <a:r>
              <a:rPr lang="en-PH" baseline="0" dirty="0"/>
              <a:t>, </a:t>
            </a:r>
            <a:r>
              <a:rPr lang="en-PH" baseline="0" dirty="0" err="1"/>
              <a:t>phút</a:t>
            </a:r>
            <a:r>
              <a:rPr lang="en-PH" baseline="0" dirty="0"/>
              <a:t> </a:t>
            </a:r>
            <a:r>
              <a:rPr lang="en-PH" baseline="0" dirty="0" err="1"/>
              <a:t>sau</a:t>
            </a:r>
            <a:r>
              <a:rPr lang="en-PH" baseline="0" dirty="0"/>
              <a:t> </a:t>
            </a:r>
            <a:r>
              <a:rPr lang="en-PH" baseline="0" dirty="0" err="1"/>
              <a:t>nổi</a:t>
            </a:r>
            <a:r>
              <a:rPr lang="en-PH" baseline="0" dirty="0"/>
              <a:t> </a:t>
            </a:r>
            <a:r>
              <a:rPr lang="en-PH" baseline="0" dirty="0" err="1"/>
              <a:t>nóng</a:t>
            </a:r>
            <a:r>
              <a:rPr lang="en-PH" baseline="0" dirty="0"/>
              <a:t> </a:t>
            </a:r>
            <a:r>
              <a:rPr lang="en-PH" baseline="0" dirty="0" err="1"/>
              <a:t>đùng</a:t>
            </a:r>
            <a:r>
              <a:rPr lang="en-PH" baseline="0" dirty="0"/>
              <a:t> </a:t>
            </a:r>
            <a:r>
              <a:rPr lang="en-PH" baseline="0" dirty="0" err="1"/>
              <a:t>đùng</a:t>
            </a:r>
            <a:r>
              <a:rPr lang="en-PH" baseline="0" dirty="0"/>
              <a:t> </a:t>
            </a:r>
            <a:r>
              <a:rPr lang="en-PH" baseline="0" dirty="0" err="1"/>
              <a:t>hoặc</a:t>
            </a:r>
            <a:r>
              <a:rPr lang="en-PH" baseline="0" dirty="0"/>
              <a:t> </a:t>
            </a:r>
            <a:r>
              <a:rPr lang="en-PH" baseline="0" dirty="0" err="1"/>
              <a:t>ngược</a:t>
            </a:r>
            <a:r>
              <a:rPr lang="en-PH" baseline="0" dirty="0"/>
              <a:t> </a:t>
            </a:r>
            <a:r>
              <a:rPr lang="en-PH" baseline="0" dirty="0" err="1"/>
              <a:t>lại</a:t>
            </a:r>
            <a:r>
              <a:rPr lang="en-PH" baseline="0" dirty="0"/>
              <a:t>.</a:t>
            </a:r>
            <a:endParaRPr lang="en-PH" dirty="0"/>
          </a:p>
        </p:txBody>
      </p:sp>
      <p:sp>
        <p:nvSpPr>
          <p:cNvPr id="4" name="Slide Number Placeholder 3"/>
          <p:cNvSpPr>
            <a:spLocks noGrp="1"/>
          </p:cNvSpPr>
          <p:nvPr>
            <p:ph type="sldNum" sz="quarter" idx="10"/>
          </p:nvPr>
        </p:nvSpPr>
        <p:spPr/>
        <p:txBody>
          <a:bodyPr/>
          <a:lstStyle/>
          <a:p>
            <a:fld id="{A9446BFC-7252-4EC8-8B5C-FD05E9BF7721}" type="slidenum">
              <a:rPr lang="en-US" smtClean="0"/>
              <a:pPr/>
              <a:t>10</a:t>
            </a:fld>
            <a:endParaRPr lang="en-US" dirty="0"/>
          </a:p>
        </p:txBody>
      </p:sp>
    </p:spTree>
    <p:extLst>
      <p:ext uri="{BB962C8B-B14F-4D97-AF65-F5344CB8AC3E}">
        <p14:creationId xmlns:p14="http://schemas.microsoft.com/office/powerpoint/2010/main" val="26524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dirty="0">
                <a:solidFill>
                  <a:schemeClr val="tx1"/>
                </a:solidFill>
                <a:effectLst/>
                <a:latin typeface="+mn-lt"/>
                <a:ea typeface="+mn-ea"/>
                <a:cs typeface="+mn-cs"/>
              </a:rPr>
              <a:t>Hình ảnh bản thân bao gồm:</a:t>
            </a:r>
          </a:p>
          <a:p>
            <a:r>
              <a:rPr lang="vi-VN" sz="1200" b="0" i="0" u="none" strike="noStrike" kern="1200" dirty="0">
                <a:solidFill>
                  <a:schemeClr val="tx1"/>
                </a:solidFill>
                <a:effectLst/>
                <a:latin typeface="+mn-lt"/>
                <a:ea typeface="+mn-ea"/>
                <a:cs typeface="+mn-cs"/>
              </a:rPr>
              <a:t>Bạn nghĩ bạn trông như thế nào - ngoại hình của bạn.</a:t>
            </a:r>
          </a:p>
          <a:p>
            <a:r>
              <a:rPr lang="vi-VN" sz="1200" b="0" i="0" u="none" strike="noStrike" kern="1200" dirty="0">
                <a:solidFill>
                  <a:schemeClr val="tx1"/>
                </a:solidFill>
                <a:effectLst/>
                <a:latin typeface="+mn-lt"/>
                <a:ea typeface="+mn-ea"/>
                <a:cs typeface="+mn-cs"/>
              </a:rPr>
              <a:t>Cách bạn thể hiện cảm xúc và bạn trông như thế nào khi làm</a:t>
            </a:r>
          </a:p>
          <a:p>
            <a:r>
              <a:rPr lang="vi-VN" sz="1200" b="0" i="0" u="none" strike="noStrike" kern="1200" dirty="0">
                <a:solidFill>
                  <a:schemeClr val="tx1"/>
                </a:solidFill>
                <a:effectLst/>
                <a:latin typeface="+mn-lt"/>
                <a:ea typeface="+mn-ea"/>
                <a:cs typeface="+mn-cs"/>
              </a:rPr>
              <a:t>Bạn là người như thế nào đối với người khác</a:t>
            </a:r>
          </a:p>
          <a:p>
            <a:r>
              <a:rPr lang="vi-VN" sz="1200" b="0" i="0" u="none" strike="noStrike" kern="1200" dirty="0">
                <a:solidFill>
                  <a:schemeClr val="tx1"/>
                </a:solidFill>
                <a:effectLst/>
                <a:latin typeface="+mn-lt"/>
                <a:ea typeface="+mn-ea"/>
                <a:cs typeface="+mn-cs"/>
              </a:rPr>
              <a:t>Trạng thái, niềm tin hoặc các giá trị khác mà bạn thể hiện qua vẻ bề ngoài và hành động của mình</a:t>
            </a:r>
          </a:p>
        </p:txBody>
      </p:sp>
      <p:sp>
        <p:nvSpPr>
          <p:cNvPr id="4" name="Slide Number Placeholder 3"/>
          <p:cNvSpPr>
            <a:spLocks noGrp="1"/>
          </p:cNvSpPr>
          <p:nvPr>
            <p:ph type="sldNum" sz="quarter" idx="5"/>
          </p:nvPr>
        </p:nvSpPr>
        <p:spPr/>
        <p:txBody>
          <a:bodyPr/>
          <a:lstStyle/>
          <a:p>
            <a:fld id="{2D2D79CF-0A64-42FF-9B17-808688C8F89B}" type="slidenum">
              <a:rPr lang="en-US" smtClean="0"/>
              <a:t>12</a:t>
            </a:fld>
            <a:endParaRPr lang="en-US"/>
          </a:p>
        </p:txBody>
      </p:sp>
    </p:spTree>
    <p:extLst>
      <p:ext uri="{BB962C8B-B14F-4D97-AF65-F5344CB8AC3E}">
        <p14:creationId xmlns:p14="http://schemas.microsoft.com/office/powerpoint/2010/main" val="187521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dirty="0">
                <a:solidFill>
                  <a:schemeClr val="tx1"/>
                </a:solidFill>
                <a:effectLst/>
                <a:latin typeface="+mn-lt"/>
                <a:ea typeface="+mn-ea"/>
                <a:cs typeface="+mn-cs"/>
              </a:rPr>
              <a:t>Cái tô</a:t>
            </a:r>
          </a:p>
        </p:txBody>
      </p:sp>
      <p:sp>
        <p:nvSpPr>
          <p:cNvPr id="4" name="Slide Number Placeholder 3"/>
          <p:cNvSpPr>
            <a:spLocks noGrp="1"/>
          </p:cNvSpPr>
          <p:nvPr>
            <p:ph type="sldNum" sz="quarter" idx="5"/>
          </p:nvPr>
        </p:nvSpPr>
        <p:spPr/>
        <p:txBody>
          <a:bodyPr/>
          <a:lstStyle/>
          <a:p>
            <a:fld id="{2D2D79CF-0A64-42FF-9B17-808688C8F89B}" type="slidenum">
              <a:rPr lang="en-US" smtClean="0"/>
              <a:t>13</a:t>
            </a:fld>
            <a:endParaRPr lang="en-US"/>
          </a:p>
        </p:txBody>
      </p:sp>
    </p:spTree>
    <p:extLst>
      <p:ext uri="{BB962C8B-B14F-4D97-AF65-F5344CB8AC3E}">
        <p14:creationId xmlns:p14="http://schemas.microsoft.com/office/powerpoint/2010/main" val="178339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Kinh</a:t>
            </a:r>
            <a:r>
              <a:rPr lang="en-PH" baseline="0" dirty="0"/>
              <a:t> </a:t>
            </a:r>
            <a:r>
              <a:rPr lang="en-PH" baseline="0" dirty="0" err="1"/>
              <a:t>nghiệm</a:t>
            </a:r>
            <a:r>
              <a:rPr lang="en-PH" baseline="0" dirty="0"/>
              <a:t> </a:t>
            </a:r>
            <a:r>
              <a:rPr lang="en-PH" baseline="0" dirty="0" err="1"/>
              <a:t>thời</a:t>
            </a:r>
            <a:r>
              <a:rPr lang="en-PH" baseline="0" dirty="0"/>
              <a:t> </a:t>
            </a:r>
            <a:r>
              <a:rPr lang="en-PH" baseline="0" dirty="0" err="1"/>
              <a:t>thơ</a:t>
            </a:r>
            <a:r>
              <a:rPr lang="en-PH" baseline="0" dirty="0"/>
              <a:t> </a:t>
            </a:r>
            <a:r>
              <a:rPr lang="en-PH" baseline="0" dirty="0" err="1"/>
              <a:t>ấu</a:t>
            </a:r>
            <a:r>
              <a:rPr lang="en-PH" baseline="0" dirty="0"/>
              <a:t>: </a:t>
            </a:r>
            <a:r>
              <a:rPr lang="en-PH" baseline="0" dirty="0" err="1"/>
              <a:t>cách</a:t>
            </a:r>
            <a:r>
              <a:rPr lang="en-PH" baseline="0" dirty="0"/>
              <a:t> </a:t>
            </a:r>
            <a:r>
              <a:rPr lang="en-PH" baseline="0" dirty="0" err="1"/>
              <a:t>nuôi</a:t>
            </a:r>
            <a:r>
              <a:rPr lang="en-PH" baseline="0" dirty="0"/>
              <a:t> </a:t>
            </a:r>
            <a:r>
              <a:rPr lang="en-PH" baseline="0" dirty="0" err="1"/>
              <a:t>dạy</a:t>
            </a:r>
            <a:r>
              <a:rPr lang="en-PH" baseline="0" dirty="0"/>
              <a:t> </a:t>
            </a:r>
            <a:r>
              <a:rPr lang="en-PH" baseline="0" dirty="0" err="1"/>
              <a:t>của</a:t>
            </a:r>
            <a:r>
              <a:rPr lang="en-PH" baseline="0" dirty="0"/>
              <a:t> cha </a:t>
            </a:r>
            <a:r>
              <a:rPr lang="en-PH" baseline="0" dirty="0" err="1"/>
              <a:t>mẹ</a:t>
            </a:r>
            <a:r>
              <a:rPr lang="en-PH" baseline="0" dirty="0"/>
              <a:t> </a:t>
            </a:r>
            <a:r>
              <a:rPr lang="en-PH" baseline="0" dirty="0" err="1"/>
              <a:t>ảnh</a:t>
            </a:r>
            <a:r>
              <a:rPr lang="en-PH" baseline="0" dirty="0"/>
              <a:t> </a:t>
            </a:r>
            <a:r>
              <a:rPr lang="en-PH" baseline="0" dirty="0" err="1"/>
              <a:t>hưởng</a:t>
            </a:r>
            <a:r>
              <a:rPr lang="en-PH" baseline="0" dirty="0"/>
              <a:t> </a:t>
            </a:r>
            <a:r>
              <a:rPr lang="en-PH" baseline="0" dirty="0" err="1"/>
              <a:t>đến</a:t>
            </a:r>
            <a:r>
              <a:rPr lang="en-PH" baseline="0" dirty="0"/>
              <a:t> </a:t>
            </a:r>
            <a:r>
              <a:rPr lang="en-PH" baseline="0" dirty="0" err="1"/>
              <a:t>quá</a:t>
            </a:r>
            <a:r>
              <a:rPr lang="en-PH" baseline="0" dirty="0"/>
              <a:t> </a:t>
            </a:r>
            <a:r>
              <a:rPr lang="en-PH" baseline="0" dirty="0" err="1"/>
              <a:t>trình</a:t>
            </a:r>
            <a:r>
              <a:rPr lang="en-PH" baseline="0" dirty="0"/>
              <a:t> </a:t>
            </a:r>
            <a:r>
              <a:rPr lang="en-PH" baseline="0" dirty="0" err="1"/>
              <a:t>hiện</a:t>
            </a:r>
            <a:r>
              <a:rPr lang="en-PH" baseline="0" dirty="0"/>
              <a:t> </a:t>
            </a:r>
            <a:r>
              <a:rPr lang="en-PH" baseline="0" dirty="0" err="1"/>
              <a:t>thực</a:t>
            </a:r>
            <a:r>
              <a:rPr lang="en-PH" baseline="0" dirty="0"/>
              <a:t> </a:t>
            </a:r>
            <a:r>
              <a:rPr lang="en-PH" baseline="0" dirty="0" err="1"/>
              <a:t>hóa</a:t>
            </a:r>
            <a:r>
              <a:rPr lang="en-PH" baseline="0" dirty="0"/>
              <a:t> </a:t>
            </a:r>
            <a:r>
              <a:rPr lang="en-PH" baseline="0" dirty="0" err="1"/>
              <a:t>bản</a:t>
            </a:r>
            <a:r>
              <a:rPr lang="en-PH" baseline="0" dirty="0"/>
              <a:t> </a:t>
            </a:r>
            <a:r>
              <a:rPr lang="en-PH" baseline="0" dirty="0" err="1"/>
              <a:t>thân</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a:t>
            </a:r>
            <a:r>
              <a:rPr lang="en-PH" baseline="0" dirty="0" err="1"/>
              <a:t>yêu</a:t>
            </a:r>
            <a:r>
              <a:rPr lang="en-PH" baseline="0" dirty="0"/>
              <a:t> </a:t>
            </a:r>
            <a:r>
              <a:rPr lang="en-PH" baseline="0" dirty="0" err="1"/>
              <a:t>thương</a:t>
            </a:r>
            <a:r>
              <a:rPr lang="en-PH" baseline="0" dirty="0"/>
              <a:t> </a:t>
            </a:r>
            <a:r>
              <a:rPr lang="en-PH" baseline="0" dirty="0" err="1"/>
              <a:t>chấp</a:t>
            </a:r>
            <a:r>
              <a:rPr lang="en-PH" baseline="0" dirty="0"/>
              <a:t> </a:t>
            </a:r>
            <a:r>
              <a:rPr lang="en-PH" baseline="0" dirty="0" err="1"/>
              <a:t>nhận</a:t>
            </a:r>
            <a:r>
              <a:rPr lang="en-PH" baseline="0" dirty="0"/>
              <a:t> con VÔ ĐIỀU KIỆN </a:t>
            </a:r>
            <a:r>
              <a:rPr lang="en-PH" baseline="0" dirty="0" err="1"/>
              <a:t>thì</a:t>
            </a:r>
            <a:r>
              <a:rPr lang="en-PH" baseline="0" dirty="0"/>
              <a:t> </a:t>
            </a:r>
            <a:r>
              <a:rPr lang="en-PH" baseline="0" dirty="0" err="1"/>
              <a:t>đứa</a:t>
            </a:r>
            <a:r>
              <a:rPr lang="en-PH" baseline="0" dirty="0"/>
              <a:t> </a:t>
            </a:r>
            <a:r>
              <a:rPr lang="en-PH" baseline="0" dirty="0" err="1"/>
              <a:t>trẻ</a:t>
            </a:r>
            <a:r>
              <a:rPr lang="en-PH" baseline="0" dirty="0"/>
              <a:t> </a:t>
            </a:r>
            <a:r>
              <a:rPr lang="en-PH" baseline="0" dirty="0" err="1"/>
              <a:t>dám</a:t>
            </a:r>
            <a:r>
              <a:rPr lang="en-PH" baseline="0" dirty="0"/>
              <a:t> </a:t>
            </a:r>
            <a:r>
              <a:rPr lang="en-PH" baseline="0" dirty="0" err="1"/>
              <a:t>là</a:t>
            </a:r>
            <a:r>
              <a:rPr lang="en-PH" baseline="0" dirty="0"/>
              <a:t> </a:t>
            </a:r>
            <a:r>
              <a:rPr lang="en-PH" baseline="0" dirty="0" err="1"/>
              <a:t>chính</a:t>
            </a:r>
            <a:r>
              <a:rPr lang="en-PH" baseline="0" dirty="0"/>
              <a:t> </a:t>
            </a:r>
            <a:r>
              <a:rPr lang="en-PH" baseline="0" dirty="0" err="1"/>
              <a:t>mình</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mình</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là</a:t>
            </a:r>
            <a:r>
              <a:rPr lang="en-PH" baseline="0" dirty="0"/>
              <a:t> </a:t>
            </a:r>
            <a:r>
              <a:rPr lang="en-PH" baseline="0" dirty="0" err="1"/>
              <a:t>thực</a:t>
            </a:r>
            <a:r>
              <a:rPr lang="en-PH" baseline="0" dirty="0"/>
              <a:t>, </a:t>
            </a:r>
            <a:r>
              <a:rPr lang="en-PH" baseline="0" dirty="0" err="1"/>
              <a:t>không</a:t>
            </a:r>
            <a:r>
              <a:rPr lang="en-PH" baseline="0" dirty="0"/>
              <a:t> </a:t>
            </a:r>
            <a:r>
              <a:rPr lang="en-PH" baseline="0" dirty="0" err="1"/>
              <a:t>cần</a:t>
            </a:r>
            <a:r>
              <a:rPr lang="en-PH" baseline="0" dirty="0"/>
              <a:t> </a:t>
            </a:r>
            <a:r>
              <a:rPr lang="en-PH" baseline="0" dirty="0" err="1"/>
              <a:t>che</a:t>
            </a:r>
            <a:r>
              <a:rPr lang="en-PH" baseline="0" dirty="0"/>
              <a:t> </a:t>
            </a:r>
            <a:r>
              <a:rPr lang="en-PH" baseline="0" dirty="0" err="1"/>
              <a:t>dấu</a:t>
            </a:r>
            <a:r>
              <a:rPr lang="en-PH" baseline="0" dirty="0"/>
              <a:t>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a:t>
            </a:r>
            <a:r>
              <a:rPr lang="en-PH" baseline="0" dirty="0" err="1"/>
              <a:t>có</a:t>
            </a:r>
            <a:r>
              <a:rPr lang="en-PH" baseline="0" dirty="0"/>
              <a:t> </a:t>
            </a:r>
            <a:r>
              <a:rPr lang="en-PH" baseline="0" dirty="0" err="1"/>
              <a:t>thế</a:t>
            </a:r>
            <a:r>
              <a:rPr lang="en-PH" baseline="0" dirty="0"/>
              <a:t> </a:t>
            </a:r>
            <a:r>
              <a:rPr lang="en-PH" baseline="0" dirty="0" err="1"/>
              <a:t>phát</a:t>
            </a:r>
            <a:r>
              <a:rPr lang="en-PH" baseline="0" dirty="0"/>
              <a:t> </a:t>
            </a:r>
            <a:r>
              <a:rPr lang="en-PH" baseline="0" dirty="0" err="1"/>
              <a:t>huy</a:t>
            </a:r>
            <a:r>
              <a:rPr lang="en-PH" baseline="0" dirty="0"/>
              <a:t> </a:t>
            </a:r>
            <a:r>
              <a:rPr lang="en-PH" baseline="0" dirty="0" err="1"/>
              <a:t>hết</a:t>
            </a:r>
            <a:r>
              <a:rPr lang="en-PH" baseline="0" dirty="0"/>
              <a:t> </a:t>
            </a:r>
            <a:r>
              <a:rPr lang="en-PH" baseline="0" dirty="0" err="1"/>
              <a:t>khá</a:t>
            </a:r>
            <a:r>
              <a:rPr lang="en-PH" baseline="0" dirty="0"/>
              <a:t> </a:t>
            </a:r>
            <a:r>
              <a:rPr lang="en-PH" baseline="0" dirty="0" err="1"/>
              <a:t>năng</a:t>
            </a:r>
            <a:r>
              <a:rPr lang="en-PH" baseline="0" dirty="0"/>
              <a:t> </a:t>
            </a:r>
            <a:r>
              <a:rPr lang="en-PH" baseline="0" dirty="0" err="1"/>
              <a:t>của</a:t>
            </a:r>
            <a:r>
              <a:rPr lang="en-PH" baseline="0" dirty="0"/>
              <a:t> </a:t>
            </a:r>
            <a:r>
              <a:rPr lang="en-PH" baseline="0" dirty="0" err="1"/>
              <a:t>mình</a:t>
            </a:r>
            <a:r>
              <a:rPr lang="en-PH" baseline="0" dirty="0"/>
              <a:t> </a:t>
            </a:r>
            <a:r>
              <a:rPr lang="en-PH" baseline="0" dirty="0" err="1"/>
              <a:t>và</a:t>
            </a:r>
            <a:r>
              <a:rPr lang="en-PH" baseline="0" dirty="0"/>
              <a:t> HIỆN THỰC HÓA BẢN THÂN.  </a:t>
            </a:r>
            <a:r>
              <a:rPr lang="en-PH" baseline="0" dirty="0" err="1"/>
              <a:t>Ngược</a:t>
            </a:r>
            <a:r>
              <a:rPr lang="en-PH" baseline="0" dirty="0"/>
              <a:t> </a:t>
            </a:r>
            <a:r>
              <a:rPr lang="en-PH" baseline="0" dirty="0" err="1"/>
              <a:t>lại</a:t>
            </a:r>
            <a:r>
              <a:rPr lang="en-PH" baseline="0" dirty="0"/>
              <a:t>, </a:t>
            </a:r>
            <a:r>
              <a:rPr lang="en-PH" baseline="0" dirty="0" err="1"/>
              <a:t>nếu</a:t>
            </a:r>
            <a:r>
              <a:rPr lang="en-PH" baseline="0" dirty="0"/>
              <a:t> cha </a:t>
            </a:r>
            <a:r>
              <a:rPr lang="en-PH" baseline="0" dirty="0" err="1"/>
              <a:t>mẹ</a:t>
            </a:r>
            <a:r>
              <a:rPr lang="en-PH" baseline="0" dirty="0"/>
              <a:t> </a:t>
            </a:r>
            <a:r>
              <a:rPr lang="en-PH" baseline="0" dirty="0" err="1"/>
              <a:t>quan</a:t>
            </a:r>
            <a:r>
              <a:rPr lang="en-PH" baseline="0" dirty="0"/>
              <a:t> </a:t>
            </a:r>
            <a:r>
              <a:rPr lang="en-PH" baseline="0" dirty="0" err="1"/>
              <a:t>tâm</a:t>
            </a:r>
            <a:r>
              <a:rPr lang="en-PH" baseline="0" dirty="0"/>
              <a:t>, </a:t>
            </a:r>
            <a:r>
              <a:rPr lang="en-PH" baseline="0" dirty="0" err="1"/>
              <a:t>tôn</a:t>
            </a:r>
            <a:r>
              <a:rPr lang="en-PH" baseline="0" dirty="0"/>
              <a:t> </a:t>
            </a:r>
            <a:r>
              <a:rPr lang="en-PH" baseline="0" dirty="0" err="1"/>
              <a:t>trọng</a:t>
            </a:r>
            <a:r>
              <a:rPr lang="en-PH" baseline="0" dirty="0"/>
              <a:t> con CÓ ĐIỀU KIỆN, </a:t>
            </a:r>
            <a:r>
              <a:rPr lang="en-PH" baseline="0" dirty="0" err="1"/>
              <a:t>thì</a:t>
            </a:r>
            <a:r>
              <a:rPr lang="en-PH" baseline="0" dirty="0"/>
              <a:t> </a:t>
            </a:r>
            <a:r>
              <a:rPr lang="en-PH" baseline="0" dirty="0" err="1"/>
              <a:t>sẽ</a:t>
            </a:r>
            <a:r>
              <a:rPr lang="en-PH" baseline="0" dirty="0"/>
              <a:t> </a:t>
            </a:r>
            <a:r>
              <a:rPr lang="en-PH" baseline="0" dirty="0" err="1"/>
              <a:t>tạo</a:t>
            </a:r>
            <a:r>
              <a:rPr lang="en-PH" baseline="0" dirty="0"/>
              <a:t> </a:t>
            </a:r>
            <a:r>
              <a:rPr lang="en-PH" baseline="0" dirty="0" err="1"/>
              <a:t>sự</a:t>
            </a:r>
            <a:r>
              <a:rPr lang="en-PH" baseline="0" dirty="0"/>
              <a:t> BẤT TƯƠNG ĐỒNG </a:t>
            </a:r>
            <a:r>
              <a:rPr lang="en-PH" baseline="0" dirty="0" err="1"/>
              <a:t>giữa</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đứa</a:t>
            </a:r>
            <a:r>
              <a:rPr lang="en-PH" baseline="0" dirty="0"/>
              <a:t> </a:t>
            </a:r>
            <a:r>
              <a:rPr lang="en-PH" baseline="0" dirty="0" err="1"/>
              <a:t>bé</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và</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nó</a:t>
            </a:r>
            <a:r>
              <a:rPr lang="en-PH" baseline="0" dirty="0"/>
              <a:t> mong </a:t>
            </a:r>
            <a:r>
              <a:rPr lang="en-PH" baseline="0" dirty="0" err="1"/>
              <a:t>muốn</a:t>
            </a:r>
            <a:r>
              <a:rPr lang="en-PH" baseline="0" dirty="0"/>
              <a:t> </a:t>
            </a:r>
            <a:r>
              <a:rPr lang="en-PH" baseline="0" dirty="0" err="1"/>
              <a:t>phải</a:t>
            </a:r>
            <a:r>
              <a:rPr lang="en-PH" baseline="0" dirty="0"/>
              <a:t> </a:t>
            </a:r>
            <a:r>
              <a:rPr lang="en-PH" baseline="0" dirty="0" err="1"/>
              <a:t>là</a:t>
            </a:r>
            <a:r>
              <a:rPr lang="en-PH" baseline="0" dirty="0"/>
              <a:t>.  </a:t>
            </a:r>
            <a:r>
              <a:rPr lang="en-PH" baseline="0" dirty="0" err="1"/>
              <a:t>Điều</a:t>
            </a:r>
            <a:r>
              <a:rPr lang="en-PH" baseline="0" dirty="0"/>
              <a:t> </a:t>
            </a:r>
            <a:r>
              <a:rPr lang="en-PH" baseline="0" dirty="0" err="1"/>
              <a:t>này</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khả</a:t>
            </a:r>
            <a:r>
              <a:rPr lang="en-PH" baseline="0" dirty="0"/>
              <a:t> </a:t>
            </a:r>
            <a:r>
              <a:rPr lang="en-PH" baseline="0" dirty="0" err="1"/>
              <a:t>năng</a:t>
            </a:r>
            <a:r>
              <a:rPr lang="en-PH" baseline="0" dirty="0"/>
              <a:t> DỄ TỔN THƯƠNG </a:t>
            </a:r>
            <a:r>
              <a:rPr lang="en-PH" baseline="0" dirty="0" err="1"/>
              <a:t>nơi</a:t>
            </a:r>
            <a:r>
              <a:rPr lang="en-PH" baseline="0" dirty="0"/>
              <a:t> </a:t>
            </a:r>
            <a:r>
              <a:rPr lang="en-PH" baseline="0" dirty="0" err="1"/>
              <a:t>đứa</a:t>
            </a:r>
            <a:r>
              <a:rPr lang="en-PH" baseline="0" dirty="0"/>
              <a:t> </a:t>
            </a:r>
            <a:r>
              <a:rPr lang="en-PH" baseline="0" dirty="0" err="1"/>
              <a:t>bé</a:t>
            </a:r>
            <a:r>
              <a:rPr lang="en-PH" baseline="0" dirty="0"/>
              <a:t> </a:t>
            </a:r>
            <a:r>
              <a:rPr lang="en-PH" baseline="0" dirty="0" err="1"/>
              <a:t>và</a:t>
            </a:r>
            <a:r>
              <a:rPr lang="en-PH" baseline="0" dirty="0"/>
              <a:t> </a:t>
            </a:r>
            <a:r>
              <a:rPr lang="en-PH" baseline="0" dirty="0" err="1"/>
              <a:t>khi</a:t>
            </a:r>
            <a:r>
              <a:rPr lang="en-PH" baseline="0" dirty="0"/>
              <a:t> </a:t>
            </a:r>
            <a:r>
              <a:rPr lang="en-PH" baseline="0" dirty="0" err="1"/>
              <a:t>lớn</a:t>
            </a:r>
            <a:r>
              <a:rPr lang="en-PH" baseline="0" dirty="0"/>
              <a:t>.  </a:t>
            </a:r>
            <a:r>
              <a:rPr lang="en-PH" baseline="0" dirty="0" err="1"/>
              <a:t>Có</a:t>
            </a:r>
            <a:r>
              <a:rPr lang="en-PH" baseline="0" dirty="0"/>
              <a:t> </a:t>
            </a:r>
            <a:r>
              <a:rPr lang="en-PH" baseline="0" dirty="0" err="1"/>
              <a:t>lúc</a:t>
            </a:r>
            <a:r>
              <a:rPr lang="en-PH" baseline="0" dirty="0"/>
              <a:t> ta </a:t>
            </a:r>
            <a:r>
              <a:rPr lang="en-PH" baseline="0" dirty="0" err="1"/>
              <a:t>không</a:t>
            </a:r>
            <a:r>
              <a:rPr lang="en-PH" baseline="0" dirty="0"/>
              <a:t> </a:t>
            </a:r>
            <a:r>
              <a:rPr lang="en-PH" baseline="0" dirty="0" err="1"/>
              <a:t>hiểu</a:t>
            </a:r>
            <a:r>
              <a:rPr lang="en-PH" baseline="0" dirty="0"/>
              <a:t> </a:t>
            </a:r>
            <a:r>
              <a:rPr lang="en-PH" baseline="0" dirty="0" err="1"/>
              <a:t>tại</a:t>
            </a:r>
            <a:r>
              <a:rPr lang="en-PH" baseline="0" dirty="0"/>
              <a:t> </a:t>
            </a:r>
            <a:r>
              <a:rPr lang="en-PH" baseline="0" dirty="0" err="1"/>
              <a:t>sao</a:t>
            </a:r>
            <a:r>
              <a:rPr lang="en-PH" baseline="0" dirty="0"/>
              <a:t> ta </a:t>
            </a:r>
            <a:r>
              <a:rPr lang="en-PH" baseline="0" dirty="0" err="1"/>
              <a:t>lại</a:t>
            </a:r>
            <a:r>
              <a:rPr lang="en-PH" baseline="0" dirty="0"/>
              <a:t> </a:t>
            </a:r>
            <a:r>
              <a:rPr lang="en-PH" baseline="0" dirty="0" err="1"/>
              <a:t>hành</a:t>
            </a:r>
            <a:r>
              <a:rPr lang="en-PH" baseline="0" dirty="0"/>
              <a:t> </a:t>
            </a:r>
            <a:r>
              <a:rPr lang="en-PH" baseline="0" dirty="0" err="1"/>
              <a:t>xử</a:t>
            </a:r>
            <a:r>
              <a:rPr lang="en-PH" baseline="0" dirty="0"/>
              <a:t> </a:t>
            </a:r>
            <a:r>
              <a:rPr lang="en-PH" baseline="0" dirty="0" err="1"/>
              <a:t>cách</a:t>
            </a:r>
            <a:r>
              <a:rPr lang="en-PH" baseline="0" dirty="0"/>
              <a:t> </a:t>
            </a:r>
            <a:r>
              <a:rPr lang="en-PH" baseline="0" dirty="0" err="1"/>
              <a:t>giận</a:t>
            </a:r>
            <a:r>
              <a:rPr lang="en-PH" baseline="0" dirty="0"/>
              <a:t> </a:t>
            </a:r>
            <a:r>
              <a:rPr lang="en-PH" baseline="0" dirty="0" err="1"/>
              <a:t>dữ</a:t>
            </a:r>
            <a:r>
              <a:rPr lang="en-PH" baseline="0" dirty="0"/>
              <a:t> </a:t>
            </a:r>
            <a:r>
              <a:rPr lang="en-PH" baseline="0" dirty="0" err="1"/>
              <a:t>trong</a:t>
            </a:r>
            <a:r>
              <a:rPr lang="en-PH" baseline="0" dirty="0"/>
              <a:t> </a:t>
            </a:r>
            <a:r>
              <a:rPr lang="en-PH" baseline="0" dirty="0" err="1"/>
              <a:t>khi</a:t>
            </a:r>
            <a:r>
              <a:rPr lang="en-PH" baseline="0" dirty="0"/>
              <a:t> HÌNH ẢNH BẢN THÂN ta </a:t>
            </a:r>
            <a:r>
              <a:rPr lang="en-PH" baseline="0" dirty="0" err="1"/>
              <a:t>có</a:t>
            </a:r>
            <a:r>
              <a:rPr lang="en-PH" baseline="0" dirty="0"/>
              <a:t> </a:t>
            </a:r>
            <a:r>
              <a:rPr lang="en-PH" baseline="0" dirty="0" err="1"/>
              <a:t>về</a:t>
            </a:r>
            <a:r>
              <a:rPr lang="en-PH" baseline="0" dirty="0"/>
              <a:t> </a:t>
            </a:r>
            <a:r>
              <a:rPr lang="en-PH" baseline="0" dirty="0" err="1"/>
              <a:t>mình</a:t>
            </a:r>
            <a:r>
              <a:rPr lang="en-PH" baseline="0" dirty="0"/>
              <a:t> </a:t>
            </a:r>
            <a:r>
              <a:rPr lang="en-PH" baseline="0" dirty="0" err="1"/>
              <a:t>là</a:t>
            </a:r>
            <a:r>
              <a:rPr lang="en-PH" baseline="0" dirty="0"/>
              <a:t> HIỀN DỊU.  </a:t>
            </a:r>
            <a:r>
              <a:rPr lang="en-PH" baseline="0" dirty="0" err="1"/>
              <a:t>Nếu</a:t>
            </a:r>
            <a:r>
              <a:rPr lang="en-PH" baseline="0" dirty="0"/>
              <a:t> ta ý </a:t>
            </a:r>
            <a:r>
              <a:rPr lang="en-PH" baseline="0" dirty="0" err="1"/>
              <a:t>thức</a:t>
            </a:r>
            <a:r>
              <a:rPr lang="en-PH" baseline="0" dirty="0"/>
              <a:t> </a:t>
            </a:r>
            <a:r>
              <a:rPr lang="en-PH" baseline="0" dirty="0" err="1"/>
              <a:t>về</a:t>
            </a:r>
            <a:r>
              <a:rPr lang="en-PH" baseline="0" dirty="0"/>
              <a:t> </a:t>
            </a:r>
            <a:r>
              <a:rPr lang="en-PH" baseline="0" dirty="0" err="1"/>
              <a:t>sự</a:t>
            </a:r>
            <a:r>
              <a:rPr lang="en-PH" baseline="0" dirty="0"/>
              <a:t> </a:t>
            </a:r>
            <a:r>
              <a:rPr lang="en-PH" baseline="0" dirty="0" err="1"/>
              <a:t>bất</a:t>
            </a:r>
            <a:r>
              <a:rPr lang="en-PH" baseline="0" dirty="0"/>
              <a:t> </a:t>
            </a:r>
            <a:r>
              <a:rPr lang="en-PH" baseline="0" dirty="0" err="1"/>
              <a:t>tương</a:t>
            </a:r>
            <a:r>
              <a:rPr lang="en-PH" baseline="0" dirty="0"/>
              <a:t> </a:t>
            </a:r>
            <a:r>
              <a:rPr lang="en-PH" baseline="0" dirty="0" err="1"/>
              <a:t>đồng</a:t>
            </a:r>
            <a:r>
              <a:rPr lang="en-PH" baseline="0" dirty="0"/>
              <a:t> </a:t>
            </a:r>
            <a:r>
              <a:rPr lang="en-PH" baseline="0" dirty="0" err="1"/>
              <a:t>thì</a:t>
            </a:r>
            <a:r>
              <a:rPr lang="en-PH" baseline="0" dirty="0"/>
              <a:t> ta </a:t>
            </a:r>
            <a:r>
              <a:rPr lang="en-PH" baseline="0" dirty="0" err="1"/>
              <a:t>sẽ</a:t>
            </a:r>
            <a:r>
              <a:rPr lang="en-PH" baseline="0" dirty="0"/>
              <a:t> </a:t>
            </a:r>
            <a:r>
              <a:rPr lang="en-PH" baseline="0" dirty="0" err="1"/>
              <a:t>cảm</a:t>
            </a:r>
            <a:r>
              <a:rPr lang="en-PH" baseline="0" dirty="0"/>
              <a:t> </a:t>
            </a:r>
            <a:r>
              <a:rPr lang="en-PH" baseline="0" dirty="0" err="1"/>
              <a:t>thấy</a:t>
            </a:r>
            <a:r>
              <a:rPr lang="en-PH" baseline="0" dirty="0"/>
              <a:t> lo </a:t>
            </a:r>
            <a:r>
              <a:rPr lang="en-PH" baseline="0" dirty="0" err="1"/>
              <a:t>âu</a:t>
            </a:r>
            <a:r>
              <a:rPr lang="en-PH" baseline="0" dirty="0"/>
              <a:t>, </a:t>
            </a:r>
            <a:r>
              <a:rPr lang="en-PH" baseline="0" dirty="0" err="1"/>
              <a:t>sợ</a:t>
            </a:r>
            <a:r>
              <a:rPr lang="en-PH" baseline="0" dirty="0"/>
              <a:t> </a:t>
            </a:r>
            <a:r>
              <a:rPr lang="en-PH" baseline="0" dirty="0" err="1"/>
              <a:t>bị</a:t>
            </a:r>
            <a:r>
              <a:rPr lang="en-PH" baseline="0" dirty="0"/>
              <a:t> </a:t>
            </a:r>
            <a:r>
              <a:rPr lang="en-PH" baseline="0" dirty="0" err="1"/>
              <a:t>phát</a:t>
            </a:r>
            <a:r>
              <a:rPr lang="en-PH" baseline="0" dirty="0"/>
              <a:t> </a:t>
            </a:r>
            <a:r>
              <a:rPr lang="en-PH" baseline="0" dirty="0" err="1"/>
              <a:t>hiện</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thực</a:t>
            </a:r>
            <a:r>
              <a:rPr lang="en-PH" baseline="0" dirty="0"/>
              <a:t> </a:t>
            </a:r>
            <a:r>
              <a:rPr lang="en-PH" baseline="0" dirty="0" err="1"/>
              <a:t>sự</a:t>
            </a:r>
            <a:r>
              <a:rPr lang="en-PH" baseline="0" dirty="0"/>
              <a:t> </a:t>
            </a:r>
            <a:r>
              <a:rPr lang="en-PH" baseline="0" dirty="0" err="1"/>
              <a:t>là</a:t>
            </a:r>
            <a:r>
              <a:rPr lang="en-PH" baseline="0" dirty="0"/>
              <a:t> ta, </a:t>
            </a:r>
            <a:r>
              <a:rPr lang="en-PH" baseline="0" dirty="0" err="1"/>
              <a:t>và</a:t>
            </a:r>
            <a:r>
              <a:rPr lang="en-PH" baseline="0" dirty="0"/>
              <a:t> </a:t>
            </a:r>
            <a:r>
              <a:rPr lang="en-PH" baseline="0" dirty="0" err="1"/>
              <a:t>vì</a:t>
            </a:r>
            <a:r>
              <a:rPr lang="en-PH" baseline="0" dirty="0"/>
              <a:t> </a:t>
            </a:r>
            <a:r>
              <a:rPr lang="en-PH" baseline="0" dirty="0" err="1"/>
              <a:t>thế</a:t>
            </a:r>
            <a:r>
              <a:rPr lang="en-PH" baseline="0" dirty="0"/>
              <a:t> ta </a:t>
            </a:r>
            <a:r>
              <a:rPr lang="en-PH" baseline="0" dirty="0" err="1"/>
              <a:t>phải</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bằng</a:t>
            </a:r>
            <a:r>
              <a:rPr lang="en-PH" baseline="0" dirty="0"/>
              <a:t> </a:t>
            </a:r>
            <a:r>
              <a:rPr lang="en-PH" baseline="0" dirty="0" err="1"/>
              <a:t>cách</a:t>
            </a:r>
            <a:r>
              <a:rPr lang="en-PH" baseline="0" dirty="0"/>
              <a:t> </a:t>
            </a:r>
            <a:r>
              <a:rPr lang="en-PH" baseline="0" dirty="0" err="1"/>
              <a:t>làm</a:t>
            </a:r>
            <a:r>
              <a:rPr lang="en-PH" baseline="0" dirty="0"/>
              <a:t> MÉO MÓ (</a:t>
            </a:r>
            <a:r>
              <a:rPr lang="en-PH" baseline="0" dirty="0" err="1"/>
              <a:t>anh</a:t>
            </a:r>
            <a:r>
              <a:rPr lang="en-PH" baseline="0" dirty="0"/>
              <a:t> ta </a:t>
            </a:r>
            <a:r>
              <a:rPr lang="en-PH" baseline="0" dirty="0" err="1"/>
              <a:t>nói</a:t>
            </a:r>
            <a:r>
              <a:rPr lang="en-PH" baseline="0" dirty="0"/>
              <a:t> </a:t>
            </a:r>
            <a:r>
              <a:rPr lang="en-PH" baseline="0" dirty="0" err="1"/>
              <a:t>nặng</a:t>
            </a:r>
            <a:r>
              <a:rPr lang="en-PH" baseline="0" dirty="0"/>
              <a:t> </a:t>
            </a:r>
            <a:r>
              <a:rPr lang="en-PH" baseline="0" dirty="0" err="1"/>
              <a:t>lời</a:t>
            </a:r>
            <a:r>
              <a:rPr lang="en-PH" baseline="0" dirty="0"/>
              <a:t> </a:t>
            </a:r>
            <a:r>
              <a:rPr lang="en-PH" baseline="0" dirty="0" err="1"/>
              <a:t>với</a:t>
            </a:r>
            <a:r>
              <a:rPr lang="en-PH" baseline="0" dirty="0"/>
              <a:t> </a:t>
            </a:r>
            <a:r>
              <a:rPr lang="en-PH" baseline="0" dirty="0" err="1"/>
              <a:t>tôi</a:t>
            </a:r>
            <a:r>
              <a:rPr lang="en-PH" baseline="0" dirty="0"/>
              <a:t> </a:t>
            </a:r>
            <a:r>
              <a:rPr lang="en-PH" baseline="0" dirty="0" err="1"/>
              <a:t>nên</a:t>
            </a:r>
            <a:r>
              <a:rPr lang="en-PH" baseline="0" dirty="0"/>
              <a:t> </a:t>
            </a:r>
            <a:r>
              <a:rPr lang="en-PH" baseline="0" dirty="0" err="1"/>
              <a:t>tôi</a:t>
            </a:r>
            <a:r>
              <a:rPr lang="en-PH" baseline="0" dirty="0"/>
              <a:t> </a:t>
            </a:r>
            <a:r>
              <a:rPr lang="en-PH" baseline="0" dirty="0" err="1"/>
              <a:t>mới</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như</a:t>
            </a:r>
            <a:r>
              <a:rPr lang="en-PH" baseline="0" dirty="0"/>
              <a:t> </a:t>
            </a:r>
            <a:r>
              <a:rPr lang="en-PH" baseline="0" dirty="0" err="1"/>
              <a:t>vậy</a:t>
            </a:r>
            <a:r>
              <a:rPr lang="en-PH" baseline="0" dirty="0"/>
              <a:t>) </a:t>
            </a:r>
            <a:r>
              <a:rPr lang="en-PH" baseline="0" dirty="0" err="1"/>
              <a:t>hoặc</a:t>
            </a:r>
            <a:r>
              <a:rPr lang="en-PH" baseline="0" dirty="0"/>
              <a:t> PHỦ NHẬN </a:t>
            </a:r>
            <a:r>
              <a:rPr lang="en-PH" baseline="0" dirty="0" err="1"/>
              <a:t>sự</a:t>
            </a:r>
            <a:r>
              <a:rPr lang="en-PH" baseline="0" dirty="0"/>
              <a:t> </a:t>
            </a:r>
            <a:r>
              <a:rPr lang="en-PH" baseline="0" dirty="0" err="1"/>
              <a:t>thật</a:t>
            </a:r>
            <a:r>
              <a:rPr lang="en-PH" baseline="0" dirty="0"/>
              <a:t> (</a:t>
            </a:r>
            <a:r>
              <a:rPr lang="en-PH" baseline="0" dirty="0" err="1"/>
              <a:t>tôi</a:t>
            </a:r>
            <a:r>
              <a:rPr lang="en-PH" baseline="0" dirty="0"/>
              <a:t> </a:t>
            </a:r>
            <a:r>
              <a:rPr lang="en-PH" baseline="0" dirty="0" err="1"/>
              <a:t>không</a:t>
            </a:r>
            <a:r>
              <a:rPr lang="en-PH" baseline="0" dirty="0"/>
              <a:t> </a:t>
            </a:r>
            <a:r>
              <a:rPr lang="en-PH" baseline="0" dirty="0" err="1"/>
              <a:t>nóng</a:t>
            </a:r>
            <a:r>
              <a:rPr lang="en-PH" baseline="0" dirty="0"/>
              <a:t> </a:t>
            </a:r>
            <a:r>
              <a:rPr lang="en-PH" baseline="0" dirty="0" err="1"/>
              <a:t>giận</a:t>
            </a:r>
            <a:r>
              <a:rPr lang="en-PH" baseline="0" dirty="0"/>
              <a:t>).  </a:t>
            </a:r>
            <a:r>
              <a:rPr lang="en-PH" baseline="0" dirty="0" err="1"/>
              <a:t>Nếu</a:t>
            </a:r>
            <a:r>
              <a:rPr lang="en-PH" baseline="0" dirty="0"/>
              <a:t> </a:t>
            </a:r>
            <a:r>
              <a:rPr lang="en-PH" baseline="0" dirty="0" err="1"/>
              <a:t>phòng</a:t>
            </a:r>
            <a:r>
              <a:rPr lang="en-PH" baseline="0" dirty="0"/>
              <a:t> </a:t>
            </a:r>
            <a:r>
              <a:rPr lang="en-PH" baseline="0" dirty="0" err="1"/>
              <a:t>thủ</a:t>
            </a:r>
            <a:r>
              <a:rPr lang="en-PH" baseline="0" dirty="0"/>
              <a:t> </a:t>
            </a:r>
            <a:r>
              <a:rPr lang="en-PH" baseline="0" dirty="0" err="1"/>
              <a:t>không</a:t>
            </a:r>
            <a:r>
              <a:rPr lang="en-PH" baseline="0" dirty="0"/>
              <a:t> </a:t>
            </a:r>
            <a:r>
              <a:rPr lang="en-PH" baseline="0" dirty="0" err="1"/>
              <a:t>thành</a:t>
            </a:r>
            <a:r>
              <a:rPr lang="en-PH" baseline="0" dirty="0"/>
              <a:t> </a:t>
            </a:r>
            <a:r>
              <a:rPr lang="en-PH" baseline="0" dirty="0" err="1"/>
              <a:t>công</a:t>
            </a:r>
            <a:r>
              <a:rPr lang="en-PH" baseline="0" dirty="0"/>
              <a:t> </a:t>
            </a:r>
            <a:r>
              <a:rPr lang="en-PH" baseline="0" dirty="0" err="1"/>
              <a:t>thì</a:t>
            </a:r>
            <a:r>
              <a:rPr lang="en-PH" baseline="0" dirty="0"/>
              <a:t> </a:t>
            </a:r>
            <a:r>
              <a:rPr lang="en-PH" baseline="0" dirty="0" err="1"/>
              <a:t>sẽ</a:t>
            </a:r>
            <a:r>
              <a:rPr lang="en-PH" baseline="0" dirty="0"/>
              <a:t> </a:t>
            </a:r>
            <a:r>
              <a:rPr lang="en-PH" baseline="0" dirty="0" err="1"/>
              <a:t>đưa</a:t>
            </a:r>
            <a:r>
              <a:rPr lang="en-PH" baseline="0" dirty="0"/>
              <a:t> </a:t>
            </a:r>
            <a:r>
              <a:rPr lang="en-PH" baseline="0" dirty="0" err="1"/>
              <a:t>đến</a:t>
            </a:r>
            <a:r>
              <a:rPr lang="en-PH" baseline="0" dirty="0"/>
              <a:t> </a:t>
            </a:r>
            <a:r>
              <a:rPr lang="en-PH" baseline="0" dirty="0" err="1"/>
              <a:t>tình</a:t>
            </a:r>
            <a:r>
              <a:rPr lang="en-PH" baseline="0" dirty="0"/>
              <a:t> </a:t>
            </a:r>
            <a:r>
              <a:rPr lang="en-PH" baseline="0" dirty="0" err="1"/>
              <a:t>trang</a:t>
            </a:r>
            <a:r>
              <a:rPr lang="en-PH" baseline="0" dirty="0"/>
              <a:t> </a:t>
            </a:r>
            <a:r>
              <a:rPr lang="en-PH" baseline="0" dirty="0" err="1"/>
              <a:t>loạn</a:t>
            </a:r>
            <a:r>
              <a:rPr lang="en-PH" baseline="0" dirty="0"/>
              <a:t> </a:t>
            </a:r>
            <a:r>
              <a:rPr lang="en-PH" baseline="0" dirty="0" err="1"/>
              <a:t>thần</a:t>
            </a:r>
            <a:r>
              <a:rPr lang="en-PH" baseline="0" dirty="0"/>
              <a:t> </a:t>
            </a:r>
            <a:r>
              <a:rPr lang="en-PH" baseline="0" dirty="0" err="1"/>
              <a:t>kinh</a:t>
            </a:r>
            <a:r>
              <a:rPr lang="en-PH" baseline="0" dirty="0"/>
              <a:t>: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HÌNH ẢNH BẢN THÂN, </a:t>
            </a:r>
            <a:r>
              <a:rPr lang="en-PH" baseline="0" dirty="0" err="1"/>
              <a:t>lúc</a:t>
            </a:r>
            <a:r>
              <a:rPr lang="en-PH" baseline="0" dirty="0"/>
              <a:t> </a:t>
            </a:r>
            <a:r>
              <a:rPr lang="en-PH" baseline="0" dirty="0" err="1"/>
              <a:t>thì</a:t>
            </a:r>
            <a:r>
              <a:rPr lang="en-PH" baseline="0" dirty="0"/>
              <a:t> </a:t>
            </a:r>
            <a:r>
              <a:rPr lang="en-PH" baseline="0" dirty="0" err="1"/>
              <a:t>hành</a:t>
            </a:r>
            <a:r>
              <a:rPr lang="en-PH" baseline="0" dirty="0"/>
              <a:t> </a:t>
            </a:r>
            <a:r>
              <a:rPr lang="en-PH" baseline="0" dirty="0" err="1"/>
              <a:t>động</a:t>
            </a:r>
            <a:r>
              <a:rPr lang="en-PH" baseline="0" dirty="0"/>
              <a:t> </a:t>
            </a:r>
            <a:r>
              <a:rPr lang="en-PH" baseline="0" dirty="0" err="1"/>
              <a:t>theo</a:t>
            </a:r>
            <a:r>
              <a:rPr lang="en-PH" baseline="0" dirty="0"/>
              <a:t> </a:t>
            </a:r>
            <a:r>
              <a:rPr lang="en-PH" baseline="0" dirty="0" err="1"/>
              <a:t>những</a:t>
            </a:r>
            <a:r>
              <a:rPr lang="en-PH" baseline="0" dirty="0"/>
              <a:t> </a:t>
            </a:r>
            <a:r>
              <a:rPr lang="en-PH" baseline="0" dirty="0" err="1"/>
              <a:t>gì</a:t>
            </a:r>
            <a:r>
              <a:rPr lang="en-PH" baseline="0" dirty="0"/>
              <a:t> </a:t>
            </a:r>
            <a:r>
              <a:rPr lang="en-PH" baseline="0" dirty="0" err="1"/>
              <a:t>trải</a:t>
            </a:r>
            <a:r>
              <a:rPr lang="en-PH" baseline="0" dirty="0"/>
              <a:t> </a:t>
            </a:r>
            <a:r>
              <a:rPr lang="en-PH" baseline="0" dirty="0" err="1"/>
              <a:t>nghiệm</a:t>
            </a:r>
            <a:r>
              <a:rPr lang="en-PH" baseline="0" dirty="0"/>
              <a:t> </a:t>
            </a:r>
            <a:r>
              <a:rPr lang="en-PH" baseline="0" dirty="0" err="1"/>
              <a:t>thực</a:t>
            </a:r>
            <a:r>
              <a:rPr lang="en-PH" baseline="0" dirty="0"/>
              <a:t> </a:t>
            </a:r>
            <a:r>
              <a:rPr lang="en-PH" baseline="0" dirty="0" err="1"/>
              <a:t>tế</a:t>
            </a:r>
            <a:r>
              <a:rPr lang="en-PH" baseline="0" dirty="0"/>
              <a:t>.  </a:t>
            </a:r>
            <a:r>
              <a:rPr lang="en-PH" baseline="0" dirty="0" err="1"/>
              <a:t>Vừa</a:t>
            </a:r>
            <a:r>
              <a:rPr lang="en-PH" baseline="0" dirty="0"/>
              <a:t> </a:t>
            </a:r>
            <a:r>
              <a:rPr lang="en-PH" baseline="0" dirty="0" err="1"/>
              <a:t>hiền</a:t>
            </a:r>
            <a:r>
              <a:rPr lang="en-PH" baseline="0" dirty="0"/>
              <a:t> </a:t>
            </a:r>
            <a:r>
              <a:rPr lang="en-PH" baseline="0" dirty="0" err="1"/>
              <a:t>lành</a:t>
            </a:r>
            <a:r>
              <a:rPr lang="en-PH" baseline="0" dirty="0"/>
              <a:t> </a:t>
            </a:r>
            <a:r>
              <a:rPr lang="en-PH" baseline="0" dirty="0" err="1"/>
              <a:t>nhẹ</a:t>
            </a:r>
            <a:r>
              <a:rPr lang="en-PH" baseline="0" dirty="0"/>
              <a:t> </a:t>
            </a:r>
            <a:r>
              <a:rPr lang="en-PH" baseline="0" dirty="0" err="1"/>
              <a:t>nhàng</a:t>
            </a:r>
            <a:r>
              <a:rPr lang="en-PH" baseline="0" dirty="0"/>
              <a:t> </a:t>
            </a:r>
            <a:r>
              <a:rPr lang="en-PH" baseline="0" dirty="0" err="1"/>
              <a:t>phút</a:t>
            </a:r>
            <a:r>
              <a:rPr lang="en-PH" baseline="0" dirty="0"/>
              <a:t> </a:t>
            </a:r>
            <a:r>
              <a:rPr lang="en-PH" baseline="0" dirty="0" err="1"/>
              <a:t>trước</a:t>
            </a:r>
            <a:r>
              <a:rPr lang="en-PH" baseline="0" dirty="0"/>
              <a:t>, </a:t>
            </a:r>
            <a:r>
              <a:rPr lang="en-PH" baseline="0" dirty="0" err="1"/>
              <a:t>phút</a:t>
            </a:r>
            <a:r>
              <a:rPr lang="en-PH" baseline="0" dirty="0"/>
              <a:t> </a:t>
            </a:r>
            <a:r>
              <a:rPr lang="en-PH" baseline="0" dirty="0" err="1"/>
              <a:t>sau</a:t>
            </a:r>
            <a:r>
              <a:rPr lang="en-PH" baseline="0" dirty="0"/>
              <a:t> </a:t>
            </a:r>
            <a:r>
              <a:rPr lang="en-PH" baseline="0" dirty="0" err="1"/>
              <a:t>nổi</a:t>
            </a:r>
            <a:r>
              <a:rPr lang="en-PH" baseline="0" dirty="0"/>
              <a:t> </a:t>
            </a:r>
            <a:r>
              <a:rPr lang="en-PH" baseline="0" dirty="0" err="1"/>
              <a:t>nóng</a:t>
            </a:r>
            <a:r>
              <a:rPr lang="en-PH" baseline="0" dirty="0"/>
              <a:t> </a:t>
            </a:r>
            <a:r>
              <a:rPr lang="en-PH" baseline="0" dirty="0" err="1"/>
              <a:t>đùng</a:t>
            </a:r>
            <a:r>
              <a:rPr lang="en-PH" baseline="0" dirty="0"/>
              <a:t> </a:t>
            </a:r>
            <a:r>
              <a:rPr lang="en-PH" baseline="0" dirty="0" err="1"/>
              <a:t>đùng</a:t>
            </a:r>
            <a:r>
              <a:rPr lang="en-PH" baseline="0" dirty="0"/>
              <a:t> </a:t>
            </a:r>
            <a:r>
              <a:rPr lang="en-PH" baseline="0" dirty="0" err="1"/>
              <a:t>hoặc</a:t>
            </a:r>
            <a:r>
              <a:rPr lang="en-PH" baseline="0" dirty="0"/>
              <a:t> </a:t>
            </a:r>
            <a:r>
              <a:rPr lang="en-PH" baseline="0" dirty="0" err="1"/>
              <a:t>ngược</a:t>
            </a:r>
            <a:r>
              <a:rPr lang="en-PH" baseline="0" dirty="0"/>
              <a:t> </a:t>
            </a:r>
            <a:r>
              <a:rPr lang="en-PH" baseline="0" dirty="0" err="1"/>
              <a:t>lại</a:t>
            </a:r>
            <a:r>
              <a:rPr lang="en-PH" baseline="0" dirty="0"/>
              <a:t>.</a:t>
            </a:r>
            <a:endParaRPr lang="en-PH" dirty="0"/>
          </a:p>
        </p:txBody>
      </p:sp>
      <p:sp>
        <p:nvSpPr>
          <p:cNvPr id="4" name="Slide Number Placeholder 3"/>
          <p:cNvSpPr>
            <a:spLocks noGrp="1"/>
          </p:cNvSpPr>
          <p:nvPr>
            <p:ph type="sldNum" sz="quarter" idx="10"/>
          </p:nvPr>
        </p:nvSpPr>
        <p:spPr/>
        <p:txBody>
          <a:bodyPr/>
          <a:lstStyle/>
          <a:p>
            <a:fld id="{A9446BFC-7252-4EC8-8B5C-FD05E9BF7721}" type="slidenum">
              <a:rPr lang="en-US" smtClean="0"/>
              <a:pPr/>
              <a:t>18</a:t>
            </a:fld>
            <a:endParaRPr lang="en-US" dirty="0"/>
          </a:p>
        </p:txBody>
      </p:sp>
    </p:spTree>
    <p:extLst>
      <p:ext uri="{BB962C8B-B14F-4D97-AF65-F5344CB8AC3E}">
        <p14:creationId xmlns:p14="http://schemas.microsoft.com/office/powerpoint/2010/main" val="1883762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A77E357-96F0-4469-95E3-763398CC7246}" type="slidenum">
              <a:rPr lang="en-GB" smtClean="0"/>
              <a:t>22</a:t>
            </a:fld>
            <a:endParaRPr lang="en-GB"/>
          </a:p>
        </p:txBody>
      </p:sp>
    </p:spTree>
    <p:extLst>
      <p:ext uri="{BB962C8B-B14F-4D97-AF65-F5344CB8AC3E}">
        <p14:creationId xmlns:p14="http://schemas.microsoft.com/office/powerpoint/2010/main" val="275924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CC028A-BF2E-4A30-9BEE-F8504FAE7F6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252085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C028A-BF2E-4A30-9BEE-F8504FAE7F6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345669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C028A-BF2E-4A30-9BEE-F8504FAE7F6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385125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950967" y="3451333"/>
            <a:ext cx="10290000" cy="1359600"/>
          </a:xfrm>
          <a:prstGeom prst="rect">
            <a:avLst/>
          </a:prstGeom>
        </p:spPr>
        <p:txBody>
          <a:bodyPr spcFirstLastPara="1" wrap="square" lIns="91425" tIns="91425" rIns="91425" bIns="91425" anchor="t" anchorCtr="0">
            <a:noAutofit/>
          </a:bodyPr>
          <a:lstStyle>
            <a:lvl1pPr lvl="0" algn="ctr">
              <a:lnSpc>
                <a:spcPct val="70000"/>
              </a:lnSpc>
              <a:spcBef>
                <a:spcPts val="0"/>
              </a:spcBef>
              <a:spcAft>
                <a:spcPts val="0"/>
              </a:spcAft>
              <a:buSzPts val="9000"/>
              <a:buNone/>
              <a:defRPr sz="12000"/>
            </a:lvl1pPr>
            <a:lvl2pPr lvl="1" algn="r">
              <a:spcBef>
                <a:spcPts val="0"/>
              </a:spcBef>
              <a:spcAft>
                <a:spcPts val="0"/>
              </a:spcAft>
              <a:buSzPts val="9000"/>
              <a:buNone/>
              <a:defRPr sz="12000"/>
            </a:lvl2pPr>
            <a:lvl3pPr lvl="2" algn="r">
              <a:spcBef>
                <a:spcPts val="0"/>
              </a:spcBef>
              <a:spcAft>
                <a:spcPts val="0"/>
              </a:spcAft>
              <a:buSzPts val="9000"/>
              <a:buNone/>
              <a:defRPr sz="12000"/>
            </a:lvl3pPr>
            <a:lvl4pPr lvl="3" algn="r">
              <a:spcBef>
                <a:spcPts val="0"/>
              </a:spcBef>
              <a:spcAft>
                <a:spcPts val="0"/>
              </a:spcAft>
              <a:buSzPts val="9000"/>
              <a:buNone/>
              <a:defRPr sz="12000"/>
            </a:lvl4pPr>
            <a:lvl5pPr lvl="4" algn="r">
              <a:spcBef>
                <a:spcPts val="0"/>
              </a:spcBef>
              <a:spcAft>
                <a:spcPts val="0"/>
              </a:spcAft>
              <a:buSzPts val="9000"/>
              <a:buNone/>
              <a:defRPr sz="12000"/>
            </a:lvl5pPr>
            <a:lvl6pPr lvl="5" algn="r">
              <a:spcBef>
                <a:spcPts val="0"/>
              </a:spcBef>
              <a:spcAft>
                <a:spcPts val="0"/>
              </a:spcAft>
              <a:buSzPts val="9000"/>
              <a:buNone/>
              <a:defRPr sz="12000"/>
            </a:lvl6pPr>
            <a:lvl7pPr lvl="6" algn="r">
              <a:spcBef>
                <a:spcPts val="0"/>
              </a:spcBef>
              <a:spcAft>
                <a:spcPts val="0"/>
              </a:spcAft>
              <a:buSzPts val="9000"/>
              <a:buNone/>
              <a:defRPr sz="12000"/>
            </a:lvl7pPr>
            <a:lvl8pPr lvl="7" algn="r">
              <a:spcBef>
                <a:spcPts val="0"/>
              </a:spcBef>
              <a:spcAft>
                <a:spcPts val="0"/>
              </a:spcAft>
              <a:buSzPts val="9000"/>
              <a:buNone/>
              <a:defRPr sz="12000"/>
            </a:lvl8pPr>
            <a:lvl9pPr lvl="8" algn="r">
              <a:spcBef>
                <a:spcPts val="0"/>
              </a:spcBef>
              <a:spcAft>
                <a:spcPts val="0"/>
              </a:spcAft>
              <a:buSzPts val="9000"/>
              <a:buNone/>
              <a:defRPr sz="12000"/>
            </a:lvl9pPr>
          </a:lstStyle>
          <a:p>
            <a:endParaRPr/>
          </a:p>
        </p:txBody>
      </p:sp>
    </p:spTree>
    <p:extLst>
      <p:ext uri="{BB962C8B-B14F-4D97-AF65-F5344CB8AC3E}">
        <p14:creationId xmlns:p14="http://schemas.microsoft.com/office/powerpoint/2010/main" val="271571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C028A-BF2E-4A30-9BEE-F8504FAE7F6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239866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C028A-BF2E-4A30-9BEE-F8504FAE7F6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61851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C028A-BF2E-4A30-9BEE-F8504FAE7F6C}" type="datetimeFigureOut">
              <a:rPr lang="en-US" smtClean="0"/>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272896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C028A-BF2E-4A30-9BEE-F8504FAE7F6C}" type="datetimeFigureOut">
              <a:rPr lang="en-US" smtClean="0"/>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358512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C028A-BF2E-4A30-9BEE-F8504FAE7F6C}" type="datetimeFigureOut">
              <a:rPr lang="en-US" smtClean="0"/>
              <a:t>11/15/23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183398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C028A-BF2E-4A30-9BEE-F8504FAE7F6C}" type="datetimeFigureOut">
              <a:rPr lang="en-US" smtClean="0"/>
              <a:t>11/15/23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263930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CC028A-BF2E-4A30-9BEE-F8504FAE7F6C}" type="datetimeFigureOut">
              <a:rPr lang="en-US" smtClean="0"/>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111397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CC028A-BF2E-4A30-9BEE-F8504FAE7F6C}" type="datetimeFigureOut">
              <a:rPr lang="en-US" smtClean="0"/>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DFEE9-5956-4E55-B677-80C84DBDBA0D}" type="slidenum">
              <a:rPr lang="en-US" smtClean="0"/>
              <a:t>‹#›</a:t>
            </a:fld>
            <a:endParaRPr lang="en-US"/>
          </a:p>
        </p:txBody>
      </p:sp>
    </p:spTree>
    <p:extLst>
      <p:ext uri="{BB962C8B-B14F-4D97-AF65-F5344CB8AC3E}">
        <p14:creationId xmlns:p14="http://schemas.microsoft.com/office/powerpoint/2010/main" val="305359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C028A-BF2E-4A30-9BEE-F8504FAE7F6C}" type="datetimeFigureOut">
              <a:rPr lang="en-US" smtClean="0"/>
              <a:t>11/15/23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DFEE9-5956-4E55-B677-80C84DBDBA0D}" type="slidenum">
              <a:rPr lang="en-US" smtClean="0"/>
              <a:t>‹#›</a:t>
            </a:fld>
            <a:endParaRPr lang="en-US"/>
          </a:p>
        </p:txBody>
      </p:sp>
    </p:spTree>
    <p:extLst>
      <p:ext uri="{BB962C8B-B14F-4D97-AF65-F5344CB8AC3E}">
        <p14:creationId xmlns:p14="http://schemas.microsoft.com/office/powerpoint/2010/main" val="4317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793971" y="2964415"/>
            <a:ext cx="4604059" cy="4477447"/>
          </a:xfrm>
          <a:prstGeom prst="rect">
            <a:avLst/>
          </a:prstGeom>
        </p:spPr>
      </p:pic>
      <p:sp>
        <p:nvSpPr>
          <p:cNvPr id="3" name="TextBox 3"/>
          <p:cNvSpPr txBox="1"/>
          <p:nvPr/>
        </p:nvSpPr>
        <p:spPr>
          <a:xfrm>
            <a:off x="1054889" y="1645257"/>
            <a:ext cx="10082223" cy="1549655"/>
          </a:xfrm>
          <a:prstGeom prst="rect">
            <a:avLst/>
          </a:prstGeom>
        </p:spPr>
        <p:txBody>
          <a:bodyPr lIns="0" tIns="0" rIns="0" bIns="0" rtlCol="0" anchor="t">
            <a:spAutoFit/>
          </a:bodyPr>
          <a:lstStyle/>
          <a:p>
            <a:pPr algn="ctr">
              <a:lnSpc>
                <a:spcPts val="6000"/>
              </a:lnSpc>
            </a:pPr>
            <a:r>
              <a:rPr lang="en-US" sz="6000" dirty="0" err="1">
                <a:solidFill>
                  <a:srgbClr val="47271D"/>
                </a:solidFill>
                <a:latin typeface="RoxboroughCF"/>
              </a:rPr>
              <a:t>Học</a:t>
            </a:r>
            <a:r>
              <a:rPr lang="en-US" sz="6000" dirty="0">
                <a:solidFill>
                  <a:srgbClr val="47271D"/>
                </a:solidFill>
                <a:latin typeface="RoxboroughCF"/>
              </a:rPr>
              <a:t> </a:t>
            </a:r>
            <a:r>
              <a:rPr lang="en-US" sz="6000" dirty="0" err="1">
                <a:solidFill>
                  <a:srgbClr val="47271D"/>
                </a:solidFill>
                <a:latin typeface="RoxboroughCF"/>
              </a:rPr>
              <a:t>thuyết</a:t>
            </a:r>
            <a:r>
              <a:rPr lang="en-US" sz="6000" dirty="0">
                <a:solidFill>
                  <a:srgbClr val="47271D"/>
                </a:solidFill>
                <a:latin typeface="RoxboroughCF"/>
              </a:rPr>
              <a:t> </a:t>
            </a:r>
            <a:r>
              <a:rPr lang="en-US" sz="6000" dirty="0" err="1">
                <a:solidFill>
                  <a:srgbClr val="47271D"/>
                </a:solidFill>
                <a:latin typeface="RoxboroughCF"/>
              </a:rPr>
              <a:t>Nhân</a:t>
            </a:r>
            <a:r>
              <a:rPr lang="en-US" sz="6000" dirty="0">
                <a:solidFill>
                  <a:srgbClr val="47271D"/>
                </a:solidFill>
                <a:latin typeface="RoxboroughCF"/>
              </a:rPr>
              <a:t> </a:t>
            </a:r>
            <a:r>
              <a:rPr lang="en-US" sz="6000" dirty="0" err="1">
                <a:solidFill>
                  <a:srgbClr val="47271D"/>
                </a:solidFill>
                <a:latin typeface="RoxboroughCF"/>
              </a:rPr>
              <a:t>vị</a:t>
            </a:r>
            <a:r>
              <a:rPr lang="en-US" sz="6000" dirty="0">
                <a:solidFill>
                  <a:srgbClr val="47271D"/>
                </a:solidFill>
                <a:latin typeface="RoxboroughCF"/>
              </a:rPr>
              <a:t> </a:t>
            </a:r>
            <a:r>
              <a:rPr lang="en-US" sz="6000" dirty="0" err="1">
                <a:solidFill>
                  <a:srgbClr val="47271D"/>
                </a:solidFill>
                <a:latin typeface="RoxboroughCF"/>
              </a:rPr>
              <a:t>trọng</a:t>
            </a:r>
            <a:r>
              <a:rPr lang="en-US" sz="6000" dirty="0">
                <a:solidFill>
                  <a:srgbClr val="47271D"/>
                </a:solidFill>
                <a:latin typeface="RoxboroughCF"/>
              </a:rPr>
              <a:t> </a:t>
            </a:r>
            <a:r>
              <a:rPr lang="en-US" sz="6000" dirty="0" err="1">
                <a:solidFill>
                  <a:srgbClr val="47271D"/>
                </a:solidFill>
                <a:latin typeface="RoxboroughCF"/>
              </a:rPr>
              <a:t>tâm</a:t>
            </a:r>
            <a:r>
              <a:rPr lang="en-US" sz="6000" dirty="0">
                <a:solidFill>
                  <a:srgbClr val="47271D"/>
                </a:solidFill>
                <a:latin typeface="RoxboroughCF"/>
              </a:rPr>
              <a:t>: Carl Roger</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804120" y="3718464"/>
            <a:ext cx="2583761" cy="3849179"/>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809625">
            <a:off x="-25788" y="3772929"/>
            <a:ext cx="2170507" cy="3572852"/>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6910900" flipV="1">
            <a:off x="10051858" y="3746698"/>
            <a:ext cx="2170507" cy="3572852"/>
          </a:xfrm>
          <a:prstGeom prst="rect">
            <a:avLst/>
          </a:prstGeom>
        </p:spPr>
      </p:pic>
      <p:sp>
        <p:nvSpPr>
          <p:cNvPr id="7" name="AutoShape 7"/>
          <p:cNvSpPr/>
          <p:nvPr/>
        </p:nvSpPr>
        <p:spPr>
          <a:xfrm>
            <a:off x="0" y="867774"/>
            <a:ext cx="12192000" cy="0"/>
          </a:xfrm>
          <a:prstGeom prst="line">
            <a:avLst/>
          </a:prstGeom>
          <a:ln w="19050" cap="rnd">
            <a:solidFill>
              <a:srgbClr val="000000"/>
            </a:solidFill>
            <a:prstDash val="solid"/>
            <a:headEnd type="none" w="sm" len="sm"/>
            <a:tailEnd type="none" w="sm" len="sm"/>
          </a:ln>
        </p:spPr>
        <p:txBody>
          <a:bodyPr/>
          <a:lstStyle/>
          <a:p>
            <a:endParaRPr lang="en-VN"/>
          </a:p>
        </p:txBody>
      </p:sp>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84643" y="275869"/>
            <a:ext cx="316215" cy="316215"/>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2449621" y="3362782"/>
            <a:ext cx="507026" cy="507026"/>
          </a:xfrm>
          <a:prstGeom prst="rect">
            <a:avLst/>
          </a:prstGeom>
        </p:spPr>
      </p:pic>
      <p:pic>
        <p:nvPicPr>
          <p:cNvPr id="14" name="Picture 14"/>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9733266" y="3637515"/>
            <a:ext cx="464585" cy="464585"/>
          </a:xfrm>
          <a:prstGeom prst="rect">
            <a:avLst/>
          </a:prstGeom>
        </p:spPr>
      </p:pic>
      <p:pic>
        <p:nvPicPr>
          <p:cNvPr id="15" name="Picture 15"/>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2770837" y="2964415"/>
            <a:ext cx="371619" cy="371619"/>
          </a:xfrm>
          <a:prstGeom prst="rect">
            <a:avLst/>
          </a:prstGeom>
        </p:spPr>
      </p:pic>
      <p:pic>
        <p:nvPicPr>
          <p:cNvPr id="16" name="Picture 1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5887206" y="240841"/>
            <a:ext cx="417590" cy="386271"/>
          </a:xfrm>
          <a:prstGeom prst="rect">
            <a:avLst/>
          </a:prstGeom>
        </p:spPr>
      </p:pic>
      <p:sp>
        <p:nvSpPr>
          <p:cNvPr id="18" name="Subtitle 2">
            <a:extLst>
              <a:ext uri="{FF2B5EF4-FFF2-40B4-BE49-F238E27FC236}">
                <a16:creationId xmlns:a16="http://schemas.microsoft.com/office/drawing/2014/main" id="{6D4E0CEA-EDF4-914C-9060-3846A4233578}"/>
              </a:ext>
            </a:extLst>
          </p:cNvPr>
          <p:cNvSpPr txBox="1">
            <a:spLocks/>
          </p:cNvSpPr>
          <p:nvPr/>
        </p:nvSpPr>
        <p:spPr>
          <a:xfrm>
            <a:off x="5400541" y="6069169"/>
            <a:ext cx="6791459" cy="78883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TS. </a:t>
            </a:r>
            <a:r>
              <a:rPr lang="en-US" dirty="0" err="1"/>
              <a:t>Ngô</a:t>
            </a:r>
            <a:r>
              <a:rPr lang="en-US" dirty="0"/>
              <a:t> </a:t>
            </a:r>
            <a:r>
              <a:rPr lang="en-US" dirty="0" err="1"/>
              <a:t>Xuân</a:t>
            </a:r>
            <a:r>
              <a:rPr lang="en-US" dirty="0"/>
              <a:t> </a:t>
            </a:r>
            <a:r>
              <a:rPr lang="en-US" dirty="0" err="1"/>
              <a:t>Điệp</a:t>
            </a:r>
            <a:endParaRPr lang="en-US" dirty="0"/>
          </a:p>
          <a:p>
            <a:r>
              <a:rPr lang="en-US" dirty="0" err="1"/>
              <a:t>Tham</a:t>
            </a:r>
            <a:r>
              <a:rPr lang="en-US" dirty="0"/>
              <a:t> </a:t>
            </a:r>
            <a:r>
              <a:rPr lang="en-US" dirty="0" err="1"/>
              <a:t>khảo</a:t>
            </a:r>
            <a:r>
              <a:rPr lang="en-US" dirty="0"/>
              <a:t> </a:t>
            </a:r>
            <a:r>
              <a:rPr lang="en-US" dirty="0" err="1"/>
              <a:t>bài</a:t>
            </a:r>
            <a:r>
              <a:rPr lang="en-US" dirty="0"/>
              <a:t> </a:t>
            </a:r>
            <a:r>
              <a:rPr lang="en-US" dirty="0" err="1"/>
              <a:t>giảng</a:t>
            </a:r>
            <a:r>
              <a:rPr lang="en-US" dirty="0"/>
              <a:t> </a:t>
            </a:r>
            <a:r>
              <a:rPr lang="en-US" dirty="0" err="1"/>
              <a:t>Ths</a:t>
            </a:r>
            <a:r>
              <a:rPr lang="en-US" dirty="0"/>
              <a:t>. </a:t>
            </a:r>
            <a:r>
              <a:rPr lang="en-US" dirty="0" err="1"/>
              <a:t>Võ</a:t>
            </a:r>
            <a:r>
              <a:rPr lang="en-US" dirty="0"/>
              <a:t> </a:t>
            </a:r>
            <a:r>
              <a:rPr lang="en-US" dirty="0" err="1"/>
              <a:t>Nhật</a:t>
            </a:r>
            <a:r>
              <a:rPr lang="en-US" dirty="0"/>
              <a:t> </a:t>
            </a:r>
            <a:r>
              <a:rPr lang="en-US" dirty="0" err="1"/>
              <a:t>Huy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96" y="2718147"/>
            <a:ext cx="1306883" cy="10772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PH" sz="2000" b="1" dirty="0"/>
              <a:t>Kinh </a:t>
            </a:r>
            <a:r>
              <a:rPr lang="en-PH" sz="2000" b="1" dirty="0" err="1"/>
              <a:t>nghiệm</a:t>
            </a:r>
            <a:r>
              <a:rPr lang="en-PH" sz="2000" b="1" dirty="0"/>
              <a:t>   </a:t>
            </a:r>
            <a:r>
              <a:rPr lang="en-PH" sz="2000" b="1" dirty="0" err="1"/>
              <a:t>thơ</a:t>
            </a:r>
            <a:r>
              <a:rPr lang="en-PH" sz="2000" b="1" dirty="0"/>
              <a:t> </a:t>
            </a:r>
            <a:r>
              <a:rPr lang="en-PH" sz="2000" b="1" dirty="0" err="1"/>
              <a:t>ấu</a:t>
            </a:r>
            <a:endParaRPr lang="en-PH" sz="2000" b="1" dirty="0"/>
          </a:p>
        </p:txBody>
      </p:sp>
      <p:sp>
        <p:nvSpPr>
          <p:cNvPr id="5" name="Rectangle 4"/>
          <p:cNvSpPr/>
          <p:nvPr/>
        </p:nvSpPr>
        <p:spPr>
          <a:xfrm>
            <a:off x="5820429" y="279744"/>
            <a:ext cx="1240077" cy="9895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PH" sz="2000" b="1" dirty="0" err="1"/>
              <a:t>Dễ</a:t>
            </a:r>
            <a:r>
              <a:rPr lang="en-PH" sz="2000" b="1" dirty="0"/>
              <a:t> </a:t>
            </a:r>
            <a:r>
              <a:rPr lang="en-PH" sz="2000" b="1" dirty="0" err="1"/>
              <a:t>tổn</a:t>
            </a:r>
            <a:r>
              <a:rPr lang="en-PH" sz="2000" b="1" dirty="0"/>
              <a:t> </a:t>
            </a:r>
            <a:r>
              <a:rPr lang="en-PH" sz="2000" b="1" dirty="0" err="1"/>
              <a:t>thương</a:t>
            </a:r>
            <a:endParaRPr lang="en-PH" sz="2000" b="1" dirty="0"/>
          </a:p>
        </p:txBody>
      </p:sp>
      <p:sp>
        <p:nvSpPr>
          <p:cNvPr id="6" name="Rectangle 5"/>
          <p:cNvSpPr/>
          <p:nvPr/>
        </p:nvSpPr>
        <p:spPr>
          <a:xfrm>
            <a:off x="4029207" y="1269300"/>
            <a:ext cx="1415441" cy="9895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PH" sz="2000" b="1" dirty="0" err="1"/>
              <a:t>Sự</a:t>
            </a:r>
            <a:r>
              <a:rPr lang="en-PH" sz="2000" b="1" dirty="0"/>
              <a:t> </a:t>
            </a:r>
            <a:r>
              <a:rPr lang="en-PH" sz="2000" b="1" dirty="0" err="1"/>
              <a:t>bất</a:t>
            </a:r>
            <a:r>
              <a:rPr lang="en-PH" sz="2000" b="1" dirty="0"/>
              <a:t> </a:t>
            </a:r>
            <a:r>
              <a:rPr lang="en-PH" sz="2000" b="1" dirty="0" err="1"/>
              <a:t>tương</a:t>
            </a:r>
            <a:r>
              <a:rPr lang="en-PH" sz="2000" b="1" dirty="0"/>
              <a:t> </a:t>
            </a:r>
            <a:r>
              <a:rPr lang="en-PH" sz="2000" b="1" dirty="0" err="1"/>
              <a:t>đồng</a:t>
            </a:r>
            <a:endParaRPr lang="en-PH" sz="2000" b="1" dirty="0"/>
          </a:p>
        </p:txBody>
      </p:sp>
      <p:sp>
        <p:nvSpPr>
          <p:cNvPr id="7" name="Rectangle 6"/>
          <p:cNvSpPr/>
          <p:nvPr/>
        </p:nvSpPr>
        <p:spPr>
          <a:xfrm>
            <a:off x="1910224" y="4218246"/>
            <a:ext cx="1665962" cy="989556"/>
          </a:xfrm>
          <a:prstGeom prst="rect">
            <a:avLst/>
          </a:prstGeom>
          <a:solidFill>
            <a:srgbClr val="FFFF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PH" b="1" dirty="0" err="1">
                <a:solidFill>
                  <a:sysClr val="windowText" lastClr="000000"/>
                </a:solidFill>
              </a:rPr>
              <a:t>Quan</a:t>
            </a:r>
            <a:r>
              <a:rPr lang="en-PH" b="1" dirty="0">
                <a:solidFill>
                  <a:sysClr val="windowText" lastClr="000000"/>
                </a:solidFill>
              </a:rPr>
              <a:t> </a:t>
            </a:r>
            <a:r>
              <a:rPr lang="en-PH" b="1" dirty="0" err="1">
                <a:solidFill>
                  <a:sysClr val="windowText" lastClr="000000"/>
                </a:solidFill>
              </a:rPr>
              <a:t>tâm</a:t>
            </a:r>
            <a:r>
              <a:rPr lang="en-PH" b="1" dirty="0">
                <a:solidFill>
                  <a:sysClr val="windowText" lastClr="000000"/>
                </a:solidFill>
              </a:rPr>
              <a:t> </a:t>
            </a:r>
            <a:r>
              <a:rPr lang="en-PH" b="1" dirty="0" err="1">
                <a:solidFill>
                  <a:sysClr val="windowText" lastClr="000000"/>
                </a:solidFill>
              </a:rPr>
              <a:t>tích</a:t>
            </a:r>
            <a:r>
              <a:rPr lang="en-PH" b="1" dirty="0">
                <a:solidFill>
                  <a:sysClr val="windowText" lastClr="000000"/>
                </a:solidFill>
              </a:rPr>
              <a:t> </a:t>
            </a:r>
            <a:r>
              <a:rPr lang="en-PH" b="1" dirty="0" err="1">
                <a:solidFill>
                  <a:sysClr val="windowText" lastClr="000000"/>
                </a:solidFill>
              </a:rPr>
              <a:t>cực</a:t>
            </a:r>
            <a:r>
              <a:rPr lang="en-PH" b="1" dirty="0">
                <a:solidFill>
                  <a:sysClr val="windowText" lastClr="000000"/>
                </a:solidFill>
              </a:rPr>
              <a:t> </a:t>
            </a:r>
            <a:r>
              <a:rPr lang="en-PH" b="1" dirty="0" err="1">
                <a:solidFill>
                  <a:sysClr val="windowText" lastClr="000000"/>
                </a:solidFill>
              </a:rPr>
              <a:t>vô</a:t>
            </a:r>
            <a:r>
              <a:rPr lang="en-PH" b="1" dirty="0">
                <a:solidFill>
                  <a:sysClr val="windowText" lastClr="000000"/>
                </a:solidFill>
              </a:rPr>
              <a:t> </a:t>
            </a:r>
            <a:r>
              <a:rPr lang="en-PH" b="1" dirty="0" err="1">
                <a:solidFill>
                  <a:sysClr val="windowText" lastClr="000000"/>
                </a:solidFill>
              </a:rPr>
              <a:t>điều</a:t>
            </a:r>
            <a:r>
              <a:rPr lang="en-PH" b="1" dirty="0">
                <a:solidFill>
                  <a:sysClr val="windowText" lastClr="000000"/>
                </a:solidFill>
              </a:rPr>
              <a:t> </a:t>
            </a:r>
            <a:r>
              <a:rPr lang="en-PH" b="1" dirty="0" err="1">
                <a:solidFill>
                  <a:sysClr val="windowText" lastClr="000000"/>
                </a:solidFill>
              </a:rPr>
              <a:t>kiện</a:t>
            </a:r>
            <a:endParaRPr lang="en-PH" b="1" dirty="0">
              <a:solidFill>
                <a:sysClr val="windowText" lastClr="000000"/>
              </a:solidFill>
            </a:endParaRPr>
          </a:p>
        </p:txBody>
      </p:sp>
      <p:sp>
        <p:nvSpPr>
          <p:cNvPr id="8" name="Rectangle 7"/>
          <p:cNvSpPr/>
          <p:nvPr/>
        </p:nvSpPr>
        <p:spPr>
          <a:xfrm>
            <a:off x="1910224" y="1277655"/>
            <a:ext cx="1665962" cy="989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PH" b="1" dirty="0" err="1"/>
              <a:t>Quan</a:t>
            </a:r>
            <a:r>
              <a:rPr lang="en-PH" b="1" dirty="0"/>
              <a:t> </a:t>
            </a:r>
            <a:r>
              <a:rPr lang="en-PH" b="1" dirty="0" err="1"/>
              <a:t>tâm</a:t>
            </a:r>
            <a:r>
              <a:rPr lang="en-PH" b="1" dirty="0"/>
              <a:t> </a:t>
            </a:r>
            <a:r>
              <a:rPr lang="en-PH" b="1" dirty="0" err="1"/>
              <a:t>tích</a:t>
            </a:r>
            <a:r>
              <a:rPr lang="en-PH" b="1" dirty="0"/>
              <a:t> </a:t>
            </a:r>
            <a:r>
              <a:rPr lang="en-PH" b="1" dirty="0" err="1"/>
              <a:t>cực</a:t>
            </a:r>
            <a:r>
              <a:rPr lang="en-PH" b="1" dirty="0"/>
              <a:t> </a:t>
            </a:r>
            <a:r>
              <a:rPr lang="en-PH" b="1" dirty="0" err="1"/>
              <a:t>có</a:t>
            </a:r>
            <a:r>
              <a:rPr lang="en-PH" b="1" dirty="0"/>
              <a:t> </a:t>
            </a:r>
            <a:r>
              <a:rPr lang="en-PH" b="1" dirty="0" err="1"/>
              <a:t>điều</a:t>
            </a:r>
            <a:r>
              <a:rPr lang="en-PH" b="1" dirty="0"/>
              <a:t> </a:t>
            </a:r>
            <a:r>
              <a:rPr lang="en-PH" b="1" dirty="0" err="1"/>
              <a:t>kiện</a:t>
            </a:r>
            <a:endParaRPr lang="en-PH" b="1" dirty="0"/>
          </a:p>
        </p:txBody>
      </p:sp>
      <p:sp>
        <p:nvSpPr>
          <p:cNvPr id="9" name="Rectangle 8"/>
          <p:cNvSpPr/>
          <p:nvPr/>
        </p:nvSpPr>
        <p:spPr>
          <a:xfrm>
            <a:off x="5820428" y="2267211"/>
            <a:ext cx="1340286" cy="989556"/>
          </a:xfrm>
          <a:prstGeom prst="rect">
            <a:avLst/>
          </a:prstGeom>
          <a:solidFill>
            <a:srgbClr val="CC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H" sz="2000" b="1" dirty="0">
                <a:solidFill>
                  <a:schemeClr val="tx1"/>
                </a:solidFill>
              </a:rPr>
              <a:t>Lo </a:t>
            </a:r>
            <a:r>
              <a:rPr lang="en-PH" sz="2000" b="1" dirty="0" err="1">
                <a:solidFill>
                  <a:schemeClr val="tx1"/>
                </a:solidFill>
              </a:rPr>
              <a:t>hãi</a:t>
            </a:r>
            <a:endParaRPr lang="en-PH" sz="2000" b="1" dirty="0">
              <a:solidFill>
                <a:schemeClr val="tx1"/>
              </a:solidFill>
            </a:endParaRPr>
          </a:p>
        </p:txBody>
      </p:sp>
      <p:sp>
        <p:nvSpPr>
          <p:cNvPr id="10" name="Rectangle 9"/>
          <p:cNvSpPr/>
          <p:nvPr/>
        </p:nvSpPr>
        <p:spPr>
          <a:xfrm>
            <a:off x="7937325" y="2204573"/>
            <a:ext cx="977030" cy="98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Phòng</a:t>
            </a:r>
            <a:r>
              <a:rPr lang="en-PH" sz="2000" b="1" dirty="0"/>
              <a:t> </a:t>
            </a:r>
            <a:r>
              <a:rPr lang="en-PH" sz="2000" b="1" dirty="0" err="1"/>
              <a:t>vệ</a:t>
            </a:r>
            <a:endParaRPr lang="en-PH" sz="2000" b="1" dirty="0"/>
          </a:p>
        </p:txBody>
      </p:sp>
      <p:sp>
        <p:nvSpPr>
          <p:cNvPr id="11" name="Rectangle 10"/>
          <p:cNvSpPr/>
          <p:nvPr/>
        </p:nvSpPr>
        <p:spPr>
          <a:xfrm>
            <a:off x="4029206" y="4218246"/>
            <a:ext cx="1665962" cy="989556"/>
          </a:xfrm>
          <a:prstGeom prst="rect">
            <a:avLst/>
          </a:prstGeom>
          <a:solidFill>
            <a:srgbClr val="006600"/>
          </a:solidFill>
          <a:ln>
            <a:solidFill>
              <a:srgbClr val="0066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Sự</a:t>
            </a:r>
            <a:r>
              <a:rPr lang="en-PH" sz="2000" b="1" dirty="0"/>
              <a:t> </a:t>
            </a:r>
            <a:r>
              <a:rPr lang="en-PH" sz="2000" b="1" dirty="0" err="1"/>
              <a:t>tương</a:t>
            </a:r>
            <a:r>
              <a:rPr lang="en-PH" sz="2000" b="1" dirty="0"/>
              <a:t> </a:t>
            </a:r>
            <a:r>
              <a:rPr lang="en-PH" sz="2000" b="1" dirty="0" err="1"/>
              <a:t>đồng</a:t>
            </a:r>
            <a:endParaRPr lang="en-PH" sz="2000" b="1" dirty="0"/>
          </a:p>
        </p:txBody>
      </p:sp>
      <p:sp>
        <p:nvSpPr>
          <p:cNvPr id="14" name="Explosion 1 13"/>
          <p:cNvSpPr/>
          <p:nvPr/>
        </p:nvSpPr>
        <p:spPr>
          <a:xfrm>
            <a:off x="7423759" y="-245301"/>
            <a:ext cx="2793304" cy="2637772"/>
          </a:xfrm>
          <a:prstGeom prst="irregularSeal1">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solidFill>
                  <a:sysClr val="windowText" lastClr="000000"/>
                </a:solidFill>
              </a:rPr>
              <a:t>Không</a:t>
            </a:r>
            <a:r>
              <a:rPr lang="en-PH" b="1" dirty="0">
                <a:solidFill>
                  <a:sysClr val="windowText" lastClr="000000"/>
                </a:solidFill>
              </a:rPr>
              <a:t> ý </a:t>
            </a:r>
            <a:r>
              <a:rPr lang="en-PH" b="1" dirty="0" err="1">
                <a:solidFill>
                  <a:sysClr val="windowText" lastClr="000000"/>
                </a:solidFill>
              </a:rPr>
              <a:t>thức</a:t>
            </a:r>
            <a:r>
              <a:rPr lang="en-PH" b="1" dirty="0">
                <a:solidFill>
                  <a:sysClr val="windowText" lastClr="000000"/>
                </a:solidFill>
              </a:rPr>
              <a:t> </a:t>
            </a:r>
            <a:r>
              <a:rPr lang="en-PH" b="1" dirty="0" err="1">
                <a:solidFill>
                  <a:sysClr val="windowText" lastClr="000000"/>
                </a:solidFill>
              </a:rPr>
              <a:t>giá</a:t>
            </a:r>
            <a:r>
              <a:rPr lang="en-PH" b="1" dirty="0">
                <a:solidFill>
                  <a:sysClr val="windowText" lastClr="000000"/>
                </a:solidFill>
              </a:rPr>
              <a:t> </a:t>
            </a:r>
            <a:r>
              <a:rPr lang="en-PH" b="1" dirty="0" err="1">
                <a:solidFill>
                  <a:sysClr val="windowText" lastClr="000000"/>
                </a:solidFill>
              </a:rPr>
              <a:t>trị</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r>
              <a:rPr lang="en-PH" b="1" dirty="0">
                <a:solidFill>
                  <a:sysClr val="windowText" lastClr="000000"/>
                </a:solidFill>
              </a:rPr>
              <a:t>, </a:t>
            </a:r>
            <a:r>
              <a:rPr lang="en-PH" b="1" dirty="0" err="1">
                <a:solidFill>
                  <a:sysClr val="windowText" lastClr="000000"/>
                </a:solidFill>
              </a:rPr>
              <a:t>không</a:t>
            </a:r>
            <a:r>
              <a:rPr lang="en-PH" b="1" dirty="0">
                <a:solidFill>
                  <a:sysClr val="windowText" lastClr="000000"/>
                </a:solidFill>
              </a:rPr>
              <a:t> tin </a:t>
            </a:r>
            <a:r>
              <a:rPr lang="en-PH" b="1" dirty="0" err="1">
                <a:solidFill>
                  <a:sysClr val="windowText" lastClr="000000"/>
                </a:solidFill>
              </a:rPr>
              <a:t>tưởng</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endParaRPr lang="en-PH" b="1" dirty="0">
              <a:solidFill>
                <a:sysClr val="windowText" lastClr="000000"/>
              </a:solidFill>
            </a:endParaRPr>
          </a:p>
        </p:txBody>
      </p:sp>
      <p:sp>
        <p:nvSpPr>
          <p:cNvPr id="15" name="Explosion 1 14"/>
          <p:cNvSpPr/>
          <p:nvPr/>
        </p:nvSpPr>
        <p:spPr>
          <a:xfrm>
            <a:off x="9116862" y="1990591"/>
            <a:ext cx="1377863" cy="1804795"/>
          </a:xfrm>
          <a:prstGeom prst="irregularSeal1">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t>Loạn</a:t>
            </a:r>
            <a:r>
              <a:rPr lang="en-PH" b="1" dirty="0"/>
              <a:t> </a:t>
            </a:r>
            <a:r>
              <a:rPr lang="en-PH" b="1" dirty="0" err="1"/>
              <a:t>thần</a:t>
            </a:r>
            <a:r>
              <a:rPr lang="en-PH" b="1" dirty="0"/>
              <a:t> </a:t>
            </a:r>
            <a:r>
              <a:rPr lang="en-PH" b="1" dirty="0" err="1"/>
              <a:t>kinh</a:t>
            </a:r>
            <a:endParaRPr lang="en-PH" b="1" dirty="0"/>
          </a:p>
        </p:txBody>
      </p:sp>
      <p:sp>
        <p:nvSpPr>
          <p:cNvPr id="16" name="Oval 15"/>
          <p:cNvSpPr/>
          <p:nvPr/>
        </p:nvSpPr>
        <p:spPr>
          <a:xfrm>
            <a:off x="6580339" y="4290163"/>
            <a:ext cx="2536522" cy="98955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b="1" dirty="0" err="1">
                <a:solidFill>
                  <a:schemeClr val="tx1"/>
                </a:solidFill>
              </a:rPr>
              <a:t>Hiện</a:t>
            </a:r>
            <a:r>
              <a:rPr lang="en-PH" sz="2000" b="1" dirty="0">
                <a:solidFill>
                  <a:schemeClr val="tx1"/>
                </a:solidFill>
              </a:rPr>
              <a:t> </a:t>
            </a:r>
            <a:r>
              <a:rPr lang="en-PH" sz="2000" b="1" dirty="0" err="1">
                <a:solidFill>
                  <a:schemeClr val="tx1"/>
                </a:solidFill>
              </a:rPr>
              <a:t>thực</a:t>
            </a:r>
            <a:r>
              <a:rPr lang="en-PH" sz="2000" b="1" dirty="0">
                <a:solidFill>
                  <a:schemeClr val="tx1"/>
                </a:solidFill>
              </a:rPr>
              <a:t> </a:t>
            </a:r>
            <a:r>
              <a:rPr lang="en-PH" sz="2000" b="1" dirty="0" err="1">
                <a:solidFill>
                  <a:schemeClr val="tx1"/>
                </a:solidFill>
              </a:rPr>
              <a:t>hóa</a:t>
            </a:r>
            <a:r>
              <a:rPr lang="en-PH" sz="2000" b="1" dirty="0">
                <a:solidFill>
                  <a:schemeClr val="tx1"/>
                </a:solidFill>
              </a:rPr>
              <a:t> </a:t>
            </a:r>
            <a:r>
              <a:rPr lang="en-PH" sz="2000" b="1" dirty="0" err="1">
                <a:solidFill>
                  <a:schemeClr val="tx1"/>
                </a:solidFill>
              </a:rPr>
              <a:t>bản</a:t>
            </a:r>
            <a:r>
              <a:rPr lang="en-PH" sz="2000" b="1" dirty="0">
                <a:solidFill>
                  <a:schemeClr val="tx1"/>
                </a:solidFill>
              </a:rPr>
              <a:t> </a:t>
            </a:r>
            <a:r>
              <a:rPr lang="en-PH" sz="2000" b="1" dirty="0" err="1">
                <a:solidFill>
                  <a:schemeClr val="tx1"/>
                </a:solidFill>
              </a:rPr>
              <a:t>thân</a:t>
            </a:r>
            <a:endParaRPr lang="en-PH" sz="2000" b="1" dirty="0">
              <a:solidFill>
                <a:schemeClr val="tx1"/>
              </a:solidFill>
            </a:endParaRPr>
          </a:p>
        </p:txBody>
      </p:sp>
      <p:sp>
        <p:nvSpPr>
          <p:cNvPr id="18" name="Right Arrow 17"/>
          <p:cNvSpPr/>
          <p:nvPr/>
        </p:nvSpPr>
        <p:spPr>
          <a:xfrm>
            <a:off x="3626286" y="1631409"/>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ight Arrow 18"/>
          <p:cNvSpPr/>
          <p:nvPr/>
        </p:nvSpPr>
        <p:spPr>
          <a:xfrm>
            <a:off x="3576186" y="469423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ight Arrow 19"/>
          <p:cNvSpPr/>
          <p:nvPr/>
        </p:nvSpPr>
        <p:spPr>
          <a:xfrm>
            <a:off x="5945689" y="468984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ight Arrow 20"/>
          <p:cNvSpPr/>
          <p:nvPr/>
        </p:nvSpPr>
        <p:spPr>
          <a:xfrm>
            <a:off x="7399752" y="2671283"/>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ight Arrow 21"/>
          <p:cNvSpPr/>
          <p:nvPr/>
        </p:nvSpPr>
        <p:spPr>
          <a:xfrm>
            <a:off x="8914355" y="2699352"/>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ight Arrow 22"/>
          <p:cNvSpPr/>
          <p:nvPr/>
        </p:nvSpPr>
        <p:spPr>
          <a:xfrm rot="18875160">
            <a:off x="5506233" y="136581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ight Arrow 23"/>
          <p:cNvSpPr/>
          <p:nvPr/>
        </p:nvSpPr>
        <p:spPr>
          <a:xfrm rot="2319802">
            <a:off x="5568866" y="1899884"/>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ight Arrow 24"/>
          <p:cNvSpPr/>
          <p:nvPr/>
        </p:nvSpPr>
        <p:spPr>
          <a:xfrm>
            <a:off x="7136707" y="683816"/>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ight Arrow 25"/>
          <p:cNvSpPr/>
          <p:nvPr/>
        </p:nvSpPr>
        <p:spPr>
          <a:xfrm rot="16359803">
            <a:off x="8224380" y="187012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ight Arrow 26"/>
          <p:cNvSpPr/>
          <p:nvPr/>
        </p:nvSpPr>
        <p:spPr>
          <a:xfrm rot="16200000">
            <a:off x="2393537" y="243872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ight Arrow 28"/>
          <p:cNvSpPr/>
          <p:nvPr/>
        </p:nvSpPr>
        <p:spPr>
          <a:xfrm rot="5400000">
            <a:off x="2388446" y="390614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itle 1"/>
          <p:cNvSpPr>
            <a:spLocks noGrp="1"/>
          </p:cNvSpPr>
          <p:nvPr>
            <p:ph type="title"/>
          </p:nvPr>
        </p:nvSpPr>
        <p:spPr>
          <a:xfrm>
            <a:off x="38523" y="3395"/>
            <a:ext cx="10515600" cy="1325563"/>
          </a:xfrm>
        </p:spPr>
        <p:txBody>
          <a:bodyPr/>
          <a:lstStyle/>
          <a:p>
            <a:r>
              <a:rPr lang="en-US" b="1" dirty="0" err="1"/>
              <a:t>Tóm</a:t>
            </a:r>
            <a:r>
              <a:rPr lang="en-US" b="1" dirty="0"/>
              <a:t> </a:t>
            </a:r>
            <a:r>
              <a:rPr lang="en-US" b="1" dirty="0" err="1"/>
              <a:t>tắt</a:t>
            </a:r>
            <a:endParaRPr lang="en-US" b="1" dirty="0"/>
          </a:p>
        </p:txBody>
      </p:sp>
    </p:spTree>
    <p:extLst>
      <p:ext uri="{BB962C8B-B14F-4D97-AF65-F5344CB8AC3E}">
        <p14:creationId xmlns:p14="http://schemas.microsoft.com/office/powerpoint/2010/main" val="159507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b="1" dirty="0"/>
          </a:p>
        </p:txBody>
      </p:sp>
      <p:sp>
        <p:nvSpPr>
          <p:cNvPr id="7" name="Content Placeholder 2"/>
          <p:cNvSpPr>
            <a:spLocks noGrp="1"/>
          </p:cNvSpPr>
          <p:nvPr>
            <p:ph idx="1"/>
          </p:nvPr>
        </p:nvSpPr>
        <p:spPr>
          <a:xfrm>
            <a:off x="838200" y="1825625"/>
            <a:ext cx="10515600" cy="4351338"/>
          </a:xfrm>
        </p:spPr>
        <p:txBody>
          <a:bodyPr/>
          <a:lstStyle/>
          <a:p>
            <a:pPr marL="0" indent="0">
              <a:buNone/>
            </a:pPr>
            <a:r>
              <a:rPr lang="en-US" b="1" dirty="0"/>
              <a:t>The Self (</a:t>
            </a:r>
            <a:r>
              <a:rPr lang="en-US" b="1" dirty="0" err="1"/>
              <a:t>Bản</a:t>
            </a:r>
            <a:r>
              <a:rPr lang="en-US" b="1" dirty="0"/>
              <a:t> </a:t>
            </a:r>
            <a:r>
              <a:rPr lang="en-US" b="1" dirty="0" err="1"/>
              <a:t>thân</a:t>
            </a:r>
            <a:r>
              <a:rPr lang="en-US" b="1" dirty="0"/>
              <a:t>)/ Self-concept (</a:t>
            </a:r>
            <a:r>
              <a:rPr lang="en-US" b="1" dirty="0" err="1"/>
              <a:t>Khái</a:t>
            </a:r>
            <a:r>
              <a:rPr lang="en-US" b="1" dirty="0"/>
              <a:t> </a:t>
            </a:r>
            <a:r>
              <a:rPr lang="en-US" b="1" dirty="0" err="1"/>
              <a:t>niệm</a:t>
            </a:r>
            <a:r>
              <a:rPr lang="en-US" b="1" dirty="0"/>
              <a:t> </a:t>
            </a:r>
            <a:r>
              <a:rPr lang="en-US" b="1" dirty="0" err="1"/>
              <a:t>bản</a:t>
            </a:r>
            <a:r>
              <a:rPr lang="en-US" b="1" dirty="0"/>
              <a:t> </a:t>
            </a:r>
            <a:r>
              <a:rPr lang="en-US" b="1" dirty="0" err="1"/>
              <a:t>thân</a:t>
            </a:r>
            <a:r>
              <a:rPr lang="en-US" b="1" dirty="0"/>
              <a:t>):</a:t>
            </a:r>
            <a:r>
              <a:rPr lang="en-US" dirty="0"/>
              <a:t>  </a:t>
            </a:r>
          </a:p>
          <a:p>
            <a:pPr>
              <a:buFontTx/>
              <a:buChar char="-"/>
            </a:pPr>
            <a:r>
              <a:rPr lang="en-US" dirty="0" err="1"/>
              <a:t>Là</a:t>
            </a:r>
            <a:r>
              <a:rPr lang="en-US" dirty="0"/>
              <a:t> </a:t>
            </a:r>
            <a:r>
              <a:rPr lang="en-US" dirty="0" err="1"/>
              <a:t>những</a:t>
            </a:r>
            <a:r>
              <a:rPr lang="en-US" dirty="0"/>
              <a:t> </a:t>
            </a:r>
            <a:r>
              <a:rPr lang="en-US" dirty="0" err="1"/>
              <a:t>điều</a:t>
            </a:r>
            <a:r>
              <a:rPr lang="en-US" dirty="0"/>
              <a:t> </a:t>
            </a:r>
            <a:r>
              <a:rPr lang="en-US" dirty="0" err="1"/>
              <a:t>liên</a:t>
            </a:r>
            <a:r>
              <a:rPr lang="en-US" dirty="0"/>
              <a:t> </a:t>
            </a:r>
            <a:r>
              <a:rPr lang="en-US" dirty="0" err="1"/>
              <a:t>quan</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bản</a:t>
            </a:r>
            <a:r>
              <a:rPr lang="en-US" dirty="0"/>
              <a:t> </a:t>
            </a:r>
            <a:r>
              <a:rPr lang="en-US" dirty="0" err="1"/>
              <a:t>thân</a:t>
            </a:r>
            <a:r>
              <a:rPr lang="en-US" dirty="0"/>
              <a:t> </a:t>
            </a:r>
            <a:r>
              <a:rPr lang="en-US" dirty="0" err="1"/>
              <a:t>người</a:t>
            </a:r>
            <a:r>
              <a:rPr lang="en-US" dirty="0"/>
              <a:t> </a:t>
            </a:r>
            <a:r>
              <a:rPr lang="en-US" dirty="0" err="1"/>
              <a:t>đó</a:t>
            </a:r>
            <a:r>
              <a:rPr lang="en-US" dirty="0"/>
              <a:t> </a:t>
            </a:r>
            <a:r>
              <a:rPr lang="en-US" dirty="0" err="1"/>
              <a:t>và</a:t>
            </a:r>
            <a:r>
              <a:rPr lang="en-US" dirty="0"/>
              <a:t> </a:t>
            </a:r>
            <a:r>
              <a:rPr lang="en-US" dirty="0" err="1"/>
              <a:t>được</a:t>
            </a:r>
            <a:r>
              <a:rPr lang="en-US" dirty="0"/>
              <a:t> </a:t>
            </a:r>
            <a:r>
              <a:rPr lang="en-US" dirty="0" err="1"/>
              <a:t>phân</a:t>
            </a:r>
            <a:r>
              <a:rPr lang="en-US" dirty="0"/>
              <a:t> </a:t>
            </a:r>
            <a:r>
              <a:rPr lang="en-US" dirty="0" err="1"/>
              <a:t>biệt</a:t>
            </a:r>
            <a:r>
              <a:rPr lang="en-US" dirty="0"/>
              <a:t> </a:t>
            </a:r>
            <a:r>
              <a:rPr lang="en-US" dirty="0" err="1"/>
              <a:t>với</a:t>
            </a:r>
            <a:r>
              <a:rPr lang="en-US" dirty="0"/>
              <a:t> </a:t>
            </a:r>
            <a:r>
              <a:rPr lang="en-US" dirty="0" err="1"/>
              <a:t>người</a:t>
            </a:r>
            <a:r>
              <a:rPr lang="en-US" dirty="0"/>
              <a:t> </a:t>
            </a:r>
            <a:r>
              <a:rPr lang="en-US" dirty="0" err="1"/>
              <a:t>khác</a:t>
            </a:r>
            <a:r>
              <a:rPr lang="en-US" dirty="0"/>
              <a:t>, </a:t>
            </a:r>
            <a:r>
              <a:rPr lang="en-US" dirty="0" err="1"/>
              <a:t>vật</a:t>
            </a:r>
            <a:r>
              <a:rPr lang="en-US" dirty="0"/>
              <a:t> </a:t>
            </a:r>
            <a:r>
              <a:rPr lang="en-US" dirty="0" err="1"/>
              <a:t>thể</a:t>
            </a:r>
            <a:r>
              <a:rPr lang="en-US" dirty="0"/>
              <a:t> </a:t>
            </a:r>
            <a:r>
              <a:rPr lang="en-US" dirty="0" err="1"/>
              <a:t>khác</a:t>
            </a:r>
            <a:r>
              <a:rPr lang="en-US" dirty="0"/>
              <a:t> </a:t>
            </a:r>
            <a:r>
              <a:rPr lang="en-US" dirty="0" err="1"/>
              <a:t>hoặc</a:t>
            </a:r>
            <a:r>
              <a:rPr lang="en-US" dirty="0"/>
              <a:t>/</a:t>
            </a:r>
            <a:r>
              <a:rPr lang="en-US" dirty="0" err="1"/>
              <a:t>và</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bên</a:t>
            </a:r>
            <a:r>
              <a:rPr lang="en-US" dirty="0"/>
              <a:t> </a:t>
            </a:r>
            <a:r>
              <a:rPr lang="en-US" dirty="0" err="1"/>
              <a:t>ngoài</a:t>
            </a:r>
            <a:endParaRPr lang="en-US" dirty="0"/>
          </a:p>
          <a:p>
            <a:pPr marL="0" indent="0">
              <a:buNone/>
            </a:pPr>
            <a:r>
              <a:rPr lang="en-PH" dirty="0"/>
              <a:t>- Bao </a:t>
            </a:r>
            <a:r>
              <a:rPr lang="en-PH" dirty="0" err="1"/>
              <a:t>gồm</a:t>
            </a:r>
            <a:r>
              <a:rPr lang="en-PH" dirty="0"/>
              <a:t> </a:t>
            </a:r>
            <a:r>
              <a:rPr lang="en-PH" dirty="0" err="1"/>
              <a:t>tất</a:t>
            </a:r>
            <a:r>
              <a:rPr lang="en-PH" dirty="0"/>
              <a:t> </a:t>
            </a:r>
            <a:r>
              <a:rPr lang="en-PH" dirty="0" err="1"/>
              <a:t>cả</a:t>
            </a:r>
            <a:r>
              <a:rPr lang="en-PH" dirty="0"/>
              <a:t> </a:t>
            </a:r>
            <a:r>
              <a:rPr lang="en-PH" b="1" dirty="0" err="1"/>
              <a:t>niềm</a:t>
            </a:r>
            <a:r>
              <a:rPr lang="en-PH" b="1" dirty="0"/>
              <a:t> tin</a:t>
            </a:r>
            <a:r>
              <a:rPr lang="en-PH" dirty="0"/>
              <a:t>, </a:t>
            </a:r>
            <a:r>
              <a:rPr lang="en-PH" b="1" dirty="0" err="1"/>
              <a:t>thái</a:t>
            </a:r>
            <a:r>
              <a:rPr lang="en-PH" b="1" dirty="0"/>
              <a:t> </a:t>
            </a:r>
            <a:r>
              <a:rPr lang="en-PH" b="1" dirty="0" err="1"/>
              <a:t>độ</a:t>
            </a:r>
            <a:r>
              <a:rPr lang="en-PH" b="1" dirty="0"/>
              <a:t> </a:t>
            </a:r>
            <a:r>
              <a:rPr lang="en-PH" dirty="0" err="1"/>
              <a:t>và</a:t>
            </a:r>
            <a:r>
              <a:rPr lang="en-PH" dirty="0"/>
              <a:t> </a:t>
            </a:r>
            <a:r>
              <a:rPr lang="en-PH" b="1" dirty="0" err="1"/>
              <a:t>nhận</a:t>
            </a:r>
            <a:r>
              <a:rPr lang="en-PH" b="1" dirty="0"/>
              <a:t> </a:t>
            </a:r>
            <a:r>
              <a:rPr lang="en-PH" b="1" dirty="0" err="1"/>
              <a:t>thức</a:t>
            </a:r>
            <a:r>
              <a:rPr lang="en-PH" b="1" dirty="0"/>
              <a:t> </a:t>
            </a:r>
            <a:r>
              <a:rPr lang="en-PH" b="1" dirty="0" err="1"/>
              <a:t>kiên</a:t>
            </a:r>
            <a:r>
              <a:rPr lang="en-PH" b="1" dirty="0"/>
              <a:t> </a:t>
            </a:r>
            <a:r>
              <a:rPr lang="en-PH" b="1" dirty="0" err="1"/>
              <a:t>định</a:t>
            </a:r>
            <a:r>
              <a:rPr lang="en-PH" b="1" dirty="0"/>
              <a:t> </a:t>
            </a:r>
            <a:r>
              <a:rPr lang="en-PH" dirty="0"/>
              <a:t>(</a:t>
            </a:r>
            <a:r>
              <a:rPr lang="en-PH" dirty="0" err="1"/>
              <a:t>về</a:t>
            </a:r>
            <a:r>
              <a:rPr lang="en-PH" dirty="0"/>
              <a:t> </a:t>
            </a:r>
            <a:r>
              <a:rPr lang="en-PH" dirty="0" err="1"/>
              <a:t>mình</a:t>
            </a:r>
            <a:r>
              <a:rPr lang="en-PH" dirty="0"/>
              <a:t>)</a:t>
            </a:r>
            <a:r>
              <a:rPr lang="en-PH" b="1" dirty="0"/>
              <a:t> </a:t>
            </a:r>
            <a:r>
              <a:rPr lang="en-PH" dirty="0" err="1"/>
              <a:t>và</a:t>
            </a:r>
            <a:r>
              <a:rPr lang="en-PH" dirty="0"/>
              <a:t> </a:t>
            </a:r>
            <a:r>
              <a:rPr lang="en-PH" dirty="0" err="1"/>
              <a:t>đã</a:t>
            </a:r>
            <a:r>
              <a:rPr lang="en-PH" dirty="0"/>
              <a:t> </a:t>
            </a:r>
            <a:r>
              <a:rPr lang="en-PH" b="1" dirty="0" err="1"/>
              <a:t>được</a:t>
            </a:r>
            <a:r>
              <a:rPr lang="en-PH" b="1" dirty="0"/>
              <a:t> </a:t>
            </a:r>
            <a:r>
              <a:rPr lang="en-PH" b="1" dirty="0" err="1"/>
              <a:t>thiết</a:t>
            </a:r>
            <a:r>
              <a:rPr lang="en-PH" b="1" dirty="0"/>
              <a:t> </a:t>
            </a:r>
            <a:r>
              <a:rPr lang="en-PH" b="1" dirty="0" err="1"/>
              <a:t>lập</a:t>
            </a:r>
            <a:r>
              <a:rPr lang="en-PH" b="1" dirty="0"/>
              <a:t> </a:t>
            </a:r>
            <a:r>
              <a:rPr lang="en-PH" dirty="0" err="1"/>
              <a:t>của</a:t>
            </a:r>
            <a:r>
              <a:rPr lang="en-PH" dirty="0"/>
              <a:t> </a:t>
            </a:r>
            <a:r>
              <a:rPr lang="en-PH" dirty="0" err="1"/>
              <a:t>mỗi</a:t>
            </a:r>
            <a:r>
              <a:rPr lang="en-PH" dirty="0"/>
              <a:t> </a:t>
            </a:r>
            <a:r>
              <a:rPr lang="en-PH" dirty="0" err="1"/>
              <a:t>cá</a:t>
            </a:r>
            <a:r>
              <a:rPr lang="en-PH" dirty="0"/>
              <a:t> </a:t>
            </a:r>
            <a:r>
              <a:rPr lang="en-PH" dirty="0" err="1"/>
              <a:t>nhân</a:t>
            </a:r>
            <a:r>
              <a:rPr lang="en-PH" dirty="0"/>
              <a:t> </a:t>
            </a:r>
            <a:r>
              <a:rPr lang="en-PH" dirty="0" err="1"/>
              <a:t>về</a:t>
            </a:r>
            <a:r>
              <a:rPr lang="en-PH" dirty="0"/>
              <a:t> </a:t>
            </a:r>
            <a:r>
              <a:rPr lang="en-PH" dirty="0" err="1"/>
              <a:t>bản</a:t>
            </a:r>
            <a:r>
              <a:rPr lang="en-PH" dirty="0"/>
              <a:t> </a:t>
            </a:r>
            <a:r>
              <a:rPr lang="en-PH" dirty="0" err="1"/>
              <a:t>thân</a:t>
            </a:r>
            <a:r>
              <a:rPr lang="en-PH" dirty="0"/>
              <a:t> </a:t>
            </a:r>
            <a:r>
              <a:rPr lang="en-PH" dirty="0" err="1"/>
              <a:t>mình</a:t>
            </a:r>
            <a:r>
              <a:rPr lang="en-PH" dirty="0"/>
              <a:t>.</a:t>
            </a:r>
            <a:endParaRPr lang="en-US" dirty="0"/>
          </a:p>
          <a:p>
            <a:pPr marL="0" indent="0">
              <a:buNone/>
            </a:pPr>
            <a:r>
              <a:rPr lang="en-US" dirty="0"/>
              <a:t>- </a:t>
            </a:r>
            <a:r>
              <a:rPr lang="en-US" dirty="0" err="1"/>
              <a:t>Cái</a:t>
            </a:r>
            <a:r>
              <a:rPr lang="en-US" dirty="0"/>
              <a:t> </a:t>
            </a:r>
            <a:r>
              <a:rPr lang="en-US" dirty="0" err="1"/>
              <a:t>tôi</a:t>
            </a:r>
            <a:r>
              <a:rPr lang="en-US" dirty="0"/>
              <a:t> </a:t>
            </a:r>
            <a:r>
              <a:rPr lang="en-US" dirty="0" err="1"/>
              <a:t>mà</a:t>
            </a:r>
            <a:r>
              <a:rPr lang="en-US" dirty="0"/>
              <a:t> </a:t>
            </a:r>
            <a:r>
              <a:rPr lang="en-US" dirty="0" err="1"/>
              <a:t>mình</a:t>
            </a:r>
            <a:r>
              <a:rPr lang="en-US" dirty="0"/>
              <a:t> </a:t>
            </a:r>
            <a:r>
              <a:rPr lang="en-US" dirty="0" err="1"/>
              <a:t>muốn</a:t>
            </a:r>
            <a:r>
              <a:rPr lang="en-US" dirty="0"/>
              <a:t> </a:t>
            </a:r>
            <a:r>
              <a:rPr lang="en-US" dirty="0" err="1"/>
              <a:t>trở</a:t>
            </a:r>
            <a:r>
              <a:rPr lang="en-US" dirty="0"/>
              <a:t> </a:t>
            </a:r>
            <a:r>
              <a:rPr lang="en-US" dirty="0" err="1"/>
              <a:t>thành</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phẩm</a:t>
            </a:r>
            <a:r>
              <a:rPr lang="en-US" dirty="0"/>
              <a:t> </a:t>
            </a:r>
            <a:r>
              <a:rPr lang="en-US" dirty="0" err="1"/>
              <a:t>chất</a:t>
            </a:r>
            <a:r>
              <a:rPr lang="en-US" dirty="0"/>
              <a:t> </a:t>
            </a:r>
            <a:r>
              <a:rPr lang="en-US" dirty="0" err="1"/>
              <a:t>mà</a:t>
            </a:r>
            <a:r>
              <a:rPr lang="en-US" dirty="0"/>
              <a:t> </a:t>
            </a:r>
            <a:r>
              <a:rPr lang="en-US" dirty="0" err="1"/>
              <a:t>bản</a:t>
            </a:r>
            <a:r>
              <a:rPr lang="en-US" dirty="0"/>
              <a:t> </a:t>
            </a:r>
            <a:r>
              <a:rPr lang="en-US" dirty="0" err="1"/>
              <a:t>thân</a:t>
            </a:r>
            <a:r>
              <a:rPr lang="en-US" dirty="0"/>
              <a:t> </a:t>
            </a:r>
            <a:r>
              <a:rPr lang="en-US" dirty="0" err="1"/>
              <a:t>muốn</a:t>
            </a:r>
            <a:r>
              <a:rPr lang="en-US" dirty="0"/>
              <a:t> </a:t>
            </a:r>
            <a:r>
              <a:rPr lang="en-US" dirty="0" err="1"/>
              <a:t>có</a:t>
            </a:r>
            <a:r>
              <a:rPr lang="en-US" dirty="0"/>
              <a:t> (Ideal self)</a:t>
            </a:r>
          </a:p>
        </p:txBody>
      </p:sp>
    </p:spTree>
    <p:extLst>
      <p:ext uri="{BB962C8B-B14F-4D97-AF65-F5344CB8AC3E}">
        <p14:creationId xmlns:p14="http://schemas.microsoft.com/office/powerpoint/2010/main" val="314983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b="1" dirty="0"/>
          </a:p>
        </p:txBody>
      </p:sp>
      <p:sp>
        <p:nvSpPr>
          <p:cNvPr id="7" name="Content Placeholder 2"/>
          <p:cNvSpPr>
            <a:spLocks noGrp="1"/>
          </p:cNvSpPr>
          <p:nvPr>
            <p:ph idx="1"/>
          </p:nvPr>
        </p:nvSpPr>
        <p:spPr>
          <a:xfrm>
            <a:off x="838200" y="1825625"/>
            <a:ext cx="10515600" cy="4351338"/>
          </a:xfrm>
        </p:spPr>
        <p:txBody>
          <a:bodyPr/>
          <a:lstStyle/>
          <a:p>
            <a:pPr marL="0" indent="0">
              <a:buNone/>
            </a:pPr>
            <a:endParaRPr lang="en-US" b="1" dirty="0"/>
          </a:p>
          <a:p>
            <a:pPr>
              <a:buFont typeface="Symbol" pitchFamily="2" charset="2"/>
              <a:buChar char="Þ"/>
            </a:pPr>
            <a:r>
              <a:rPr lang="en-VN" b="1" dirty="0"/>
              <a:t>Trong cái SELF bao gồm: </a:t>
            </a:r>
          </a:p>
          <a:p>
            <a:pPr marL="0" indent="0">
              <a:buNone/>
            </a:pPr>
            <a:endParaRPr lang="en-VN" b="1" dirty="0"/>
          </a:p>
          <a:p>
            <a:pPr marL="0" indent="0">
              <a:buNone/>
            </a:pPr>
            <a:r>
              <a:rPr lang="en-VN" b="1" dirty="0"/>
              <a:t>+ Hình ảnh bản thân (self-image)</a:t>
            </a:r>
          </a:p>
          <a:p>
            <a:pPr marL="0" indent="0">
              <a:buNone/>
            </a:pPr>
            <a:r>
              <a:rPr lang="en-VN" b="1" dirty="0"/>
              <a:t>+ Cái mà bản thân muốn hướng đến (ideal self)</a:t>
            </a:r>
          </a:p>
          <a:p>
            <a:pPr marL="0" indent="0">
              <a:buNone/>
            </a:pPr>
            <a:endParaRPr lang="en-VN" b="1" dirty="0"/>
          </a:p>
          <a:p>
            <a:pPr marL="0" indent="0" algn="r">
              <a:buNone/>
            </a:pPr>
            <a:r>
              <a:rPr lang="en-VN" dirty="0"/>
              <a:t>(Schultz và cộng sự, 2016) </a:t>
            </a:r>
            <a:endParaRPr lang="en-US" dirty="0"/>
          </a:p>
        </p:txBody>
      </p:sp>
    </p:spTree>
    <p:extLst>
      <p:ext uri="{BB962C8B-B14F-4D97-AF65-F5344CB8AC3E}">
        <p14:creationId xmlns:p14="http://schemas.microsoft.com/office/powerpoint/2010/main" val="428820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a:t>
            </a:r>
            <a:r>
              <a:rPr lang="en-US" b="1" dirty="0" err="1"/>
              <a:t>Tác</a:t>
            </a:r>
            <a:r>
              <a:rPr lang="en-US" b="1" dirty="0"/>
              <a:t> </a:t>
            </a:r>
            <a:r>
              <a:rPr lang="en-US" b="1" dirty="0" err="1"/>
              <a:t>động</a:t>
            </a:r>
            <a:r>
              <a:rPr lang="en-US" b="1" dirty="0"/>
              <a:t> </a:t>
            </a:r>
            <a:r>
              <a:rPr lang="en-US" b="1" dirty="0" err="1"/>
              <a:t>đến</a:t>
            </a:r>
            <a:r>
              <a:rPr lang="en-US" b="1" dirty="0"/>
              <a:t>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dirty="0"/>
          </a:p>
        </p:txBody>
      </p:sp>
      <p:sp>
        <p:nvSpPr>
          <p:cNvPr id="3" name="Content Placeholder 2"/>
          <p:cNvSpPr>
            <a:spLocks noGrp="1"/>
          </p:cNvSpPr>
          <p:nvPr>
            <p:ph idx="1"/>
          </p:nvPr>
        </p:nvSpPr>
        <p:spPr/>
        <p:txBody>
          <a:bodyPr/>
          <a:lstStyle/>
          <a:p>
            <a:pPr marL="0" indent="0">
              <a:buNone/>
            </a:pPr>
            <a:r>
              <a:rPr lang="en-US" b="1" dirty="0"/>
              <a:t>2. </a:t>
            </a:r>
            <a:r>
              <a:rPr lang="en-US" b="1" dirty="0" err="1"/>
              <a:t>Tương</a:t>
            </a:r>
            <a:r>
              <a:rPr lang="en-US" b="1" dirty="0"/>
              <a:t> </a:t>
            </a:r>
            <a:r>
              <a:rPr lang="en-US" b="1" dirty="0" err="1"/>
              <a:t>đồng</a:t>
            </a:r>
            <a:r>
              <a:rPr lang="en-US" b="1" dirty="0"/>
              <a:t> (Congruence) vs </a:t>
            </a:r>
            <a:r>
              <a:rPr lang="en-US" b="1" dirty="0" err="1"/>
              <a:t>Bất</a:t>
            </a:r>
            <a:r>
              <a:rPr lang="en-US" b="1" dirty="0"/>
              <a:t> </a:t>
            </a:r>
            <a:r>
              <a:rPr lang="en-US" b="1" dirty="0" err="1"/>
              <a:t>tương</a:t>
            </a:r>
            <a:r>
              <a:rPr lang="en-US" b="1" dirty="0"/>
              <a:t> </a:t>
            </a:r>
            <a:r>
              <a:rPr lang="en-US" b="1" dirty="0" err="1"/>
              <a:t>đồng</a:t>
            </a:r>
            <a:r>
              <a:rPr lang="en-US" b="1" dirty="0"/>
              <a:t> (Incongruence)</a:t>
            </a:r>
          </a:p>
          <a:p>
            <a:pPr marL="0" indent="0">
              <a:buNone/>
            </a:pPr>
            <a:r>
              <a:rPr lang="en-US" dirty="0"/>
              <a:t>- </a:t>
            </a:r>
            <a:r>
              <a:rPr lang="en-US" dirty="0" err="1"/>
              <a:t>Tương</a:t>
            </a:r>
            <a:r>
              <a:rPr lang="en-US" dirty="0"/>
              <a:t> </a:t>
            </a:r>
            <a:r>
              <a:rPr lang="en-US" dirty="0" err="1"/>
              <a:t>đồng</a:t>
            </a:r>
            <a:r>
              <a:rPr lang="en-US" dirty="0"/>
              <a:t> (Congruence): Khi </a:t>
            </a:r>
            <a:r>
              <a:rPr lang="en-US" dirty="0" err="1"/>
              <a:t>mà</a:t>
            </a:r>
            <a:r>
              <a:rPr lang="en-US" dirty="0"/>
              <a:t> </a:t>
            </a:r>
            <a:r>
              <a:rPr lang="en-US" dirty="0" err="1"/>
              <a:t>khái</a:t>
            </a:r>
            <a:r>
              <a:rPr lang="en-US" dirty="0"/>
              <a:t> </a:t>
            </a:r>
            <a:r>
              <a:rPr lang="en-US" dirty="0" err="1"/>
              <a:t>niệm</a:t>
            </a:r>
            <a:r>
              <a:rPr lang="en-US" dirty="0"/>
              <a:t> </a:t>
            </a:r>
            <a:r>
              <a:rPr lang="en-US" dirty="0" err="1"/>
              <a:t>bản</a:t>
            </a:r>
            <a:r>
              <a:rPr lang="en-US" dirty="0"/>
              <a:t> </a:t>
            </a:r>
            <a:r>
              <a:rPr lang="en-US" dirty="0" err="1"/>
              <a:t>thân</a:t>
            </a:r>
            <a:r>
              <a:rPr lang="en-US" dirty="0"/>
              <a:t> (Self-concept)/Self </a:t>
            </a:r>
            <a:r>
              <a:rPr lang="en-US" dirty="0" err="1"/>
              <a:t>và</a:t>
            </a:r>
            <a:r>
              <a:rPr lang="en-US" dirty="0"/>
              <a:t> </a:t>
            </a:r>
            <a:r>
              <a:rPr lang="en-US" dirty="0" err="1"/>
              <a:t>trải</a:t>
            </a:r>
            <a:r>
              <a:rPr lang="en-US" dirty="0"/>
              <a:t> </a:t>
            </a:r>
            <a:r>
              <a:rPr lang="en-US" dirty="0" err="1"/>
              <a:t>nghiệm</a:t>
            </a:r>
            <a:r>
              <a:rPr lang="en-US" dirty="0"/>
              <a:t> </a:t>
            </a:r>
            <a:r>
              <a:rPr lang="en-US" dirty="0" err="1"/>
              <a:t>thực</a:t>
            </a:r>
            <a:r>
              <a:rPr lang="en-US" dirty="0"/>
              <a:t> </a:t>
            </a:r>
            <a:r>
              <a:rPr lang="en-US" dirty="0" err="1"/>
              <a:t>tế</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nhau</a:t>
            </a:r>
            <a:r>
              <a:rPr lang="en-US" dirty="0"/>
              <a:t> </a:t>
            </a:r>
          </a:p>
        </p:txBody>
      </p:sp>
    </p:spTree>
    <p:extLst>
      <p:ext uri="{BB962C8B-B14F-4D97-AF65-F5344CB8AC3E}">
        <p14:creationId xmlns:p14="http://schemas.microsoft.com/office/powerpoint/2010/main" val="308555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Tương</a:t>
            </a:r>
            <a:r>
              <a:rPr lang="en-US" b="1" dirty="0"/>
              <a:t> </a:t>
            </a:r>
            <a:r>
              <a:rPr lang="en-US" b="1" dirty="0" err="1"/>
              <a:t>đồng</a:t>
            </a:r>
            <a:r>
              <a:rPr lang="en-US" b="1" dirty="0"/>
              <a:t> (Congruence) vs </a:t>
            </a:r>
            <a:br>
              <a:rPr lang="en-US" b="1" dirty="0"/>
            </a:br>
            <a:r>
              <a:rPr lang="en-US" b="1" dirty="0" err="1"/>
              <a:t>Bất</a:t>
            </a:r>
            <a:r>
              <a:rPr lang="en-US" b="1" dirty="0"/>
              <a:t> </a:t>
            </a:r>
            <a:r>
              <a:rPr lang="en-US" b="1" dirty="0" err="1"/>
              <a:t>tương</a:t>
            </a:r>
            <a:r>
              <a:rPr lang="en-US" b="1" dirty="0"/>
              <a:t> </a:t>
            </a:r>
            <a:r>
              <a:rPr lang="en-US" b="1" dirty="0" err="1"/>
              <a:t>đồng</a:t>
            </a:r>
            <a:r>
              <a:rPr lang="en-US" b="1" dirty="0"/>
              <a:t> (Incongruence) </a:t>
            </a:r>
          </a:p>
        </p:txBody>
      </p:sp>
      <p:grpSp>
        <p:nvGrpSpPr>
          <p:cNvPr id="3" name="Group 2"/>
          <p:cNvGrpSpPr/>
          <p:nvPr/>
        </p:nvGrpSpPr>
        <p:grpSpPr>
          <a:xfrm>
            <a:off x="3069414" y="2318198"/>
            <a:ext cx="5314731" cy="2987899"/>
            <a:chOff x="2931588" y="2279560"/>
            <a:chExt cx="4350342" cy="2408350"/>
          </a:xfrm>
        </p:grpSpPr>
        <p:sp>
          <p:nvSpPr>
            <p:cNvPr id="4" name="Oval 3"/>
            <p:cNvSpPr/>
            <p:nvPr/>
          </p:nvSpPr>
          <p:spPr>
            <a:xfrm>
              <a:off x="2931588" y="2279560"/>
              <a:ext cx="2356835" cy="2408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t>Trải</a:t>
              </a:r>
              <a:r>
                <a:rPr lang="en-US" sz="2500" b="1" dirty="0"/>
                <a:t> </a:t>
              </a:r>
              <a:r>
                <a:rPr lang="en-US" sz="2500" b="1" dirty="0" err="1"/>
                <a:t>nghiệm</a:t>
              </a:r>
              <a:r>
                <a:rPr lang="en-US" sz="2500" b="1" dirty="0"/>
                <a:t> </a:t>
              </a:r>
            </a:p>
            <a:p>
              <a:pPr algn="ctr"/>
              <a:r>
                <a:rPr lang="en-US" sz="2500" b="1" dirty="0" err="1"/>
                <a:t>thực</a:t>
              </a:r>
              <a:r>
                <a:rPr lang="en-US" sz="2500" b="1" dirty="0"/>
                <a:t> </a:t>
              </a:r>
              <a:r>
                <a:rPr lang="en-US" sz="2500" b="1" dirty="0" err="1"/>
                <a:t>tế</a:t>
              </a:r>
              <a:endParaRPr lang="en-US" sz="2500" b="1" dirty="0"/>
            </a:p>
          </p:txBody>
        </p:sp>
        <p:sp>
          <p:nvSpPr>
            <p:cNvPr id="5" name="Oval 4"/>
            <p:cNvSpPr/>
            <p:nvPr/>
          </p:nvSpPr>
          <p:spPr>
            <a:xfrm>
              <a:off x="4910070" y="2279560"/>
              <a:ext cx="2371860" cy="2408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Self/</a:t>
              </a:r>
            </a:p>
            <a:p>
              <a:pPr algn="ctr"/>
              <a:r>
                <a:rPr lang="en-US" sz="2200" b="1" dirty="0"/>
                <a:t>Self-concept</a:t>
              </a:r>
            </a:p>
          </p:txBody>
        </p:sp>
      </p:grpSp>
    </p:spTree>
    <p:extLst>
      <p:ext uri="{BB962C8B-B14F-4D97-AF65-F5344CB8AC3E}">
        <p14:creationId xmlns:p14="http://schemas.microsoft.com/office/powerpoint/2010/main" val="257667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a:t>
            </a:r>
            <a:r>
              <a:rPr lang="en-US" b="1" dirty="0" err="1"/>
              <a:t>Tác</a:t>
            </a:r>
            <a:r>
              <a:rPr lang="en-US" b="1" dirty="0"/>
              <a:t> </a:t>
            </a:r>
            <a:r>
              <a:rPr lang="en-US" b="1" dirty="0" err="1"/>
              <a:t>động</a:t>
            </a:r>
            <a:r>
              <a:rPr lang="en-US" b="1" dirty="0"/>
              <a:t> </a:t>
            </a:r>
            <a:r>
              <a:rPr lang="en-US" b="1" dirty="0" err="1"/>
              <a:t>đến</a:t>
            </a:r>
            <a:r>
              <a:rPr lang="en-US" b="1" dirty="0"/>
              <a:t>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dirty="0"/>
          </a:p>
        </p:txBody>
      </p:sp>
      <p:sp>
        <p:nvSpPr>
          <p:cNvPr id="3" name="Content Placeholder 2"/>
          <p:cNvSpPr>
            <a:spLocks noGrp="1"/>
          </p:cNvSpPr>
          <p:nvPr>
            <p:ph idx="1"/>
          </p:nvPr>
        </p:nvSpPr>
        <p:spPr/>
        <p:txBody>
          <a:bodyPr/>
          <a:lstStyle/>
          <a:p>
            <a:pPr marL="0" indent="0">
              <a:buNone/>
            </a:pPr>
            <a:r>
              <a:rPr lang="en-US" b="1" dirty="0"/>
              <a:t>2. </a:t>
            </a:r>
            <a:r>
              <a:rPr lang="en-US" b="1" dirty="0" err="1"/>
              <a:t>Tương</a:t>
            </a:r>
            <a:r>
              <a:rPr lang="en-US" b="1" dirty="0"/>
              <a:t> </a:t>
            </a:r>
            <a:r>
              <a:rPr lang="en-US" b="1" dirty="0" err="1"/>
              <a:t>đồng</a:t>
            </a:r>
            <a:r>
              <a:rPr lang="en-US" b="1" dirty="0"/>
              <a:t> (Congruence) vs </a:t>
            </a:r>
            <a:r>
              <a:rPr lang="en-US" b="1" dirty="0" err="1"/>
              <a:t>Bất</a:t>
            </a:r>
            <a:r>
              <a:rPr lang="en-US" b="1" dirty="0"/>
              <a:t> </a:t>
            </a:r>
            <a:r>
              <a:rPr lang="en-US" b="1" dirty="0" err="1"/>
              <a:t>tương</a:t>
            </a:r>
            <a:r>
              <a:rPr lang="en-US" b="1" dirty="0"/>
              <a:t> </a:t>
            </a:r>
            <a:r>
              <a:rPr lang="en-US" b="1" dirty="0" err="1"/>
              <a:t>đồng</a:t>
            </a:r>
            <a:r>
              <a:rPr lang="en-US" b="1" dirty="0"/>
              <a:t> (Incongruence)</a:t>
            </a:r>
            <a:endParaRPr lang="en-US" dirty="0"/>
          </a:p>
          <a:p>
            <a:pPr marL="0" indent="0">
              <a:buNone/>
            </a:pPr>
            <a:r>
              <a:rPr lang="en-US" dirty="0"/>
              <a:t>-  </a:t>
            </a:r>
            <a:r>
              <a:rPr lang="en-US" dirty="0" err="1"/>
              <a:t>Không</a:t>
            </a:r>
            <a:r>
              <a:rPr lang="en-US" dirty="0"/>
              <a:t> </a:t>
            </a:r>
            <a:r>
              <a:rPr lang="en-US" dirty="0" err="1"/>
              <a:t>tương</a:t>
            </a:r>
            <a:r>
              <a:rPr lang="en-US" dirty="0"/>
              <a:t> </a:t>
            </a:r>
            <a:r>
              <a:rPr lang="en-US" dirty="0" err="1"/>
              <a:t>đồng</a:t>
            </a:r>
            <a:r>
              <a:rPr lang="en-US" dirty="0"/>
              <a:t> (Incongruence): Khi </a:t>
            </a:r>
            <a:r>
              <a:rPr lang="en-US" dirty="0" err="1"/>
              <a:t>mà</a:t>
            </a:r>
            <a:r>
              <a:rPr lang="en-US" dirty="0"/>
              <a:t> </a:t>
            </a:r>
            <a:r>
              <a:rPr lang="en-US" dirty="0" err="1"/>
              <a:t>khái</a:t>
            </a:r>
            <a:r>
              <a:rPr lang="en-US" dirty="0"/>
              <a:t> </a:t>
            </a:r>
            <a:r>
              <a:rPr lang="en-US" dirty="0" err="1"/>
              <a:t>niệm</a:t>
            </a:r>
            <a:r>
              <a:rPr lang="en-US" dirty="0"/>
              <a:t> </a:t>
            </a:r>
            <a:r>
              <a:rPr lang="en-US" dirty="0" err="1"/>
              <a:t>bản</a:t>
            </a:r>
            <a:r>
              <a:rPr lang="en-US" dirty="0"/>
              <a:t> </a:t>
            </a:r>
            <a:r>
              <a:rPr lang="en-US" dirty="0" err="1"/>
              <a:t>thân</a:t>
            </a:r>
            <a:r>
              <a:rPr lang="en-US" dirty="0"/>
              <a:t> (Self-concept)/Self </a:t>
            </a:r>
            <a:r>
              <a:rPr lang="en-US" dirty="0" err="1"/>
              <a:t>và</a:t>
            </a:r>
            <a:r>
              <a:rPr lang="en-US" dirty="0"/>
              <a:t> </a:t>
            </a:r>
            <a:r>
              <a:rPr lang="en-US" dirty="0" err="1"/>
              <a:t>trải</a:t>
            </a:r>
            <a:r>
              <a:rPr lang="en-US" dirty="0"/>
              <a:t> </a:t>
            </a:r>
            <a:r>
              <a:rPr lang="en-US" dirty="0" err="1"/>
              <a:t>nghiệm</a:t>
            </a:r>
            <a:r>
              <a:rPr lang="en-US" dirty="0"/>
              <a:t> </a:t>
            </a:r>
            <a:r>
              <a:rPr lang="en-US" dirty="0" err="1"/>
              <a:t>thực</a:t>
            </a:r>
            <a:r>
              <a:rPr lang="en-US" dirty="0"/>
              <a:t> </a:t>
            </a:r>
            <a:r>
              <a:rPr lang="en-US" dirty="0" err="1"/>
              <a:t>tế</a:t>
            </a:r>
            <a:r>
              <a:rPr lang="en-US" dirty="0"/>
              <a:t> KHÔNG </a:t>
            </a:r>
            <a:r>
              <a:rPr lang="en-US" dirty="0" err="1"/>
              <a:t>phù</a:t>
            </a:r>
            <a:r>
              <a:rPr lang="en-US" dirty="0"/>
              <a:t> </a:t>
            </a:r>
            <a:r>
              <a:rPr lang="en-US" dirty="0" err="1"/>
              <a:t>hợp</a:t>
            </a:r>
            <a:r>
              <a:rPr lang="en-US" dirty="0"/>
              <a:t> </a:t>
            </a:r>
            <a:r>
              <a:rPr lang="en-US" dirty="0" err="1"/>
              <a:t>với</a:t>
            </a:r>
            <a:r>
              <a:rPr lang="en-US" dirty="0"/>
              <a:t> </a:t>
            </a:r>
            <a:r>
              <a:rPr lang="en-US" dirty="0" err="1"/>
              <a:t>nhau</a:t>
            </a:r>
            <a:r>
              <a:rPr lang="en-US" dirty="0"/>
              <a:t> </a:t>
            </a:r>
          </a:p>
          <a:p>
            <a:pPr>
              <a:buFontTx/>
              <a:buChar char="-"/>
            </a:pPr>
            <a:r>
              <a:rPr lang="en-US" dirty="0" err="1"/>
              <a:t>Khoảng</a:t>
            </a:r>
            <a:r>
              <a:rPr lang="en-US" dirty="0"/>
              <a:t> </a:t>
            </a:r>
            <a:r>
              <a:rPr lang="en-US" dirty="0" err="1"/>
              <a:t>cách</a:t>
            </a:r>
            <a:r>
              <a:rPr lang="en-US" dirty="0"/>
              <a:t> </a:t>
            </a:r>
            <a:r>
              <a:rPr lang="en-US" dirty="0" err="1"/>
              <a:t>giữa</a:t>
            </a:r>
            <a:r>
              <a:rPr lang="en-US" dirty="0"/>
              <a:t> </a:t>
            </a:r>
            <a:r>
              <a:rPr lang="en-US" dirty="0" err="1"/>
              <a:t>cái</a:t>
            </a:r>
            <a:r>
              <a:rPr lang="en-US" dirty="0"/>
              <a:t> Self/Self-concept </a:t>
            </a:r>
            <a:r>
              <a:rPr lang="en-US" dirty="0" err="1"/>
              <a:t>và</a:t>
            </a:r>
            <a:r>
              <a:rPr lang="en-US" dirty="0"/>
              <a:t> </a:t>
            </a:r>
            <a:r>
              <a:rPr lang="en-US" dirty="0" err="1"/>
              <a:t>trải</a:t>
            </a:r>
            <a:r>
              <a:rPr lang="en-US" dirty="0"/>
              <a:t> </a:t>
            </a:r>
            <a:r>
              <a:rPr lang="en-US" dirty="0" err="1"/>
              <a:t>nghiệm</a:t>
            </a:r>
            <a:r>
              <a:rPr lang="en-US" dirty="0"/>
              <a:t> </a:t>
            </a:r>
            <a:r>
              <a:rPr lang="en-US" dirty="0" err="1"/>
              <a:t>quá</a:t>
            </a:r>
            <a:r>
              <a:rPr lang="en-US" dirty="0"/>
              <a:t> </a:t>
            </a:r>
            <a:r>
              <a:rPr lang="en-US" dirty="0" err="1"/>
              <a:t>lớn</a:t>
            </a:r>
            <a:r>
              <a:rPr lang="en-US" dirty="0"/>
              <a:t> </a:t>
            </a:r>
            <a:r>
              <a:rPr lang="en-US" dirty="0" err="1"/>
              <a:t>sẽ</a:t>
            </a:r>
            <a:r>
              <a:rPr lang="en-US" dirty="0"/>
              <a:t> </a:t>
            </a:r>
            <a:r>
              <a:rPr lang="en-US" dirty="0" err="1"/>
              <a:t>tạo</a:t>
            </a:r>
            <a:r>
              <a:rPr lang="en-US" dirty="0"/>
              <a:t> </a:t>
            </a:r>
            <a:r>
              <a:rPr lang="en-US" dirty="0" err="1"/>
              <a:t>nên</a:t>
            </a:r>
            <a:r>
              <a:rPr lang="en-US" dirty="0"/>
              <a:t> </a:t>
            </a:r>
            <a:r>
              <a:rPr lang="en-US" dirty="0" err="1"/>
              <a:t>nhân</a:t>
            </a:r>
            <a:r>
              <a:rPr lang="en-US" dirty="0"/>
              <a:t> </a:t>
            </a:r>
            <a:r>
              <a:rPr lang="en-US" dirty="0" err="1"/>
              <a:t>cách</a:t>
            </a:r>
            <a:r>
              <a:rPr lang="en-US" dirty="0"/>
              <a:t> </a:t>
            </a:r>
            <a:r>
              <a:rPr lang="en-US" dirty="0" err="1"/>
              <a:t>không</a:t>
            </a:r>
            <a:r>
              <a:rPr lang="en-US" dirty="0"/>
              <a:t> </a:t>
            </a:r>
            <a:r>
              <a:rPr lang="en-US" dirty="0" err="1"/>
              <a:t>lành</a:t>
            </a:r>
            <a:r>
              <a:rPr lang="en-US" dirty="0"/>
              <a:t> </a:t>
            </a:r>
            <a:r>
              <a:rPr lang="en-US" dirty="0" err="1"/>
              <a:t>mạnh</a:t>
            </a:r>
            <a:endParaRPr lang="en-US" dirty="0"/>
          </a:p>
          <a:p>
            <a:pPr marL="0" indent="0">
              <a:buNone/>
            </a:pPr>
            <a:endParaRPr lang="en-US" dirty="0"/>
          </a:p>
          <a:p>
            <a:pPr>
              <a:buFont typeface="Symbol" panose="05050102010706020507" pitchFamily="18" charset="2"/>
              <a:buChar char="Þ"/>
            </a:pPr>
            <a:r>
              <a:rPr lang="en-US" dirty="0" err="1"/>
              <a:t>Tạo</a:t>
            </a:r>
            <a:r>
              <a:rPr lang="en-US" dirty="0"/>
              <a:t> ra </a:t>
            </a:r>
            <a:r>
              <a:rPr lang="en-US" b="1" dirty="0"/>
              <a:t>lo </a:t>
            </a:r>
            <a:r>
              <a:rPr lang="en-US" b="1" dirty="0" err="1"/>
              <a:t>hãi</a:t>
            </a:r>
            <a:r>
              <a:rPr lang="en-US" b="1" dirty="0"/>
              <a:t> (Anxiety) </a:t>
            </a:r>
          </a:p>
          <a:p>
            <a:pPr marL="0" indent="0">
              <a:buNone/>
            </a:pPr>
            <a:endParaRPr lang="en-US" b="1" dirty="0"/>
          </a:p>
        </p:txBody>
      </p:sp>
    </p:spTree>
    <p:extLst>
      <p:ext uri="{BB962C8B-B14F-4D97-AF65-F5344CB8AC3E}">
        <p14:creationId xmlns:p14="http://schemas.microsoft.com/office/powerpoint/2010/main" val="142307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Tương</a:t>
            </a:r>
            <a:r>
              <a:rPr lang="en-US" b="1" dirty="0"/>
              <a:t> </a:t>
            </a:r>
            <a:r>
              <a:rPr lang="en-US" b="1" dirty="0" err="1"/>
              <a:t>đồng</a:t>
            </a:r>
            <a:r>
              <a:rPr lang="en-US" b="1" dirty="0"/>
              <a:t> (Congruence) vs </a:t>
            </a:r>
            <a:br>
              <a:rPr lang="en-US" b="1" dirty="0"/>
            </a:br>
            <a:r>
              <a:rPr lang="en-US" b="1" dirty="0" err="1"/>
              <a:t>Bất</a:t>
            </a:r>
            <a:r>
              <a:rPr lang="en-US" b="1" dirty="0"/>
              <a:t> </a:t>
            </a:r>
            <a:r>
              <a:rPr lang="en-US" b="1" dirty="0" err="1"/>
              <a:t>tương</a:t>
            </a:r>
            <a:r>
              <a:rPr lang="en-US" b="1" dirty="0"/>
              <a:t> </a:t>
            </a:r>
            <a:r>
              <a:rPr lang="en-US" b="1" dirty="0" err="1"/>
              <a:t>đồng</a:t>
            </a:r>
            <a:r>
              <a:rPr lang="en-US" b="1" dirty="0"/>
              <a:t> (Incongruence) </a:t>
            </a:r>
          </a:p>
        </p:txBody>
      </p:sp>
      <p:sp>
        <p:nvSpPr>
          <p:cNvPr id="4" name="Oval 3"/>
          <p:cNvSpPr/>
          <p:nvPr/>
        </p:nvSpPr>
        <p:spPr>
          <a:xfrm>
            <a:off x="3140296" y="2279560"/>
            <a:ext cx="2356835" cy="2408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t>Trải</a:t>
            </a:r>
            <a:r>
              <a:rPr lang="en-US" sz="2500" b="1" dirty="0"/>
              <a:t> </a:t>
            </a:r>
            <a:r>
              <a:rPr lang="en-US" sz="2500" b="1" dirty="0" err="1"/>
              <a:t>nghiệm</a:t>
            </a:r>
            <a:r>
              <a:rPr lang="en-US" sz="2500" b="1" dirty="0"/>
              <a:t> </a:t>
            </a:r>
            <a:r>
              <a:rPr lang="en-US" sz="2500" b="1" dirty="0" err="1"/>
              <a:t>thực</a:t>
            </a:r>
            <a:r>
              <a:rPr lang="en-US" sz="2500" b="1" dirty="0"/>
              <a:t> </a:t>
            </a:r>
            <a:r>
              <a:rPr lang="en-US" sz="2500" b="1" dirty="0" err="1"/>
              <a:t>tế</a:t>
            </a:r>
            <a:endParaRPr lang="en-US" sz="2500" b="1" dirty="0"/>
          </a:p>
        </p:txBody>
      </p:sp>
      <p:sp>
        <p:nvSpPr>
          <p:cNvPr id="5" name="Oval 4"/>
          <p:cNvSpPr/>
          <p:nvPr/>
        </p:nvSpPr>
        <p:spPr>
          <a:xfrm>
            <a:off x="6939564" y="2279560"/>
            <a:ext cx="2371860" cy="2408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Self-concept</a:t>
            </a:r>
          </a:p>
        </p:txBody>
      </p:sp>
    </p:spTree>
    <p:extLst>
      <p:ext uri="{BB962C8B-B14F-4D97-AF65-F5344CB8AC3E}">
        <p14:creationId xmlns:p14="http://schemas.microsoft.com/office/powerpoint/2010/main" val="212938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Tương</a:t>
            </a:r>
            <a:r>
              <a:rPr lang="en-US" b="1" dirty="0"/>
              <a:t> </a:t>
            </a:r>
            <a:r>
              <a:rPr lang="en-US" b="1" dirty="0" err="1"/>
              <a:t>đồng</a:t>
            </a:r>
            <a:r>
              <a:rPr lang="en-US" b="1" dirty="0"/>
              <a:t> (Congruence) vs </a:t>
            </a:r>
            <a:br>
              <a:rPr lang="en-US" b="1" dirty="0"/>
            </a:br>
            <a:r>
              <a:rPr lang="en-US" b="1" dirty="0" err="1"/>
              <a:t>Bất</a:t>
            </a:r>
            <a:r>
              <a:rPr lang="en-US" b="1" dirty="0"/>
              <a:t> </a:t>
            </a:r>
            <a:r>
              <a:rPr lang="en-US" b="1" dirty="0" err="1"/>
              <a:t>tương</a:t>
            </a:r>
            <a:r>
              <a:rPr lang="en-US" b="1" dirty="0"/>
              <a:t> </a:t>
            </a:r>
            <a:r>
              <a:rPr lang="en-US" b="1" dirty="0" err="1"/>
              <a:t>đồng</a:t>
            </a:r>
            <a:r>
              <a:rPr lang="en-US" b="1" dirty="0"/>
              <a:t> (Incongruence) </a:t>
            </a:r>
          </a:p>
        </p:txBody>
      </p:sp>
      <p:sp>
        <p:nvSpPr>
          <p:cNvPr id="4" name="Oval 3"/>
          <p:cNvSpPr/>
          <p:nvPr/>
        </p:nvSpPr>
        <p:spPr>
          <a:xfrm>
            <a:off x="2866084" y="2318197"/>
            <a:ext cx="2879302" cy="2987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t>Tôi</a:t>
            </a:r>
            <a:r>
              <a:rPr lang="en-US" sz="2500" b="1" dirty="0"/>
              <a:t> </a:t>
            </a:r>
            <a:r>
              <a:rPr lang="en-US" sz="2500" b="1" dirty="0" err="1"/>
              <a:t>mong</a:t>
            </a:r>
            <a:r>
              <a:rPr lang="en-US" sz="2500" b="1" dirty="0"/>
              <a:t> </a:t>
            </a:r>
            <a:r>
              <a:rPr lang="en-US" sz="2500" b="1" dirty="0" err="1"/>
              <a:t>muốn</a:t>
            </a:r>
            <a:r>
              <a:rPr lang="en-US" sz="2500" b="1" dirty="0"/>
              <a:t> </a:t>
            </a:r>
            <a:r>
              <a:rPr lang="en-US" sz="2500" b="1" dirty="0" err="1"/>
              <a:t>trở</a:t>
            </a:r>
            <a:r>
              <a:rPr lang="en-US" sz="2500" b="1" dirty="0"/>
              <a:t> </a:t>
            </a:r>
            <a:r>
              <a:rPr lang="en-US" sz="2500" b="1" dirty="0" err="1"/>
              <a:t>thành</a:t>
            </a:r>
            <a:r>
              <a:rPr lang="en-US" sz="2500" b="1" dirty="0"/>
              <a:t> TLG </a:t>
            </a:r>
            <a:r>
              <a:rPr lang="en-US" sz="2500" b="1" dirty="0" err="1"/>
              <a:t>lâm</a:t>
            </a:r>
            <a:r>
              <a:rPr lang="en-US" sz="2500" b="1" dirty="0"/>
              <a:t> </a:t>
            </a:r>
            <a:r>
              <a:rPr lang="en-US" sz="2500" b="1" dirty="0" err="1"/>
              <a:t>sàng</a:t>
            </a:r>
            <a:endParaRPr lang="en-US" sz="2500" b="1" dirty="0"/>
          </a:p>
        </p:txBody>
      </p:sp>
      <p:sp>
        <p:nvSpPr>
          <p:cNvPr id="5" name="Oval 4"/>
          <p:cNvSpPr/>
          <p:nvPr/>
        </p:nvSpPr>
        <p:spPr>
          <a:xfrm>
            <a:off x="7084789" y="2318197"/>
            <a:ext cx="2897657" cy="2987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err="1"/>
              <a:t>Tôi</a:t>
            </a:r>
            <a:r>
              <a:rPr lang="en-US" sz="2500" b="1" dirty="0"/>
              <a:t> </a:t>
            </a:r>
            <a:r>
              <a:rPr lang="en-US" sz="2500" b="1" dirty="0" err="1"/>
              <a:t>đang</a:t>
            </a:r>
            <a:r>
              <a:rPr lang="en-US" sz="2500" b="1" dirty="0"/>
              <a:t> </a:t>
            </a:r>
            <a:r>
              <a:rPr lang="en-US" sz="2500" b="1" dirty="0" err="1"/>
              <a:t>kinh</a:t>
            </a:r>
            <a:r>
              <a:rPr lang="en-US" sz="2500" b="1" dirty="0"/>
              <a:t> </a:t>
            </a:r>
            <a:r>
              <a:rPr lang="en-US" sz="2500" b="1" dirty="0" err="1"/>
              <a:t>doanh</a:t>
            </a:r>
            <a:r>
              <a:rPr lang="en-US" sz="2500" b="1" dirty="0"/>
              <a:t> </a:t>
            </a:r>
            <a:r>
              <a:rPr lang="en-US" sz="2500" b="1" dirty="0" err="1"/>
              <a:t>bán</a:t>
            </a:r>
            <a:r>
              <a:rPr lang="en-US" sz="2500" b="1" dirty="0"/>
              <a:t> </a:t>
            </a:r>
            <a:r>
              <a:rPr lang="en-US" sz="2500" b="1" dirty="0" err="1"/>
              <a:t>quần</a:t>
            </a:r>
            <a:r>
              <a:rPr lang="en-US" sz="2500" b="1" dirty="0"/>
              <a:t> </a:t>
            </a:r>
            <a:r>
              <a:rPr lang="en-US" sz="2500" b="1" dirty="0" err="1"/>
              <a:t>áo</a:t>
            </a:r>
            <a:endParaRPr lang="en-US" sz="2500" b="1" dirty="0"/>
          </a:p>
        </p:txBody>
      </p:sp>
    </p:spTree>
    <p:extLst>
      <p:ext uri="{BB962C8B-B14F-4D97-AF65-F5344CB8AC3E}">
        <p14:creationId xmlns:p14="http://schemas.microsoft.com/office/powerpoint/2010/main" val="250149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96" y="2718147"/>
            <a:ext cx="1306883" cy="10772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PH" sz="2000" b="1" dirty="0"/>
              <a:t>Kinh </a:t>
            </a:r>
            <a:r>
              <a:rPr lang="en-PH" sz="2000" b="1" dirty="0" err="1"/>
              <a:t>nghiệm</a:t>
            </a:r>
            <a:r>
              <a:rPr lang="en-PH" sz="2000" b="1" dirty="0"/>
              <a:t>   </a:t>
            </a:r>
            <a:r>
              <a:rPr lang="en-PH" sz="2000" b="1" dirty="0" err="1"/>
              <a:t>thơ</a:t>
            </a:r>
            <a:r>
              <a:rPr lang="en-PH" sz="2000" b="1" dirty="0"/>
              <a:t> </a:t>
            </a:r>
            <a:r>
              <a:rPr lang="en-PH" sz="2000" b="1" dirty="0" err="1"/>
              <a:t>ấu</a:t>
            </a:r>
            <a:endParaRPr lang="en-PH" sz="2000" b="1" dirty="0"/>
          </a:p>
        </p:txBody>
      </p:sp>
      <p:sp>
        <p:nvSpPr>
          <p:cNvPr id="5" name="Rectangle 4"/>
          <p:cNvSpPr/>
          <p:nvPr/>
        </p:nvSpPr>
        <p:spPr>
          <a:xfrm>
            <a:off x="5820429" y="279744"/>
            <a:ext cx="1240077" cy="9895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PH" sz="2000" b="1" dirty="0" err="1"/>
              <a:t>Dễ</a:t>
            </a:r>
            <a:r>
              <a:rPr lang="en-PH" sz="2000" b="1" dirty="0"/>
              <a:t> </a:t>
            </a:r>
            <a:r>
              <a:rPr lang="en-PH" sz="2000" b="1" dirty="0" err="1"/>
              <a:t>tổn</a:t>
            </a:r>
            <a:r>
              <a:rPr lang="en-PH" sz="2000" b="1" dirty="0"/>
              <a:t> </a:t>
            </a:r>
            <a:r>
              <a:rPr lang="en-PH" sz="2000" b="1" dirty="0" err="1"/>
              <a:t>thương</a:t>
            </a:r>
            <a:endParaRPr lang="en-PH" sz="2000" b="1" dirty="0"/>
          </a:p>
        </p:txBody>
      </p:sp>
      <p:sp>
        <p:nvSpPr>
          <p:cNvPr id="6" name="Rectangle 5"/>
          <p:cNvSpPr/>
          <p:nvPr/>
        </p:nvSpPr>
        <p:spPr>
          <a:xfrm>
            <a:off x="4029207" y="1269300"/>
            <a:ext cx="1415441" cy="9895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PH" sz="2000" b="1" dirty="0" err="1"/>
              <a:t>Sự</a:t>
            </a:r>
            <a:r>
              <a:rPr lang="en-PH" sz="2000" b="1" dirty="0"/>
              <a:t> </a:t>
            </a:r>
            <a:r>
              <a:rPr lang="en-PH" sz="2000" b="1" dirty="0" err="1"/>
              <a:t>bất</a:t>
            </a:r>
            <a:r>
              <a:rPr lang="en-PH" sz="2000" b="1" dirty="0"/>
              <a:t> </a:t>
            </a:r>
            <a:r>
              <a:rPr lang="en-PH" sz="2000" b="1" dirty="0" err="1"/>
              <a:t>tương</a:t>
            </a:r>
            <a:r>
              <a:rPr lang="en-PH" sz="2000" b="1" dirty="0"/>
              <a:t> </a:t>
            </a:r>
            <a:r>
              <a:rPr lang="en-PH" sz="2000" b="1" dirty="0" err="1"/>
              <a:t>đồng</a:t>
            </a:r>
            <a:endParaRPr lang="en-PH" sz="2000" b="1" dirty="0"/>
          </a:p>
        </p:txBody>
      </p:sp>
      <p:sp>
        <p:nvSpPr>
          <p:cNvPr id="7" name="Rectangle 6"/>
          <p:cNvSpPr/>
          <p:nvPr/>
        </p:nvSpPr>
        <p:spPr>
          <a:xfrm>
            <a:off x="1910224" y="4218246"/>
            <a:ext cx="1665962" cy="989556"/>
          </a:xfrm>
          <a:prstGeom prst="rect">
            <a:avLst/>
          </a:prstGeom>
          <a:solidFill>
            <a:srgbClr val="FFFF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PH" b="1" dirty="0" err="1">
                <a:solidFill>
                  <a:sysClr val="windowText" lastClr="000000"/>
                </a:solidFill>
              </a:rPr>
              <a:t>Quan</a:t>
            </a:r>
            <a:r>
              <a:rPr lang="en-PH" b="1" dirty="0">
                <a:solidFill>
                  <a:sysClr val="windowText" lastClr="000000"/>
                </a:solidFill>
              </a:rPr>
              <a:t> </a:t>
            </a:r>
            <a:r>
              <a:rPr lang="en-PH" b="1" dirty="0" err="1">
                <a:solidFill>
                  <a:sysClr val="windowText" lastClr="000000"/>
                </a:solidFill>
              </a:rPr>
              <a:t>tâm</a:t>
            </a:r>
            <a:r>
              <a:rPr lang="en-PH" b="1" dirty="0">
                <a:solidFill>
                  <a:sysClr val="windowText" lastClr="000000"/>
                </a:solidFill>
              </a:rPr>
              <a:t> </a:t>
            </a:r>
            <a:r>
              <a:rPr lang="en-PH" b="1" dirty="0" err="1">
                <a:solidFill>
                  <a:sysClr val="windowText" lastClr="000000"/>
                </a:solidFill>
              </a:rPr>
              <a:t>tích</a:t>
            </a:r>
            <a:r>
              <a:rPr lang="en-PH" b="1" dirty="0">
                <a:solidFill>
                  <a:sysClr val="windowText" lastClr="000000"/>
                </a:solidFill>
              </a:rPr>
              <a:t> </a:t>
            </a:r>
            <a:r>
              <a:rPr lang="en-PH" b="1" dirty="0" err="1">
                <a:solidFill>
                  <a:sysClr val="windowText" lastClr="000000"/>
                </a:solidFill>
              </a:rPr>
              <a:t>cực</a:t>
            </a:r>
            <a:r>
              <a:rPr lang="en-PH" b="1" dirty="0">
                <a:solidFill>
                  <a:sysClr val="windowText" lastClr="000000"/>
                </a:solidFill>
              </a:rPr>
              <a:t> </a:t>
            </a:r>
            <a:r>
              <a:rPr lang="en-PH" b="1" dirty="0" err="1">
                <a:solidFill>
                  <a:sysClr val="windowText" lastClr="000000"/>
                </a:solidFill>
              </a:rPr>
              <a:t>vô</a:t>
            </a:r>
            <a:r>
              <a:rPr lang="en-PH" b="1" dirty="0">
                <a:solidFill>
                  <a:sysClr val="windowText" lastClr="000000"/>
                </a:solidFill>
              </a:rPr>
              <a:t> </a:t>
            </a:r>
            <a:r>
              <a:rPr lang="en-PH" b="1" dirty="0" err="1">
                <a:solidFill>
                  <a:sysClr val="windowText" lastClr="000000"/>
                </a:solidFill>
              </a:rPr>
              <a:t>điều</a:t>
            </a:r>
            <a:r>
              <a:rPr lang="en-PH" b="1" dirty="0">
                <a:solidFill>
                  <a:sysClr val="windowText" lastClr="000000"/>
                </a:solidFill>
              </a:rPr>
              <a:t> </a:t>
            </a:r>
            <a:r>
              <a:rPr lang="en-PH" b="1" dirty="0" err="1">
                <a:solidFill>
                  <a:sysClr val="windowText" lastClr="000000"/>
                </a:solidFill>
              </a:rPr>
              <a:t>kiện</a:t>
            </a:r>
            <a:endParaRPr lang="en-PH" b="1" dirty="0">
              <a:solidFill>
                <a:sysClr val="windowText" lastClr="000000"/>
              </a:solidFill>
            </a:endParaRPr>
          </a:p>
        </p:txBody>
      </p:sp>
      <p:sp>
        <p:nvSpPr>
          <p:cNvPr id="8" name="Rectangle 7"/>
          <p:cNvSpPr/>
          <p:nvPr/>
        </p:nvSpPr>
        <p:spPr>
          <a:xfrm>
            <a:off x="1910224" y="1277655"/>
            <a:ext cx="1665962" cy="989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PH" b="1" dirty="0" err="1"/>
              <a:t>Quan</a:t>
            </a:r>
            <a:r>
              <a:rPr lang="en-PH" b="1" dirty="0"/>
              <a:t> </a:t>
            </a:r>
            <a:r>
              <a:rPr lang="en-PH" b="1" dirty="0" err="1"/>
              <a:t>tâm</a:t>
            </a:r>
            <a:r>
              <a:rPr lang="en-PH" b="1" dirty="0"/>
              <a:t> </a:t>
            </a:r>
            <a:r>
              <a:rPr lang="en-PH" b="1" dirty="0" err="1"/>
              <a:t>tích</a:t>
            </a:r>
            <a:r>
              <a:rPr lang="en-PH" b="1" dirty="0"/>
              <a:t> </a:t>
            </a:r>
            <a:r>
              <a:rPr lang="en-PH" b="1" dirty="0" err="1"/>
              <a:t>cực</a:t>
            </a:r>
            <a:r>
              <a:rPr lang="en-PH" b="1" dirty="0"/>
              <a:t> </a:t>
            </a:r>
            <a:r>
              <a:rPr lang="en-PH" b="1" dirty="0" err="1"/>
              <a:t>có</a:t>
            </a:r>
            <a:r>
              <a:rPr lang="en-PH" b="1" dirty="0"/>
              <a:t> </a:t>
            </a:r>
            <a:r>
              <a:rPr lang="en-PH" b="1" dirty="0" err="1"/>
              <a:t>điều</a:t>
            </a:r>
            <a:r>
              <a:rPr lang="en-PH" b="1" dirty="0"/>
              <a:t> </a:t>
            </a:r>
            <a:r>
              <a:rPr lang="en-PH" b="1" dirty="0" err="1"/>
              <a:t>kiện</a:t>
            </a:r>
            <a:endParaRPr lang="en-PH" b="1" dirty="0"/>
          </a:p>
        </p:txBody>
      </p:sp>
      <p:sp>
        <p:nvSpPr>
          <p:cNvPr id="9" name="Rectangle 8"/>
          <p:cNvSpPr/>
          <p:nvPr/>
        </p:nvSpPr>
        <p:spPr>
          <a:xfrm>
            <a:off x="5820428" y="2267211"/>
            <a:ext cx="1340286" cy="989556"/>
          </a:xfrm>
          <a:prstGeom prst="rect">
            <a:avLst/>
          </a:prstGeom>
          <a:solidFill>
            <a:srgbClr val="CC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H" sz="2000" b="1" dirty="0">
                <a:solidFill>
                  <a:schemeClr val="tx1"/>
                </a:solidFill>
              </a:rPr>
              <a:t>Lo </a:t>
            </a:r>
            <a:r>
              <a:rPr lang="en-PH" sz="2000" b="1" dirty="0" err="1">
                <a:solidFill>
                  <a:schemeClr val="tx1"/>
                </a:solidFill>
              </a:rPr>
              <a:t>hãi</a:t>
            </a:r>
            <a:endParaRPr lang="en-PH" sz="2000" b="1" dirty="0">
              <a:solidFill>
                <a:schemeClr val="tx1"/>
              </a:solidFill>
            </a:endParaRPr>
          </a:p>
        </p:txBody>
      </p:sp>
      <p:sp>
        <p:nvSpPr>
          <p:cNvPr id="10" name="Rectangle 9"/>
          <p:cNvSpPr/>
          <p:nvPr/>
        </p:nvSpPr>
        <p:spPr>
          <a:xfrm>
            <a:off x="7937325" y="2204573"/>
            <a:ext cx="977030" cy="98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Phòng</a:t>
            </a:r>
            <a:r>
              <a:rPr lang="en-PH" sz="2000" b="1" dirty="0"/>
              <a:t> </a:t>
            </a:r>
            <a:r>
              <a:rPr lang="en-PH" sz="2000" b="1" dirty="0" err="1"/>
              <a:t>vệ</a:t>
            </a:r>
            <a:endParaRPr lang="en-PH" sz="2000" b="1" dirty="0"/>
          </a:p>
        </p:txBody>
      </p:sp>
      <p:sp>
        <p:nvSpPr>
          <p:cNvPr id="11" name="Rectangle 10"/>
          <p:cNvSpPr/>
          <p:nvPr/>
        </p:nvSpPr>
        <p:spPr>
          <a:xfrm>
            <a:off x="4029206" y="4218246"/>
            <a:ext cx="1665962" cy="989556"/>
          </a:xfrm>
          <a:prstGeom prst="rect">
            <a:avLst/>
          </a:prstGeom>
          <a:solidFill>
            <a:srgbClr val="006600"/>
          </a:solidFill>
          <a:ln>
            <a:solidFill>
              <a:srgbClr val="0066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Sự</a:t>
            </a:r>
            <a:r>
              <a:rPr lang="en-PH" sz="2000" b="1" dirty="0"/>
              <a:t> </a:t>
            </a:r>
            <a:r>
              <a:rPr lang="en-PH" sz="2000" b="1" dirty="0" err="1"/>
              <a:t>tương</a:t>
            </a:r>
            <a:r>
              <a:rPr lang="en-PH" sz="2000" b="1" dirty="0"/>
              <a:t> </a:t>
            </a:r>
            <a:r>
              <a:rPr lang="en-PH" sz="2000" b="1" dirty="0" err="1"/>
              <a:t>đồng</a:t>
            </a:r>
            <a:endParaRPr lang="en-PH" sz="2000" b="1" dirty="0"/>
          </a:p>
        </p:txBody>
      </p:sp>
      <p:sp>
        <p:nvSpPr>
          <p:cNvPr id="14" name="Explosion 1 13"/>
          <p:cNvSpPr/>
          <p:nvPr/>
        </p:nvSpPr>
        <p:spPr>
          <a:xfrm>
            <a:off x="7423759" y="-245301"/>
            <a:ext cx="2793304" cy="2637772"/>
          </a:xfrm>
          <a:prstGeom prst="irregularSeal1">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solidFill>
                  <a:sysClr val="windowText" lastClr="000000"/>
                </a:solidFill>
              </a:rPr>
              <a:t>Không</a:t>
            </a:r>
            <a:r>
              <a:rPr lang="en-PH" b="1" dirty="0">
                <a:solidFill>
                  <a:sysClr val="windowText" lastClr="000000"/>
                </a:solidFill>
              </a:rPr>
              <a:t> ý </a:t>
            </a:r>
            <a:r>
              <a:rPr lang="en-PH" b="1" dirty="0" err="1">
                <a:solidFill>
                  <a:sysClr val="windowText" lastClr="000000"/>
                </a:solidFill>
              </a:rPr>
              <a:t>thức</a:t>
            </a:r>
            <a:r>
              <a:rPr lang="en-PH" b="1" dirty="0">
                <a:solidFill>
                  <a:sysClr val="windowText" lastClr="000000"/>
                </a:solidFill>
              </a:rPr>
              <a:t> </a:t>
            </a:r>
            <a:r>
              <a:rPr lang="en-PH" b="1" dirty="0" err="1">
                <a:solidFill>
                  <a:sysClr val="windowText" lastClr="000000"/>
                </a:solidFill>
              </a:rPr>
              <a:t>giá</a:t>
            </a:r>
            <a:r>
              <a:rPr lang="en-PH" b="1" dirty="0">
                <a:solidFill>
                  <a:sysClr val="windowText" lastClr="000000"/>
                </a:solidFill>
              </a:rPr>
              <a:t> </a:t>
            </a:r>
            <a:r>
              <a:rPr lang="en-PH" b="1" dirty="0" err="1">
                <a:solidFill>
                  <a:sysClr val="windowText" lastClr="000000"/>
                </a:solidFill>
              </a:rPr>
              <a:t>trị</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r>
              <a:rPr lang="en-PH" b="1" dirty="0">
                <a:solidFill>
                  <a:sysClr val="windowText" lastClr="000000"/>
                </a:solidFill>
              </a:rPr>
              <a:t>, </a:t>
            </a:r>
            <a:r>
              <a:rPr lang="en-PH" b="1" dirty="0" err="1">
                <a:solidFill>
                  <a:sysClr val="windowText" lastClr="000000"/>
                </a:solidFill>
              </a:rPr>
              <a:t>không</a:t>
            </a:r>
            <a:r>
              <a:rPr lang="en-PH" b="1" dirty="0">
                <a:solidFill>
                  <a:sysClr val="windowText" lastClr="000000"/>
                </a:solidFill>
              </a:rPr>
              <a:t> tin </a:t>
            </a:r>
            <a:r>
              <a:rPr lang="en-PH" b="1" dirty="0" err="1">
                <a:solidFill>
                  <a:sysClr val="windowText" lastClr="000000"/>
                </a:solidFill>
              </a:rPr>
              <a:t>tưởng</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endParaRPr lang="en-PH" b="1" dirty="0">
              <a:solidFill>
                <a:sysClr val="windowText" lastClr="000000"/>
              </a:solidFill>
            </a:endParaRPr>
          </a:p>
        </p:txBody>
      </p:sp>
      <p:sp>
        <p:nvSpPr>
          <p:cNvPr id="15" name="Explosion 1 14"/>
          <p:cNvSpPr/>
          <p:nvPr/>
        </p:nvSpPr>
        <p:spPr>
          <a:xfrm>
            <a:off x="9116862" y="1990591"/>
            <a:ext cx="1377863" cy="1804795"/>
          </a:xfrm>
          <a:prstGeom prst="irregularSeal1">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t>Loạn</a:t>
            </a:r>
            <a:r>
              <a:rPr lang="en-PH" b="1" dirty="0"/>
              <a:t> </a:t>
            </a:r>
            <a:r>
              <a:rPr lang="en-PH" b="1" dirty="0" err="1"/>
              <a:t>thần</a:t>
            </a:r>
            <a:r>
              <a:rPr lang="en-PH" b="1" dirty="0"/>
              <a:t> </a:t>
            </a:r>
            <a:r>
              <a:rPr lang="en-PH" b="1" dirty="0" err="1"/>
              <a:t>kinh</a:t>
            </a:r>
            <a:endParaRPr lang="en-PH" b="1" dirty="0"/>
          </a:p>
        </p:txBody>
      </p:sp>
      <p:sp>
        <p:nvSpPr>
          <p:cNvPr id="16" name="Oval 15"/>
          <p:cNvSpPr/>
          <p:nvPr/>
        </p:nvSpPr>
        <p:spPr>
          <a:xfrm>
            <a:off x="6580339" y="4290163"/>
            <a:ext cx="2536522" cy="98955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b="1" dirty="0" err="1">
                <a:solidFill>
                  <a:schemeClr val="tx1"/>
                </a:solidFill>
              </a:rPr>
              <a:t>Hiện</a:t>
            </a:r>
            <a:r>
              <a:rPr lang="en-PH" sz="2000" b="1" dirty="0">
                <a:solidFill>
                  <a:schemeClr val="tx1"/>
                </a:solidFill>
              </a:rPr>
              <a:t> </a:t>
            </a:r>
            <a:r>
              <a:rPr lang="en-PH" sz="2000" b="1" dirty="0" err="1">
                <a:solidFill>
                  <a:schemeClr val="tx1"/>
                </a:solidFill>
              </a:rPr>
              <a:t>thực</a:t>
            </a:r>
            <a:r>
              <a:rPr lang="en-PH" sz="2000" b="1" dirty="0">
                <a:solidFill>
                  <a:schemeClr val="tx1"/>
                </a:solidFill>
              </a:rPr>
              <a:t> </a:t>
            </a:r>
            <a:r>
              <a:rPr lang="en-PH" sz="2000" b="1" dirty="0" err="1">
                <a:solidFill>
                  <a:schemeClr val="tx1"/>
                </a:solidFill>
              </a:rPr>
              <a:t>hóa</a:t>
            </a:r>
            <a:r>
              <a:rPr lang="en-PH" sz="2000" b="1" dirty="0">
                <a:solidFill>
                  <a:schemeClr val="tx1"/>
                </a:solidFill>
              </a:rPr>
              <a:t> </a:t>
            </a:r>
            <a:r>
              <a:rPr lang="en-PH" sz="2000" b="1" dirty="0" err="1">
                <a:solidFill>
                  <a:schemeClr val="tx1"/>
                </a:solidFill>
              </a:rPr>
              <a:t>bản</a:t>
            </a:r>
            <a:r>
              <a:rPr lang="en-PH" sz="2000" b="1" dirty="0">
                <a:solidFill>
                  <a:schemeClr val="tx1"/>
                </a:solidFill>
              </a:rPr>
              <a:t> </a:t>
            </a:r>
            <a:r>
              <a:rPr lang="en-PH" sz="2000" b="1" dirty="0" err="1">
                <a:solidFill>
                  <a:schemeClr val="tx1"/>
                </a:solidFill>
              </a:rPr>
              <a:t>thân</a:t>
            </a:r>
            <a:endParaRPr lang="en-PH" sz="2000" b="1" dirty="0">
              <a:solidFill>
                <a:schemeClr val="tx1"/>
              </a:solidFill>
            </a:endParaRPr>
          </a:p>
        </p:txBody>
      </p:sp>
      <p:sp>
        <p:nvSpPr>
          <p:cNvPr id="18" name="Right Arrow 17"/>
          <p:cNvSpPr/>
          <p:nvPr/>
        </p:nvSpPr>
        <p:spPr>
          <a:xfrm>
            <a:off x="3626286" y="1631409"/>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ight Arrow 18"/>
          <p:cNvSpPr/>
          <p:nvPr/>
        </p:nvSpPr>
        <p:spPr>
          <a:xfrm>
            <a:off x="3576186" y="469423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ight Arrow 19"/>
          <p:cNvSpPr/>
          <p:nvPr/>
        </p:nvSpPr>
        <p:spPr>
          <a:xfrm>
            <a:off x="5945689" y="468984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ight Arrow 20"/>
          <p:cNvSpPr/>
          <p:nvPr/>
        </p:nvSpPr>
        <p:spPr>
          <a:xfrm>
            <a:off x="7399752" y="2671283"/>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ight Arrow 21"/>
          <p:cNvSpPr/>
          <p:nvPr/>
        </p:nvSpPr>
        <p:spPr>
          <a:xfrm>
            <a:off x="8914355" y="2699352"/>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ight Arrow 22"/>
          <p:cNvSpPr/>
          <p:nvPr/>
        </p:nvSpPr>
        <p:spPr>
          <a:xfrm rot="18875160">
            <a:off x="5506233" y="136581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ight Arrow 23"/>
          <p:cNvSpPr/>
          <p:nvPr/>
        </p:nvSpPr>
        <p:spPr>
          <a:xfrm rot="2319802">
            <a:off x="5568866" y="1899884"/>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ight Arrow 24"/>
          <p:cNvSpPr/>
          <p:nvPr/>
        </p:nvSpPr>
        <p:spPr>
          <a:xfrm>
            <a:off x="7136707" y="683816"/>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ight Arrow 25"/>
          <p:cNvSpPr/>
          <p:nvPr/>
        </p:nvSpPr>
        <p:spPr>
          <a:xfrm rot="16359803">
            <a:off x="8224380" y="187012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ight Arrow 26"/>
          <p:cNvSpPr/>
          <p:nvPr/>
        </p:nvSpPr>
        <p:spPr>
          <a:xfrm rot="16200000">
            <a:off x="2393537" y="243872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ight Arrow 28"/>
          <p:cNvSpPr/>
          <p:nvPr/>
        </p:nvSpPr>
        <p:spPr>
          <a:xfrm rot="5400000">
            <a:off x="2388446" y="390614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itle 1"/>
          <p:cNvSpPr>
            <a:spLocks noGrp="1"/>
          </p:cNvSpPr>
          <p:nvPr>
            <p:ph type="title"/>
          </p:nvPr>
        </p:nvSpPr>
        <p:spPr>
          <a:xfrm>
            <a:off x="38523" y="3395"/>
            <a:ext cx="10515600" cy="1325563"/>
          </a:xfrm>
        </p:spPr>
        <p:txBody>
          <a:bodyPr/>
          <a:lstStyle/>
          <a:p>
            <a:r>
              <a:rPr lang="en-US" b="1" dirty="0" err="1"/>
              <a:t>Tóm</a:t>
            </a:r>
            <a:r>
              <a:rPr lang="en-US" b="1" dirty="0"/>
              <a:t> </a:t>
            </a:r>
            <a:r>
              <a:rPr lang="en-US" b="1" dirty="0" err="1"/>
              <a:t>tắt</a:t>
            </a:r>
            <a:endParaRPr lang="en-US" b="1" dirty="0"/>
          </a:p>
        </p:txBody>
      </p:sp>
    </p:spTree>
    <p:extLst>
      <p:ext uri="{BB962C8B-B14F-4D97-AF65-F5344CB8AC3E}">
        <p14:creationId xmlns:p14="http://schemas.microsoft.com/office/powerpoint/2010/main" val="257163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a:t>
            </a:r>
            <a:r>
              <a:rPr lang="en-US" b="1" dirty="0" err="1"/>
              <a:t>Tác</a:t>
            </a:r>
            <a:r>
              <a:rPr lang="en-US" b="1" dirty="0"/>
              <a:t> </a:t>
            </a:r>
            <a:r>
              <a:rPr lang="en-US" b="1" dirty="0" err="1"/>
              <a:t>động</a:t>
            </a:r>
            <a:r>
              <a:rPr lang="en-US" b="1" dirty="0"/>
              <a:t> </a:t>
            </a:r>
            <a:r>
              <a:rPr lang="en-US" b="1" dirty="0" err="1"/>
              <a:t>đến</a:t>
            </a:r>
            <a:r>
              <a:rPr lang="en-US" b="1" dirty="0"/>
              <a:t>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dirty="0"/>
          </a:p>
        </p:txBody>
      </p:sp>
      <p:sp>
        <p:nvSpPr>
          <p:cNvPr id="7" name="Content Placeholder 2"/>
          <p:cNvSpPr>
            <a:spLocks noGrp="1"/>
          </p:cNvSpPr>
          <p:nvPr>
            <p:ph idx="1"/>
          </p:nvPr>
        </p:nvSpPr>
        <p:spPr>
          <a:xfrm>
            <a:off x="838200" y="1825625"/>
            <a:ext cx="10515600" cy="4351338"/>
          </a:xfrm>
        </p:spPr>
        <p:txBody>
          <a:bodyPr/>
          <a:lstStyle/>
          <a:p>
            <a:pPr marL="0" lvl="1" indent="0">
              <a:spcBef>
                <a:spcPts val="1000"/>
              </a:spcBef>
              <a:buNone/>
            </a:pPr>
            <a:r>
              <a:rPr lang="en-US" sz="2800" b="1" dirty="0"/>
              <a:t>1. Positive regard (</a:t>
            </a:r>
            <a:r>
              <a:rPr lang="en-US" sz="2800" b="1" dirty="0" err="1"/>
              <a:t>Quan</a:t>
            </a:r>
            <a:r>
              <a:rPr lang="en-US" sz="2800" b="1" dirty="0"/>
              <a:t> </a:t>
            </a:r>
            <a:r>
              <a:rPr lang="en-US" sz="2800" b="1" dirty="0" err="1"/>
              <a:t>tâm</a:t>
            </a:r>
            <a:r>
              <a:rPr lang="en-US" sz="2800" b="1" dirty="0"/>
              <a:t> </a:t>
            </a:r>
            <a:r>
              <a:rPr lang="en-US" sz="2800" b="1" dirty="0" err="1"/>
              <a:t>tích</a:t>
            </a:r>
            <a:r>
              <a:rPr lang="en-US" sz="2800" b="1" dirty="0"/>
              <a:t> </a:t>
            </a:r>
            <a:r>
              <a:rPr lang="en-US" sz="2800" b="1" dirty="0" err="1"/>
              <a:t>cực</a:t>
            </a:r>
            <a:r>
              <a:rPr lang="en-US" sz="2800" b="1" dirty="0"/>
              <a:t>): </a:t>
            </a:r>
            <a:endParaRPr lang="en-PH" sz="2800" b="1" dirty="0"/>
          </a:p>
          <a:p>
            <a:pPr marL="457200" lvl="1" indent="-457200">
              <a:spcBef>
                <a:spcPts val="1000"/>
              </a:spcBef>
              <a:buFontTx/>
              <a:buChar char="-"/>
            </a:pPr>
            <a:r>
              <a:rPr lang="en-PH" sz="2800" b="1" dirty="0" err="1"/>
              <a:t>Quan</a:t>
            </a:r>
            <a:r>
              <a:rPr lang="en-PH" sz="2800" b="1" dirty="0"/>
              <a:t> </a:t>
            </a:r>
            <a:r>
              <a:rPr lang="en-PH" sz="2800" b="1" dirty="0" err="1"/>
              <a:t>tâm</a:t>
            </a:r>
            <a:r>
              <a:rPr lang="en-PH" sz="2800" b="1" dirty="0"/>
              <a:t> </a:t>
            </a:r>
            <a:r>
              <a:rPr lang="en-PH" sz="2800" b="1" dirty="0" err="1"/>
              <a:t>tích</a:t>
            </a:r>
            <a:r>
              <a:rPr lang="en-PH" sz="2800" b="1" dirty="0"/>
              <a:t> </a:t>
            </a:r>
            <a:r>
              <a:rPr lang="en-PH" sz="2800" b="1" dirty="0" err="1"/>
              <a:t>cực</a:t>
            </a:r>
            <a:r>
              <a:rPr lang="en-PH" sz="2800" b="1" dirty="0"/>
              <a:t> </a:t>
            </a:r>
            <a:r>
              <a:rPr lang="en-PH" sz="2800" b="1" dirty="0" err="1">
                <a:solidFill>
                  <a:srgbClr val="FF0000"/>
                </a:solidFill>
              </a:rPr>
              <a:t>có</a:t>
            </a:r>
            <a:r>
              <a:rPr lang="en-PH" sz="2800" b="1" dirty="0"/>
              <a:t> </a:t>
            </a:r>
            <a:r>
              <a:rPr lang="en-PH" sz="2800" b="1" dirty="0" err="1"/>
              <a:t>điều</a:t>
            </a:r>
            <a:r>
              <a:rPr lang="en-PH" sz="2800" b="1" dirty="0"/>
              <a:t> </a:t>
            </a:r>
            <a:r>
              <a:rPr lang="en-PH" sz="2800" b="1" dirty="0" err="1"/>
              <a:t>kiện</a:t>
            </a:r>
            <a:r>
              <a:rPr lang="en-PH" sz="2800" b="1" dirty="0"/>
              <a:t> (Conditional positive regard):</a:t>
            </a:r>
            <a:r>
              <a:rPr lang="en-PH" sz="2800" dirty="0"/>
              <a:t> Ta </a:t>
            </a:r>
            <a:r>
              <a:rPr lang="en-PH" sz="2800" dirty="0" err="1"/>
              <a:t>được</a:t>
            </a:r>
            <a:r>
              <a:rPr lang="en-PH" sz="2800" dirty="0"/>
              <a:t> </a:t>
            </a:r>
            <a:r>
              <a:rPr lang="en-PH" sz="2800" dirty="0" err="1"/>
              <a:t>yêu</a:t>
            </a:r>
            <a:r>
              <a:rPr lang="en-PH" sz="2800" dirty="0"/>
              <a:t> </a:t>
            </a:r>
            <a:r>
              <a:rPr lang="en-PH" sz="2800" dirty="0" err="1"/>
              <a:t>thương</a:t>
            </a:r>
            <a:r>
              <a:rPr lang="en-PH" sz="2800" dirty="0"/>
              <a:t>, </a:t>
            </a:r>
            <a:r>
              <a:rPr lang="en-PH" sz="2800" dirty="0" err="1"/>
              <a:t>khen</a:t>
            </a:r>
            <a:r>
              <a:rPr lang="en-PH" sz="2800" dirty="0"/>
              <a:t> </a:t>
            </a:r>
            <a:r>
              <a:rPr lang="en-PH" sz="2800" dirty="0" err="1"/>
              <a:t>ngợi</a:t>
            </a:r>
            <a:r>
              <a:rPr lang="en-PH" sz="2800" dirty="0"/>
              <a:t> </a:t>
            </a:r>
            <a:r>
              <a:rPr lang="en-PH" sz="2800" dirty="0" err="1"/>
              <a:t>khi</a:t>
            </a:r>
            <a:r>
              <a:rPr lang="en-PH" sz="2800" dirty="0"/>
              <a:t> </a:t>
            </a:r>
            <a:r>
              <a:rPr lang="en-PH" sz="2800" dirty="0" err="1"/>
              <a:t>làm</a:t>
            </a:r>
            <a:r>
              <a:rPr lang="en-PH" sz="2800" dirty="0"/>
              <a:t> </a:t>
            </a:r>
            <a:r>
              <a:rPr lang="en-PH" sz="2800" dirty="0" err="1"/>
              <a:t>những</a:t>
            </a:r>
            <a:r>
              <a:rPr lang="en-PH" sz="2800" dirty="0"/>
              <a:t> </a:t>
            </a:r>
            <a:r>
              <a:rPr lang="en-PH" sz="2800" dirty="0" err="1"/>
              <a:t>hành</a:t>
            </a:r>
            <a:r>
              <a:rPr lang="en-PH" sz="2800" dirty="0"/>
              <a:t> vi </a:t>
            </a:r>
            <a:r>
              <a:rPr lang="en-PH" sz="2800" dirty="0" err="1"/>
              <a:t>vui</a:t>
            </a:r>
            <a:r>
              <a:rPr lang="en-PH" sz="2800" dirty="0"/>
              <a:t> </a:t>
            </a:r>
            <a:r>
              <a:rPr lang="en-PH" sz="2800" dirty="0" err="1"/>
              <a:t>lòng</a:t>
            </a:r>
            <a:r>
              <a:rPr lang="en-PH" sz="2800" dirty="0"/>
              <a:t> cha </a:t>
            </a:r>
            <a:r>
              <a:rPr lang="en-PH" sz="2800" dirty="0" err="1"/>
              <a:t>mẹ</a:t>
            </a:r>
            <a:r>
              <a:rPr lang="en-PH" sz="2800" dirty="0"/>
              <a:t>, </a:t>
            </a:r>
            <a:r>
              <a:rPr lang="en-PH" sz="2800" dirty="0" err="1"/>
              <a:t>người</a:t>
            </a:r>
            <a:r>
              <a:rPr lang="en-PH" sz="2800" dirty="0"/>
              <a:t> </a:t>
            </a:r>
            <a:r>
              <a:rPr lang="en-PH" sz="2800" dirty="0" err="1"/>
              <a:t>thân</a:t>
            </a:r>
            <a:r>
              <a:rPr lang="en-PH" sz="2800" dirty="0"/>
              <a:t> </a:t>
            </a:r>
            <a:r>
              <a:rPr lang="en-PH" sz="2800" dirty="0" err="1"/>
              <a:t>và</a:t>
            </a:r>
            <a:r>
              <a:rPr lang="en-PH" sz="2800" dirty="0"/>
              <a:t> </a:t>
            </a:r>
            <a:r>
              <a:rPr lang="en-PH" sz="2800" dirty="0" err="1"/>
              <a:t>những</a:t>
            </a:r>
            <a:r>
              <a:rPr lang="en-PH" sz="2800" dirty="0"/>
              <a:t> </a:t>
            </a:r>
            <a:r>
              <a:rPr lang="en-PH" sz="2800" dirty="0" err="1"/>
              <a:t>người</a:t>
            </a:r>
            <a:r>
              <a:rPr lang="en-PH" sz="2800" dirty="0"/>
              <a:t> </a:t>
            </a:r>
            <a:r>
              <a:rPr lang="en-PH" sz="2800" dirty="0" err="1"/>
              <a:t>khác</a:t>
            </a:r>
            <a:r>
              <a:rPr lang="en-PH" sz="2800" dirty="0"/>
              <a:t>. </a:t>
            </a:r>
          </a:p>
          <a:p>
            <a:pPr marL="0" lvl="1" indent="0">
              <a:spcBef>
                <a:spcPts val="1000"/>
              </a:spcBef>
              <a:buNone/>
            </a:pPr>
            <a:endParaRPr lang="en-PH" sz="2800" dirty="0"/>
          </a:p>
          <a:p>
            <a:pPr marL="0" lvl="1" indent="0">
              <a:spcBef>
                <a:spcPts val="1000"/>
              </a:spcBef>
              <a:buNone/>
            </a:pPr>
            <a:r>
              <a:rPr lang="en-PH" sz="2800" b="1" dirty="0"/>
              <a:t>=&gt; </a:t>
            </a:r>
            <a:r>
              <a:rPr lang="en-PH" sz="2800" b="1" dirty="0" err="1"/>
              <a:t>Xứng</a:t>
            </a:r>
            <a:r>
              <a:rPr lang="en-PH" sz="2800" b="1" dirty="0"/>
              <a:t> </a:t>
            </a:r>
            <a:r>
              <a:rPr lang="en-PH" sz="2800" b="1" dirty="0" err="1"/>
              <a:t>đáng</a:t>
            </a:r>
            <a:r>
              <a:rPr lang="en-PH" sz="2800" b="1" dirty="0"/>
              <a:t> </a:t>
            </a:r>
            <a:r>
              <a:rPr lang="en-PH" sz="2800" b="1" dirty="0" err="1"/>
              <a:t>có</a:t>
            </a:r>
            <a:r>
              <a:rPr lang="en-PH" sz="2800" b="1" dirty="0"/>
              <a:t> </a:t>
            </a:r>
            <a:r>
              <a:rPr lang="en-PH" sz="2800" b="1" dirty="0" err="1"/>
              <a:t>điều</a:t>
            </a:r>
            <a:r>
              <a:rPr lang="en-PH" sz="2800" b="1" dirty="0"/>
              <a:t> </a:t>
            </a:r>
            <a:r>
              <a:rPr lang="en-PH" sz="2800" b="1" dirty="0" err="1"/>
              <a:t>kiện</a:t>
            </a:r>
            <a:r>
              <a:rPr lang="en-PH" sz="2800" b="1" dirty="0"/>
              <a:t> (Condition of worth): </a:t>
            </a:r>
            <a:r>
              <a:rPr lang="en-PH" sz="2800" dirty="0" err="1"/>
              <a:t>Chúng</a:t>
            </a:r>
            <a:r>
              <a:rPr lang="en-PH" sz="2800" dirty="0"/>
              <a:t> ta </a:t>
            </a:r>
            <a:r>
              <a:rPr lang="en-PH" sz="2800" dirty="0" err="1"/>
              <a:t>xứng</a:t>
            </a:r>
            <a:r>
              <a:rPr lang="en-PH" sz="2800" dirty="0"/>
              <a:t> </a:t>
            </a:r>
            <a:r>
              <a:rPr lang="en-PH" sz="2800" dirty="0" err="1"/>
              <a:t>đáng</a:t>
            </a:r>
            <a:r>
              <a:rPr lang="en-PH" sz="2800" dirty="0"/>
              <a:t> </a:t>
            </a:r>
            <a:r>
              <a:rPr lang="en-PH" sz="2800" dirty="0" err="1"/>
              <a:t>khi</a:t>
            </a:r>
            <a:r>
              <a:rPr lang="en-PH" sz="2800" dirty="0"/>
              <a:t> </a:t>
            </a:r>
            <a:r>
              <a:rPr lang="en-PH" sz="2800" dirty="0" err="1"/>
              <a:t>chúng</a:t>
            </a:r>
            <a:r>
              <a:rPr lang="en-PH" sz="2800" dirty="0"/>
              <a:t> ta </a:t>
            </a:r>
            <a:r>
              <a:rPr lang="en-PH" sz="2800" dirty="0" err="1"/>
              <a:t>đáp</a:t>
            </a:r>
            <a:r>
              <a:rPr lang="en-PH" sz="2800" dirty="0"/>
              <a:t> </a:t>
            </a:r>
            <a:r>
              <a:rPr lang="en-PH" sz="2800" dirty="0" err="1"/>
              <a:t>ứng</a:t>
            </a:r>
            <a:r>
              <a:rPr lang="en-PH" sz="2800" dirty="0"/>
              <a:t> </a:t>
            </a:r>
            <a:r>
              <a:rPr lang="en-PH" sz="2800" dirty="0" err="1"/>
              <a:t>được</a:t>
            </a:r>
            <a:r>
              <a:rPr lang="en-PH" sz="2800" dirty="0"/>
              <a:t> mong </a:t>
            </a:r>
            <a:r>
              <a:rPr lang="en-PH" sz="2800" dirty="0" err="1"/>
              <a:t>mỏi</a:t>
            </a:r>
            <a:r>
              <a:rPr lang="en-PH" sz="2800" dirty="0"/>
              <a:t> </a:t>
            </a:r>
            <a:r>
              <a:rPr lang="en-PH" sz="2800" dirty="0" err="1"/>
              <a:t>của</a:t>
            </a:r>
            <a:r>
              <a:rPr lang="en-PH" sz="2800" dirty="0"/>
              <a:t> </a:t>
            </a:r>
            <a:r>
              <a:rPr lang="en-PH" sz="2800" dirty="0" err="1"/>
              <a:t>người</a:t>
            </a:r>
            <a:r>
              <a:rPr lang="en-PH" sz="2800" dirty="0"/>
              <a:t> </a:t>
            </a:r>
            <a:r>
              <a:rPr lang="en-PH" sz="2800" dirty="0" err="1"/>
              <a:t>khác</a:t>
            </a:r>
            <a:r>
              <a:rPr lang="en-PH" sz="2800" dirty="0"/>
              <a:t> </a:t>
            </a:r>
            <a:endParaRPr lang="en-PH" sz="2800" b="1" dirty="0"/>
          </a:p>
          <a:p>
            <a:pPr marL="0" lvl="1" indent="0">
              <a:spcBef>
                <a:spcPts val="1000"/>
              </a:spcBef>
              <a:buNone/>
            </a:pPr>
            <a:endParaRPr lang="en-PH" sz="2800" dirty="0"/>
          </a:p>
          <a:p>
            <a:pPr marL="0" indent="0">
              <a:buNone/>
            </a:pPr>
            <a:endParaRPr lang="en-US" dirty="0"/>
          </a:p>
        </p:txBody>
      </p:sp>
    </p:spTree>
    <p:extLst>
      <p:ext uri="{BB962C8B-B14F-4D97-AF65-F5344CB8AC3E}">
        <p14:creationId xmlns:p14="http://schemas.microsoft.com/office/powerpoint/2010/main" val="209302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TIỂU SỬ TÁC GIẢ</a:t>
            </a:r>
            <a:endParaRPr lang="en-GB" dirty="0"/>
          </a:p>
        </p:txBody>
      </p:sp>
      <p:sp>
        <p:nvSpPr>
          <p:cNvPr id="3" name="Content Placeholder 2"/>
          <p:cNvSpPr>
            <a:spLocks noGrp="1"/>
          </p:cNvSpPr>
          <p:nvPr>
            <p:ph sz="quarter" idx="1"/>
          </p:nvPr>
        </p:nvSpPr>
        <p:spPr/>
        <p:txBody>
          <a:bodyPr>
            <a:normAutofit/>
          </a:bodyPr>
          <a:lstStyle/>
          <a:p>
            <a:pPr algn="just">
              <a:lnSpc>
                <a:spcPct val="114000"/>
              </a:lnSpc>
            </a:pPr>
            <a:r>
              <a:rPr lang="en-GB" dirty="0" err="1"/>
              <a:t>Sinh</a:t>
            </a:r>
            <a:r>
              <a:rPr lang="en-GB" dirty="0"/>
              <a:t> </a:t>
            </a:r>
            <a:r>
              <a:rPr lang="en-GB" dirty="0" err="1"/>
              <a:t>trưởng</a:t>
            </a:r>
            <a:r>
              <a:rPr lang="en-GB" dirty="0"/>
              <a:t> </a:t>
            </a:r>
            <a:r>
              <a:rPr lang="en-GB" dirty="0" err="1"/>
              <a:t>trong</a:t>
            </a:r>
            <a:r>
              <a:rPr lang="en-GB" dirty="0"/>
              <a:t> </a:t>
            </a:r>
            <a:r>
              <a:rPr lang="en-GB" dirty="0" err="1"/>
              <a:t>một</a:t>
            </a:r>
            <a:r>
              <a:rPr lang="en-GB" dirty="0"/>
              <a:t> </a:t>
            </a:r>
            <a:r>
              <a:rPr lang="en-GB" dirty="0" err="1"/>
              <a:t>gia</a:t>
            </a:r>
            <a:r>
              <a:rPr lang="en-GB" dirty="0"/>
              <a:t> </a:t>
            </a:r>
            <a:r>
              <a:rPr lang="en-GB" dirty="0" err="1"/>
              <a:t>đình</a:t>
            </a:r>
            <a:r>
              <a:rPr lang="en-GB" dirty="0"/>
              <a:t> </a:t>
            </a:r>
            <a:r>
              <a:rPr lang="en-GB" dirty="0" err="1"/>
              <a:t>có</a:t>
            </a:r>
            <a:r>
              <a:rPr lang="en-GB" dirty="0"/>
              <a:t> </a:t>
            </a:r>
            <a:r>
              <a:rPr lang="en-GB" dirty="0" err="1"/>
              <a:t>truyền</a:t>
            </a:r>
            <a:r>
              <a:rPr lang="en-GB" dirty="0"/>
              <a:t> </a:t>
            </a:r>
            <a:r>
              <a:rPr lang="en-GB" dirty="0" err="1"/>
              <a:t>thống</a:t>
            </a:r>
            <a:r>
              <a:rPr lang="en-GB" dirty="0"/>
              <a:t> </a:t>
            </a:r>
            <a:r>
              <a:rPr lang="en-GB" dirty="0" err="1"/>
              <a:t>tôn</a:t>
            </a:r>
            <a:r>
              <a:rPr lang="en-GB" dirty="0"/>
              <a:t> </a:t>
            </a:r>
            <a:r>
              <a:rPr lang="en-GB" dirty="0" err="1"/>
              <a:t>giáo</a:t>
            </a:r>
            <a:r>
              <a:rPr lang="en-GB" dirty="0"/>
              <a:t> </a:t>
            </a:r>
            <a:r>
              <a:rPr lang="en-GB" dirty="0" err="1"/>
              <a:t>hà</a:t>
            </a:r>
            <a:r>
              <a:rPr lang="en-GB" dirty="0"/>
              <a:t> </a:t>
            </a:r>
            <a:r>
              <a:rPr lang="en-GB" dirty="0" err="1"/>
              <a:t>khắc</a:t>
            </a:r>
            <a:r>
              <a:rPr lang="en-GB" dirty="0"/>
              <a:t>, </a:t>
            </a:r>
            <a:r>
              <a:rPr lang="en-GB" dirty="0" err="1"/>
              <a:t>cấm</a:t>
            </a:r>
            <a:r>
              <a:rPr lang="en-GB" dirty="0"/>
              <a:t> </a:t>
            </a:r>
            <a:r>
              <a:rPr lang="en-GB" dirty="0" err="1"/>
              <a:t>đoán</a:t>
            </a:r>
            <a:endParaRPr lang="en-GB" dirty="0"/>
          </a:p>
          <a:p>
            <a:pPr marL="0" indent="0" algn="just">
              <a:lnSpc>
                <a:spcPct val="114000"/>
              </a:lnSpc>
              <a:buNone/>
            </a:pPr>
            <a:r>
              <a:rPr lang="en-GB" dirty="0"/>
              <a:t>=&gt; </a:t>
            </a:r>
            <a:r>
              <a:rPr lang="en-GB" dirty="0" err="1"/>
              <a:t>sống</a:t>
            </a:r>
            <a:r>
              <a:rPr lang="en-GB" dirty="0"/>
              <a:t> </a:t>
            </a:r>
            <a:r>
              <a:rPr lang="en-GB" dirty="0" err="1"/>
              <a:t>bằng</a:t>
            </a:r>
            <a:r>
              <a:rPr lang="en-GB" dirty="0"/>
              <a:t> </a:t>
            </a:r>
            <a:r>
              <a:rPr lang="en-GB" dirty="0" err="1"/>
              <a:t>quan</a:t>
            </a:r>
            <a:r>
              <a:rPr lang="en-GB" dirty="0"/>
              <a:t> </a:t>
            </a:r>
            <a:r>
              <a:rPr lang="en-GB" dirty="0" err="1"/>
              <a:t>điểm</a:t>
            </a:r>
            <a:r>
              <a:rPr lang="en-GB" dirty="0"/>
              <a:t> </a:t>
            </a:r>
            <a:r>
              <a:rPr lang="en-GB" dirty="0" err="1"/>
              <a:t>của</a:t>
            </a:r>
            <a:r>
              <a:rPr lang="en-GB" dirty="0"/>
              <a:t> </a:t>
            </a:r>
            <a:r>
              <a:rPr lang="en-GB" dirty="0" err="1"/>
              <a:t>người</a:t>
            </a:r>
            <a:r>
              <a:rPr lang="en-GB" dirty="0"/>
              <a:t> </a:t>
            </a:r>
            <a:r>
              <a:rPr lang="en-GB" dirty="0" err="1"/>
              <a:t>khác</a:t>
            </a:r>
            <a:r>
              <a:rPr lang="en-GB" dirty="0"/>
              <a:t> =&gt; </a:t>
            </a:r>
            <a:r>
              <a:rPr lang="en-GB" dirty="0" err="1"/>
              <a:t>muốn</a:t>
            </a:r>
            <a:r>
              <a:rPr lang="en-GB" dirty="0"/>
              <a:t> </a:t>
            </a:r>
            <a:r>
              <a:rPr lang="en-GB" dirty="0" err="1"/>
              <a:t>nổi</a:t>
            </a:r>
            <a:r>
              <a:rPr lang="en-GB" dirty="0"/>
              <a:t> </a:t>
            </a:r>
            <a:r>
              <a:rPr lang="en-GB" dirty="0" err="1"/>
              <a:t>loạn</a:t>
            </a:r>
            <a:endParaRPr lang="en-GB" dirty="0"/>
          </a:p>
          <a:p>
            <a:pPr algn="just">
              <a:lnSpc>
                <a:spcPct val="114000"/>
              </a:lnSpc>
            </a:pPr>
            <a:r>
              <a:rPr lang="en-GB" dirty="0"/>
              <a:t>Cha </a:t>
            </a:r>
            <a:r>
              <a:rPr lang="en-GB" dirty="0" err="1"/>
              <a:t>mẹ</a:t>
            </a:r>
            <a:r>
              <a:rPr lang="en-GB" dirty="0"/>
              <a:t> </a:t>
            </a:r>
            <a:r>
              <a:rPr lang="en-GB" dirty="0" err="1"/>
              <a:t>quan</a:t>
            </a:r>
            <a:r>
              <a:rPr lang="en-GB" dirty="0"/>
              <a:t> </a:t>
            </a:r>
            <a:r>
              <a:rPr lang="en-GB" dirty="0" err="1"/>
              <a:t>tâm</a:t>
            </a:r>
            <a:r>
              <a:rPr lang="en-GB" dirty="0"/>
              <a:t> </a:t>
            </a:r>
            <a:r>
              <a:rPr lang="en-GB" dirty="0" err="1"/>
              <a:t>và</a:t>
            </a:r>
            <a:r>
              <a:rPr lang="en-GB" dirty="0"/>
              <a:t> </a:t>
            </a:r>
            <a:r>
              <a:rPr lang="en-GB" dirty="0" err="1"/>
              <a:t>yêu</a:t>
            </a:r>
            <a:r>
              <a:rPr lang="en-GB" dirty="0"/>
              <a:t> </a:t>
            </a:r>
            <a:r>
              <a:rPr lang="en-GB" dirty="0" err="1"/>
              <a:t>thương</a:t>
            </a:r>
            <a:r>
              <a:rPr lang="en-GB" dirty="0"/>
              <a:t> </a:t>
            </a:r>
            <a:r>
              <a:rPr lang="en-GB" dirty="0" err="1"/>
              <a:t>một</a:t>
            </a:r>
            <a:r>
              <a:rPr lang="en-GB" dirty="0"/>
              <a:t> </a:t>
            </a:r>
            <a:r>
              <a:rPr lang="en-GB" dirty="0" err="1"/>
              <a:t>cách</a:t>
            </a:r>
            <a:r>
              <a:rPr lang="en-GB" dirty="0"/>
              <a:t> </a:t>
            </a:r>
            <a:r>
              <a:rPr lang="en-GB" dirty="0" err="1"/>
              <a:t>tế</a:t>
            </a:r>
            <a:r>
              <a:rPr lang="en-GB" dirty="0"/>
              <a:t> </a:t>
            </a:r>
            <a:r>
              <a:rPr lang="en-GB" dirty="0" err="1"/>
              <a:t>nhị</a:t>
            </a:r>
            <a:r>
              <a:rPr lang="en-GB" dirty="0"/>
              <a:t> </a:t>
            </a:r>
            <a:r>
              <a:rPr lang="en-GB" dirty="0" err="1"/>
              <a:t>nhưng</a:t>
            </a:r>
            <a:r>
              <a:rPr lang="en-GB" dirty="0"/>
              <a:t> </a:t>
            </a:r>
            <a:r>
              <a:rPr lang="en-GB" dirty="0" err="1"/>
              <a:t>dành</a:t>
            </a:r>
            <a:r>
              <a:rPr lang="en-GB" dirty="0"/>
              <a:t> </a:t>
            </a:r>
            <a:r>
              <a:rPr lang="en-GB" dirty="0" err="1"/>
              <a:t>nhiều</a:t>
            </a:r>
            <a:r>
              <a:rPr lang="en-GB" dirty="0"/>
              <a:t> </a:t>
            </a:r>
            <a:r>
              <a:rPr lang="en-GB" dirty="0" err="1"/>
              <a:t>tình</a:t>
            </a:r>
            <a:r>
              <a:rPr lang="en-GB" dirty="0"/>
              <a:t> </a:t>
            </a:r>
            <a:r>
              <a:rPr lang="en-GB" dirty="0" err="1"/>
              <a:t>cảm</a:t>
            </a:r>
            <a:r>
              <a:rPr lang="en-GB" dirty="0"/>
              <a:t> </a:t>
            </a:r>
            <a:r>
              <a:rPr lang="en-GB" dirty="0" err="1"/>
              <a:t>cho</a:t>
            </a:r>
            <a:r>
              <a:rPr lang="en-GB" dirty="0"/>
              <a:t> </a:t>
            </a:r>
            <a:r>
              <a:rPr lang="en-GB" dirty="0" err="1"/>
              <a:t>anh</a:t>
            </a:r>
            <a:r>
              <a:rPr lang="en-GB" dirty="0"/>
              <a:t> </a:t>
            </a:r>
            <a:r>
              <a:rPr lang="en-GB" dirty="0" err="1"/>
              <a:t>hơn</a:t>
            </a:r>
            <a:endParaRPr lang="en-GB" dirty="0"/>
          </a:p>
          <a:p>
            <a:pPr algn="just">
              <a:lnSpc>
                <a:spcPct val="114000"/>
              </a:lnSpc>
            </a:pPr>
            <a:r>
              <a:rPr lang="en-GB" dirty="0" err="1"/>
              <a:t>Ít</a:t>
            </a:r>
            <a:r>
              <a:rPr lang="en-GB" dirty="0"/>
              <a:t> </a:t>
            </a:r>
            <a:r>
              <a:rPr lang="en-GB" dirty="0" err="1"/>
              <a:t>có</a:t>
            </a:r>
            <a:r>
              <a:rPr lang="en-GB" dirty="0"/>
              <a:t> </a:t>
            </a:r>
            <a:r>
              <a:rPr lang="en-GB" dirty="0" err="1"/>
              <a:t>các</a:t>
            </a:r>
            <a:r>
              <a:rPr lang="en-GB" dirty="0"/>
              <a:t> </a:t>
            </a:r>
            <a:r>
              <a:rPr lang="en-GB" dirty="0" err="1"/>
              <a:t>tương</a:t>
            </a:r>
            <a:r>
              <a:rPr lang="en-GB" dirty="0"/>
              <a:t> </a:t>
            </a:r>
            <a:r>
              <a:rPr lang="en-GB" dirty="0" err="1"/>
              <a:t>tác</a:t>
            </a:r>
            <a:r>
              <a:rPr lang="en-GB" dirty="0"/>
              <a:t> </a:t>
            </a:r>
            <a:r>
              <a:rPr lang="en-GB" dirty="0" err="1"/>
              <a:t>xã</a:t>
            </a:r>
            <a:r>
              <a:rPr lang="en-GB" dirty="0"/>
              <a:t> </a:t>
            </a:r>
            <a:r>
              <a:rPr lang="en-GB" dirty="0" err="1"/>
              <a:t>hội</a:t>
            </a:r>
            <a:r>
              <a:rPr lang="en-GB" dirty="0"/>
              <a:t> </a:t>
            </a:r>
            <a:r>
              <a:rPr lang="en-GB" dirty="0" err="1"/>
              <a:t>ngoài</a:t>
            </a:r>
            <a:r>
              <a:rPr lang="en-GB" dirty="0"/>
              <a:t> </a:t>
            </a:r>
            <a:r>
              <a:rPr lang="en-GB" dirty="0" err="1"/>
              <a:t>gia</a:t>
            </a:r>
            <a:r>
              <a:rPr lang="en-GB" dirty="0"/>
              <a:t> </a:t>
            </a:r>
            <a:r>
              <a:rPr lang="en-GB" dirty="0" err="1"/>
              <a:t>đình</a:t>
            </a:r>
            <a:r>
              <a:rPr lang="en-GB" dirty="0"/>
              <a:t> =&gt; </a:t>
            </a:r>
            <a:r>
              <a:rPr lang="en-GB" dirty="0" err="1"/>
              <a:t>cảm</a:t>
            </a:r>
            <a:r>
              <a:rPr lang="en-GB" dirty="0"/>
              <a:t> </a:t>
            </a:r>
            <a:r>
              <a:rPr lang="en-GB" dirty="0" err="1"/>
              <a:t>thấy</a:t>
            </a:r>
            <a:r>
              <a:rPr lang="en-GB" dirty="0"/>
              <a:t> </a:t>
            </a:r>
            <a:r>
              <a:rPr lang="en-GB" dirty="0" err="1"/>
              <a:t>cô</a:t>
            </a:r>
            <a:r>
              <a:rPr lang="en-GB" dirty="0"/>
              <a:t> </a:t>
            </a:r>
            <a:r>
              <a:rPr lang="en-GB" dirty="0" err="1"/>
              <a:t>đơn</a:t>
            </a:r>
            <a:endParaRPr lang="en-GB" dirty="0"/>
          </a:p>
        </p:txBody>
      </p:sp>
    </p:spTree>
    <p:extLst>
      <p:ext uri="{BB962C8B-B14F-4D97-AF65-F5344CB8AC3E}">
        <p14:creationId xmlns:p14="http://schemas.microsoft.com/office/powerpoint/2010/main" val="766124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a:t>
            </a:r>
            <a:r>
              <a:rPr lang="en-US" b="1" dirty="0" err="1"/>
              <a:t>Tác</a:t>
            </a:r>
            <a:r>
              <a:rPr lang="en-US" b="1" dirty="0"/>
              <a:t> </a:t>
            </a:r>
            <a:r>
              <a:rPr lang="en-US" b="1" dirty="0" err="1"/>
              <a:t>động</a:t>
            </a:r>
            <a:r>
              <a:rPr lang="en-US" b="1" dirty="0"/>
              <a:t> </a:t>
            </a:r>
            <a:r>
              <a:rPr lang="en-US" b="1" dirty="0" err="1"/>
              <a:t>đến</a:t>
            </a:r>
            <a:r>
              <a:rPr lang="en-US" b="1" dirty="0"/>
              <a:t>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dirty="0"/>
          </a:p>
        </p:txBody>
      </p:sp>
      <p:sp>
        <p:nvSpPr>
          <p:cNvPr id="7" name="Content Placeholder 2"/>
          <p:cNvSpPr>
            <a:spLocks noGrp="1"/>
          </p:cNvSpPr>
          <p:nvPr>
            <p:ph idx="1"/>
          </p:nvPr>
        </p:nvSpPr>
        <p:spPr>
          <a:xfrm>
            <a:off x="838200" y="1825625"/>
            <a:ext cx="10515600" cy="4351338"/>
          </a:xfrm>
        </p:spPr>
        <p:txBody>
          <a:bodyPr/>
          <a:lstStyle/>
          <a:p>
            <a:pPr marL="0" lvl="1" indent="0">
              <a:spcBef>
                <a:spcPts val="1000"/>
              </a:spcBef>
              <a:buNone/>
            </a:pPr>
            <a:r>
              <a:rPr lang="en-US" sz="2800" b="1" dirty="0"/>
              <a:t>1. Positive regard (Quan </a:t>
            </a:r>
            <a:r>
              <a:rPr lang="en-US" sz="2800" b="1" dirty="0" err="1"/>
              <a:t>tâm</a:t>
            </a:r>
            <a:r>
              <a:rPr lang="en-US" sz="2800" b="1" dirty="0"/>
              <a:t> </a:t>
            </a:r>
            <a:r>
              <a:rPr lang="en-US" sz="2800" b="1" dirty="0" err="1"/>
              <a:t>tích</a:t>
            </a:r>
            <a:r>
              <a:rPr lang="en-US" sz="2800" b="1" dirty="0"/>
              <a:t> </a:t>
            </a:r>
            <a:r>
              <a:rPr lang="en-US" sz="2800" b="1" dirty="0" err="1"/>
              <a:t>cực</a:t>
            </a:r>
            <a:r>
              <a:rPr lang="en-US" sz="2800" b="1" dirty="0"/>
              <a:t>): </a:t>
            </a:r>
            <a:endParaRPr lang="en-PH" sz="2800" b="1" dirty="0"/>
          </a:p>
          <a:p>
            <a:pPr marL="0" lvl="1" indent="0">
              <a:spcBef>
                <a:spcPts val="1000"/>
              </a:spcBef>
              <a:buNone/>
            </a:pPr>
            <a:r>
              <a:rPr lang="en-PH" sz="2800" b="1" dirty="0"/>
              <a:t>- </a:t>
            </a:r>
            <a:r>
              <a:rPr lang="en-PH" sz="2800" b="1" dirty="0" err="1"/>
              <a:t>Quan</a:t>
            </a:r>
            <a:r>
              <a:rPr lang="en-PH" sz="2800" b="1" dirty="0"/>
              <a:t> </a:t>
            </a:r>
            <a:r>
              <a:rPr lang="en-PH" sz="2800" b="1" dirty="0" err="1"/>
              <a:t>tâm</a:t>
            </a:r>
            <a:r>
              <a:rPr lang="en-PH" sz="2800" b="1" dirty="0"/>
              <a:t> </a:t>
            </a:r>
            <a:r>
              <a:rPr lang="en-PH" sz="2800" b="1" dirty="0" err="1"/>
              <a:t>tích</a:t>
            </a:r>
            <a:r>
              <a:rPr lang="en-PH" sz="2800" b="1" dirty="0"/>
              <a:t> </a:t>
            </a:r>
            <a:r>
              <a:rPr lang="en-PH" sz="2800" b="1" dirty="0" err="1"/>
              <a:t>cực</a:t>
            </a:r>
            <a:r>
              <a:rPr lang="en-PH" sz="2800" b="1" dirty="0"/>
              <a:t> </a:t>
            </a:r>
            <a:r>
              <a:rPr lang="en-PH" sz="2800" b="1" dirty="0" err="1">
                <a:solidFill>
                  <a:srgbClr val="FF0000"/>
                </a:solidFill>
              </a:rPr>
              <a:t>vô</a:t>
            </a:r>
            <a:r>
              <a:rPr lang="en-PH" sz="2800" b="1" dirty="0"/>
              <a:t> </a:t>
            </a:r>
            <a:r>
              <a:rPr lang="en-PH" sz="2800" b="1" dirty="0" err="1"/>
              <a:t>điều</a:t>
            </a:r>
            <a:r>
              <a:rPr lang="en-PH" sz="2800" b="1" dirty="0"/>
              <a:t> </a:t>
            </a:r>
            <a:r>
              <a:rPr lang="en-PH" sz="2800" b="1" dirty="0" err="1"/>
              <a:t>kiện</a:t>
            </a:r>
            <a:r>
              <a:rPr lang="en-PH" sz="2800" b="1" dirty="0"/>
              <a:t> (Unconditional positive regard):</a:t>
            </a:r>
            <a:r>
              <a:rPr lang="en-PH" sz="2800" dirty="0"/>
              <a:t> Ta </a:t>
            </a:r>
            <a:r>
              <a:rPr lang="en-PH" sz="2800" dirty="0" err="1"/>
              <a:t>được</a:t>
            </a:r>
            <a:r>
              <a:rPr lang="en-PH" sz="2800" dirty="0"/>
              <a:t> </a:t>
            </a:r>
            <a:r>
              <a:rPr lang="en-PH" sz="2800" dirty="0" err="1"/>
              <a:t>yêu</a:t>
            </a:r>
            <a:r>
              <a:rPr lang="en-PH" sz="2800" dirty="0"/>
              <a:t> </a:t>
            </a:r>
            <a:r>
              <a:rPr lang="en-PH" sz="2800" dirty="0" err="1"/>
              <a:t>thương</a:t>
            </a:r>
            <a:r>
              <a:rPr lang="en-PH" sz="2800" dirty="0"/>
              <a:t> </a:t>
            </a:r>
            <a:r>
              <a:rPr lang="en-PH" sz="2800" dirty="0" err="1"/>
              <a:t>và</a:t>
            </a:r>
            <a:r>
              <a:rPr lang="en-PH" sz="2800" dirty="0"/>
              <a:t> </a:t>
            </a:r>
            <a:r>
              <a:rPr lang="en-PH" sz="2800" dirty="0" err="1"/>
              <a:t>chấp</a:t>
            </a:r>
            <a:r>
              <a:rPr lang="en-PH" sz="2800" dirty="0"/>
              <a:t> </a:t>
            </a:r>
            <a:r>
              <a:rPr lang="en-PH" sz="2800" dirty="0" err="1"/>
              <a:t>nhận</a:t>
            </a:r>
            <a:r>
              <a:rPr lang="en-PH" sz="2800" dirty="0"/>
              <a:t> </a:t>
            </a:r>
            <a:r>
              <a:rPr lang="en-PH" sz="2800" dirty="0" err="1"/>
              <a:t>như</a:t>
            </a:r>
            <a:r>
              <a:rPr lang="en-PH" sz="2800" dirty="0"/>
              <a:t> </a:t>
            </a:r>
            <a:r>
              <a:rPr lang="en-PH" sz="2800" dirty="0" err="1"/>
              <a:t>chính</a:t>
            </a:r>
            <a:r>
              <a:rPr lang="en-PH" sz="2800" dirty="0"/>
              <a:t> </a:t>
            </a:r>
            <a:r>
              <a:rPr lang="en-PH" sz="2800" dirty="0" err="1"/>
              <a:t>chúng</a:t>
            </a:r>
            <a:r>
              <a:rPr lang="en-PH" sz="2800" dirty="0"/>
              <a:t> ta </a:t>
            </a:r>
            <a:r>
              <a:rPr lang="en-PH" sz="2800" dirty="0" err="1"/>
              <a:t>là</a:t>
            </a:r>
            <a:r>
              <a:rPr lang="en-PH" sz="2800" dirty="0"/>
              <a:t>, </a:t>
            </a:r>
            <a:r>
              <a:rPr lang="en-PH" sz="2800" dirty="0" err="1"/>
              <a:t>dù</a:t>
            </a:r>
            <a:r>
              <a:rPr lang="en-PH" sz="2800" dirty="0"/>
              <a:t> </a:t>
            </a:r>
            <a:r>
              <a:rPr lang="en-PH" sz="2800" dirty="0" err="1"/>
              <a:t>có</a:t>
            </a:r>
            <a:r>
              <a:rPr lang="en-PH" sz="2800" dirty="0"/>
              <a:t> </a:t>
            </a:r>
            <a:r>
              <a:rPr lang="en-PH" sz="2800" dirty="0" err="1"/>
              <a:t>sai</a:t>
            </a:r>
            <a:r>
              <a:rPr lang="en-PH" sz="2800" dirty="0"/>
              <a:t> </a:t>
            </a:r>
            <a:r>
              <a:rPr lang="en-PH" sz="2800" dirty="0" err="1"/>
              <a:t>lỗi</a:t>
            </a:r>
            <a:r>
              <a:rPr lang="en-PH" sz="2800" dirty="0"/>
              <a:t> </a:t>
            </a:r>
            <a:r>
              <a:rPr lang="en-PH" sz="2800" dirty="0" err="1"/>
              <a:t>thì</a:t>
            </a:r>
            <a:r>
              <a:rPr lang="en-PH" sz="2800" dirty="0"/>
              <a:t> </a:t>
            </a:r>
            <a:r>
              <a:rPr lang="en-PH" sz="2800" dirty="0" err="1"/>
              <a:t>nó</a:t>
            </a:r>
            <a:r>
              <a:rPr lang="en-PH" sz="2800" dirty="0"/>
              <a:t> </a:t>
            </a:r>
            <a:r>
              <a:rPr lang="en-PH" sz="2800" dirty="0" err="1"/>
              <a:t>vẫn</a:t>
            </a:r>
            <a:r>
              <a:rPr lang="en-PH" sz="2800" dirty="0"/>
              <a:t> </a:t>
            </a:r>
            <a:r>
              <a:rPr lang="en-PH" sz="2800" dirty="0" err="1"/>
              <a:t>được</a:t>
            </a:r>
            <a:r>
              <a:rPr lang="en-PH" sz="2800" dirty="0"/>
              <a:t> </a:t>
            </a:r>
            <a:r>
              <a:rPr lang="en-PH" sz="2800" dirty="0" err="1"/>
              <a:t>yêu</a:t>
            </a:r>
            <a:r>
              <a:rPr lang="en-PH" sz="2800" dirty="0"/>
              <a:t> </a:t>
            </a:r>
            <a:r>
              <a:rPr lang="en-PH" sz="2800" dirty="0" err="1"/>
              <a:t>thương</a:t>
            </a:r>
            <a:r>
              <a:rPr lang="en-PH" sz="2800" dirty="0"/>
              <a:t>.</a:t>
            </a:r>
          </a:p>
          <a:p>
            <a:pPr marL="0" lvl="1" indent="0">
              <a:spcBef>
                <a:spcPts val="1000"/>
              </a:spcBef>
              <a:buNone/>
            </a:pPr>
            <a:endParaRPr lang="en-PH" sz="2800" dirty="0"/>
          </a:p>
          <a:p>
            <a:pPr marL="0" indent="0">
              <a:buNone/>
            </a:pPr>
            <a:endParaRPr lang="en-US" dirty="0"/>
          </a:p>
        </p:txBody>
      </p:sp>
    </p:spTree>
    <p:extLst>
      <p:ext uri="{BB962C8B-B14F-4D97-AF65-F5344CB8AC3E}">
        <p14:creationId xmlns:p14="http://schemas.microsoft.com/office/powerpoint/2010/main" val="212462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a:t>
            </a:r>
            <a:r>
              <a:rPr lang="en-US" b="1" dirty="0" err="1"/>
              <a:t>Tác</a:t>
            </a:r>
            <a:r>
              <a:rPr lang="en-US" b="1" dirty="0"/>
              <a:t> </a:t>
            </a:r>
            <a:r>
              <a:rPr lang="en-US" b="1" dirty="0" err="1"/>
              <a:t>động</a:t>
            </a:r>
            <a:r>
              <a:rPr lang="en-US" b="1" dirty="0"/>
              <a:t> </a:t>
            </a:r>
            <a:r>
              <a:rPr lang="en-US" b="1" dirty="0" err="1"/>
              <a:t>đến</a:t>
            </a:r>
            <a:r>
              <a:rPr lang="en-US" b="1" dirty="0"/>
              <a:t> </a:t>
            </a:r>
            <a:r>
              <a:rPr lang="en-US" b="1" dirty="0" err="1"/>
              <a:t>cấu</a:t>
            </a:r>
            <a:r>
              <a:rPr lang="en-US" b="1" dirty="0"/>
              <a:t> </a:t>
            </a:r>
            <a:r>
              <a:rPr lang="en-US" b="1" dirty="0" err="1"/>
              <a:t>trúc</a:t>
            </a:r>
            <a:r>
              <a:rPr lang="en-US" b="1" dirty="0"/>
              <a:t> </a:t>
            </a:r>
            <a:r>
              <a:rPr lang="en-US" b="1" dirty="0" err="1"/>
              <a:t>nhân</a:t>
            </a:r>
            <a:r>
              <a:rPr lang="en-US" b="1" dirty="0"/>
              <a:t> </a:t>
            </a:r>
            <a:r>
              <a:rPr lang="en-US" b="1" dirty="0" err="1"/>
              <a:t>cách</a:t>
            </a:r>
            <a:endParaRPr lang="en-US" dirty="0"/>
          </a:p>
        </p:txBody>
      </p:sp>
      <p:sp>
        <p:nvSpPr>
          <p:cNvPr id="7" name="Content Placeholder 2"/>
          <p:cNvSpPr>
            <a:spLocks noGrp="1"/>
          </p:cNvSpPr>
          <p:nvPr>
            <p:ph idx="1"/>
          </p:nvPr>
        </p:nvSpPr>
        <p:spPr>
          <a:xfrm>
            <a:off x="838200" y="1825625"/>
            <a:ext cx="10515600" cy="4351338"/>
          </a:xfrm>
        </p:spPr>
        <p:txBody>
          <a:bodyPr/>
          <a:lstStyle/>
          <a:p>
            <a:pPr marL="0" lvl="1" indent="0">
              <a:spcBef>
                <a:spcPts val="1000"/>
              </a:spcBef>
              <a:buNone/>
            </a:pPr>
            <a:r>
              <a:rPr lang="en-US" sz="2800" b="1" dirty="0"/>
              <a:t>1. Positive regard (</a:t>
            </a:r>
            <a:r>
              <a:rPr lang="en-US" sz="2800" b="1" dirty="0" err="1"/>
              <a:t>Chấp</a:t>
            </a:r>
            <a:r>
              <a:rPr lang="en-US" sz="2800" b="1" dirty="0"/>
              <a:t> </a:t>
            </a:r>
            <a:r>
              <a:rPr lang="en-US" sz="2800" b="1" dirty="0" err="1"/>
              <a:t>nhận</a:t>
            </a:r>
            <a:r>
              <a:rPr lang="en-US" sz="2800" b="1" dirty="0"/>
              <a:t> </a:t>
            </a:r>
            <a:r>
              <a:rPr lang="en-US" sz="2800" b="1" dirty="0" err="1"/>
              <a:t>tích</a:t>
            </a:r>
            <a:r>
              <a:rPr lang="en-US" sz="2800" b="1" dirty="0"/>
              <a:t> </a:t>
            </a:r>
            <a:r>
              <a:rPr lang="en-US" sz="2800" b="1" dirty="0" err="1"/>
              <a:t>cực</a:t>
            </a:r>
            <a:r>
              <a:rPr lang="en-US" sz="2800" b="1" dirty="0"/>
              <a:t>):</a:t>
            </a:r>
            <a:endParaRPr lang="en-PH" sz="2800" b="1" dirty="0"/>
          </a:p>
          <a:p>
            <a:pPr marL="0" lvl="1" indent="0">
              <a:spcBef>
                <a:spcPts val="1000"/>
              </a:spcBef>
              <a:buNone/>
            </a:pPr>
            <a:r>
              <a:rPr lang="en-PH" sz="2800" b="1" dirty="0"/>
              <a:t>- </a:t>
            </a:r>
            <a:r>
              <a:rPr lang="en-PH" sz="2800" b="1" dirty="0" err="1">
                <a:solidFill>
                  <a:srgbClr val="FF0000"/>
                </a:solidFill>
              </a:rPr>
              <a:t>Tự</a:t>
            </a:r>
            <a:r>
              <a:rPr lang="en-PH" sz="2800" b="1" dirty="0"/>
              <a:t> </a:t>
            </a:r>
            <a:r>
              <a:rPr lang="en-PH" sz="2800" b="1" dirty="0" err="1"/>
              <a:t>quan</a:t>
            </a:r>
            <a:r>
              <a:rPr lang="en-PH" sz="2800" b="1" dirty="0"/>
              <a:t> </a:t>
            </a:r>
            <a:r>
              <a:rPr lang="en-PH" sz="2800" b="1" dirty="0" err="1"/>
              <a:t>tâm</a:t>
            </a:r>
            <a:r>
              <a:rPr lang="en-PH" sz="2800" b="1" dirty="0"/>
              <a:t> </a:t>
            </a:r>
            <a:r>
              <a:rPr lang="en-PH" sz="2800" b="1" dirty="0" err="1"/>
              <a:t>tích</a:t>
            </a:r>
            <a:r>
              <a:rPr lang="en-PH" sz="2800" b="1" dirty="0"/>
              <a:t> </a:t>
            </a:r>
            <a:r>
              <a:rPr lang="en-PH" sz="2800" b="1" dirty="0" err="1"/>
              <a:t>cực</a:t>
            </a:r>
            <a:r>
              <a:rPr lang="en-PH" sz="2800" b="1" dirty="0"/>
              <a:t> (Positive self-regard):</a:t>
            </a:r>
            <a:r>
              <a:rPr lang="en-PH" sz="2800" dirty="0"/>
              <a:t> </a:t>
            </a:r>
          </a:p>
          <a:p>
            <a:pPr marL="0" lvl="1" indent="0">
              <a:spcBef>
                <a:spcPts val="1000"/>
              </a:spcBef>
              <a:buNone/>
            </a:pPr>
            <a:r>
              <a:rPr lang="en-PH" sz="2800" dirty="0"/>
              <a:t>+ </a:t>
            </a:r>
            <a:r>
              <a:rPr lang="en-PH" sz="2800" dirty="0" err="1"/>
              <a:t>Được</a:t>
            </a:r>
            <a:r>
              <a:rPr lang="en-PH" sz="2800" dirty="0"/>
              <a:t> </a:t>
            </a:r>
            <a:r>
              <a:rPr lang="en-PH" sz="2800" dirty="0" err="1"/>
              <a:t>xuất</a:t>
            </a:r>
            <a:r>
              <a:rPr lang="en-PH" sz="2800" dirty="0"/>
              <a:t> </a:t>
            </a:r>
            <a:r>
              <a:rPr lang="en-PH" sz="2800" dirty="0" err="1"/>
              <a:t>phát</a:t>
            </a:r>
            <a:r>
              <a:rPr lang="en-PH" sz="2800" dirty="0"/>
              <a:t> </a:t>
            </a:r>
            <a:r>
              <a:rPr lang="en-PH" sz="2800" dirty="0" err="1"/>
              <a:t>từ</a:t>
            </a:r>
            <a:r>
              <a:rPr lang="en-PH" sz="2800" dirty="0"/>
              <a:t> </a:t>
            </a:r>
            <a:r>
              <a:rPr lang="en-PH" sz="2800" dirty="0" err="1"/>
              <a:t>chính</a:t>
            </a:r>
            <a:r>
              <a:rPr lang="en-PH" sz="2800" dirty="0"/>
              <a:t> </a:t>
            </a:r>
            <a:r>
              <a:rPr lang="en-PH" sz="2800" dirty="0" err="1"/>
              <a:t>bản</a:t>
            </a:r>
            <a:r>
              <a:rPr lang="en-PH" sz="2800" dirty="0"/>
              <a:t> </a:t>
            </a:r>
            <a:r>
              <a:rPr lang="en-PH" sz="2800" dirty="0" err="1"/>
              <a:t>thân</a:t>
            </a:r>
            <a:r>
              <a:rPr lang="en-PH" sz="2800" dirty="0"/>
              <a:t> </a:t>
            </a:r>
            <a:r>
              <a:rPr lang="en-PH" sz="2800" dirty="0" err="1"/>
              <a:t>chứ</a:t>
            </a:r>
            <a:r>
              <a:rPr lang="en-PH" sz="2800" dirty="0"/>
              <a:t> </a:t>
            </a:r>
            <a:r>
              <a:rPr lang="en-PH" sz="2800" dirty="0" err="1"/>
              <a:t>không</a:t>
            </a:r>
            <a:r>
              <a:rPr lang="en-PH" sz="2800" dirty="0"/>
              <a:t> </a:t>
            </a:r>
            <a:r>
              <a:rPr lang="en-PH" sz="2800" dirty="0" err="1"/>
              <a:t>từ</a:t>
            </a:r>
            <a:r>
              <a:rPr lang="en-PH" sz="2800" dirty="0"/>
              <a:t> </a:t>
            </a:r>
            <a:r>
              <a:rPr lang="en-PH" sz="2800" dirty="0" err="1"/>
              <a:t>người</a:t>
            </a:r>
            <a:r>
              <a:rPr lang="en-PH" sz="2800" dirty="0"/>
              <a:t> </a:t>
            </a:r>
            <a:r>
              <a:rPr lang="en-PH" sz="2800" dirty="0" err="1"/>
              <a:t>khác</a:t>
            </a:r>
            <a:endParaRPr lang="en-PH" sz="2800" dirty="0"/>
          </a:p>
          <a:p>
            <a:pPr marL="0" lvl="1" indent="0">
              <a:spcBef>
                <a:spcPts val="1000"/>
              </a:spcBef>
              <a:buNone/>
            </a:pPr>
            <a:r>
              <a:rPr lang="en-PH" sz="2800" dirty="0"/>
              <a:t>+ </a:t>
            </a:r>
            <a:r>
              <a:rPr lang="en-PH" sz="2800" dirty="0" err="1"/>
              <a:t>Trạng</a:t>
            </a:r>
            <a:r>
              <a:rPr lang="en-PH" sz="2800" dirty="0"/>
              <a:t> </a:t>
            </a:r>
            <a:r>
              <a:rPr lang="en-PH" sz="2800" dirty="0" err="1"/>
              <a:t>thái</a:t>
            </a:r>
            <a:r>
              <a:rPr lang="en-PH" sz="2800" dirty="0"/>
              <a:t> </a:t>
            </a:r>
            <a:r>
              <a:rPr lang="en-PH" sz="2800" dirty="0" err="1"/>
              <a:t>mà</a:t>
            </a:r>
            <a:r>
              <a:rPr lang="en-PH" sz="2800" dirty="0"/>
              <a:t> </a:t>
            </a:r>
            <a:r>
              <a:rPr lang="en-PH" sz="2800" dirty="0" err="1"/>
              <a:t>chính</a:t>
            </a:r>
            <a:r>
              <a:rPr lang="en-PH" sz="2800" dirty="0"/>
              <a:t> </a:t>
            </a:r>
            <a:r>
              <a:rPr lang="en-PH" sz="2800" dirty="0" err="1"/>
              <a:t>bản</a:t>
            </a:r>
            <a:r>
              <a:rPr lang="en-PH" sz="2800" dirty="0"/>
              <a:t> </a:t>
            </a:r>
            <a:r>
              <a:rPr lang="en-PH" sz="2800" dirty="0" err="1"/>
              <a:t>thân</a:t>
            </a:r>
            <a:r>
              <a:rPr lang="en-PH" sz="2800" dirty="0"/>
              <a:t> </a:t>
            </a:r>
            <a:r>
              <a:rPr lang="en-PH" sz="2800" dirty="0" err="1"/>
              <a:t>cho</a:t>
            </a:r>
            <a:r>
              <a:rPr lang="en-PH" sz="2800" dirty="0"/>
              <a:t> </a:t>
            </a:r>
            <a:r>
              <a:rPr lang="en-PH" sz="2800" dirty="0" err="1"/>
              <a:t>phép</a:t>
            </a:r>
            <a:r>
              <a:rPr lang="en-PH" sz="2800" dirty="0"/>
              <a:t> </a:t>
            </a:r>
            <a:r>
              <a:rPr lang="en-PH" sz="2800" dirty="0" err="1"/>
              <a:t>mình</a:t>
            </a:r>
            <a:r>
              <a:rPr lang="en-PH" sz="2800" dirty="0"/>
              <a:t> </a:t>
            </a:r>
            <a:r>
              <a:rPr lang="en-PH" sz="2800" dirty="0" err="1"/>
              <a:t>được</a:t>
            </a:r>
            <a:r>
              <a:rPr lang="en-PH" sz="2800" dirty="0"/>
              <a:t> </a:t>
            </a:r>
            <a:r>
              <a:rPr lang="en-PH" sz="2800" dirty="0" err="1"/>
              <a:t>chấp</a:t>
            </a:r>
            <a:r>
              <a:rPr lang="en-PH" sz="2800" dirty="0"/>
              <a:t> </a:t>
            </a:r>
            <a:r>
              <a:rPr lang="en-PH" sz="2800" dirty="0" err="1"/>
              <a:t>nhận</a:t>
            </a:r>
            <a:r>
              <a:rPr lang="en-PH" sz="2800" dirty="0"/>
              <a:t> </a:t>
            </a:r>
            <a:r>
              <a:rPr lang="en-PH" sz="2800" dirty="0" err="1"/>
              <a:t>như</a:t>
            </a:r>
            <a:r>
              <a:rPr lang="en-PH" sz="2800" dirty="0"/>
              <a:t> </a:t>
            </a:r>
            <a:r>
              <a:rPr lang="en-PH" sz="2800" dirty="0" err="1"/>
              <a:t>chính</a:t>
            </a:r>
            <a:r>
              <a:rPr lang="en-PH" sz="2800" dirty="0"/>
              <a:t> </a:t>
            </a:r>
            <a:r>
              <a:rPr lang="en-PH" sz="2800" dirty="0" err="1"/>
              <a:t>mình</a:t>
            </a:r>
            <a:r>
              <a:rPr lang="en-PH" sz="2800" dirty="0"/>
              <a:t> </a:t>
            </a:r>
            <a:r>
              <a:rPr lang="en-PH" sz="2800" dirty="0" err="1"/>
              <a:t>là</a:t>
            </a:r>
            <a:endParaRPr lang="en-PH" sz="2800" dirty="0"/>
          </a:p>
          <a:p>
            <a:pPr marL="0" lvl="1" indent="0">
              <a:spcBef>
                <a:spcPts val="1000"/>
              </a:spcBef>
              <a:buNone/>
            </a:pPr>
            <a:r>
              <a:rPr lang="en-PH" sz="2800" dirty="0"/>
              <a:t>+ Khi </a:t>
            </a:r>
            <a:r>
              <a:rPr lang="en-PH" sz="2800" dirty="0" err="1"/>
              <a:t>một</a:t>
            </a:r>
            <a:r>
              <a:rPr lang="en-PH" sz="2800" dirty="0"/>
              <a:t> </a:t>
            </a:r>
            <a:r>
              <a:rPr lang="en-PH" sz="2800" dirty="0" err="1"/>
              <a:t>người</a:t>
            </a:r>
            <a:r>
              <a:rPr lang="en-PH" sz="2800" dirty="0"/>
              <a:t> </a:t>
            </a:r>
            <a:r>
              <a:rPr lang="en-PH" sz="2800" dirty="0" err="1"/>
              <a:t>tự</a:t>
            </a:r>
            <a:r>
              <a:rPr lang="en-PH" sz="2800" dirty="0"/>
              <a:t> </a:t>
            </a:r>
            <a:r>
              <a:rPr lang="en-PH" sz="2800" dirty="0" err="1"/>
              <a:t>quan</a:t>
            </a:r>
            <a:r>
              <a:rPr lang="en-PH" sz="2800" dirty="0"/>
              <a:t> </a:t>
            </a:r>
            <a:r>
              <a:rPr lang="en-PH" sz="2800" dirty="0" err="1"/>
              <a:t>tâm</a:t>
            </a:r>
            <a:r>
              <a:rPr lang="en-PH" sz="2800" dirty="0"/>
              <a:t> </a:t>
            </a:r>
            <a:r>
              <a:rPr lang="en-PH" sz="2800" dirty="0" err="1"/>
              <a:t>tích</a:t>
            </a:r>
            <a:r>
              <a:rPr lang="en-PH" sz="2800" dirty="0"/>
              <a:t> </a:t>
            </a:r>
            <a:r>
              <a:rPr lang="en-PH" sz="2800" dirty="0" err="1"/>
              <a:t>cực</a:t>
            </a:r>
            <a:r>
              <a:rPr lang="en-PH" sz="2800" dirty="0"/>
              <a:t> </a:t>
            </a:r>
            <a:r>
              <a:rPr lang="en-PH" sz="2800" dirty="0" err="1"/>
              <a:t>bản</a:t>
            </a:r>
            <a:r>
              <a:rPr lang="en-PH" sz="2800" dirty="0"/>
              <a:t> </a:t>
            </a:r>
            <a:r>
              <a:rPr lang="en-PH" sz="2800" dirty="0" err="1"/>
              <a:t>thân</a:t>
            </a:r>
            <a:r>
              <a:rPr lang="en-PH" sz="2800" dirty="0"/>
              <a:t> </a:t>
            </a:r>
            <a:r>
              <a:rPr lang="en-PH" sz="2800" dirty="0" err="1"/>
              <a:t>thành</a:t>
            </a:r>
            <a:r>
              <a:rPr lang="en-PH" sz="2800" dirty="0"/>
              <a:t> </a:t>
            </a:r>
            <a:r>
              <a:rPr lang="en-PH" sz="2800" dirty="0" err="1"/>
              <a:t>công</a:t>
            </a:r>
            <a:r>
              <a:rPr lang="en-PH" sz="2800" dirty="0"/>
              <a:t>, </a:t>
            </a:r>
            <a:r>
              <a:rPr lang="en-PH" sz="2800" dirty="0" err="1"/>
              <a:t>họ</a:t>
            </a:r>
            <a:r>
              <a:rPr lang="en-PH" sz="2800" dirty="0"/>
              <a:t> </a:t>
            </a:r>
            <a:r>
              <a:rPr lang="en-PH" sz="2800" dirty="0" err="1"/>
              <a:t>sẽ</a:t>
            </a:r>
            <a:r>
              <a:rPr lang="en-PH" sz="2800" dirty="0"/>
              <a:t> </a:t>
            </a:r>
            <a:r>
              <a:rPr lang="en-PH" sz="2800" dirty="0" err="1"/>
              <a:t>quan</a:t>
            </a:r>
            <a:r>
              <a:rPr lang="en-PH" sz="2800" dirty="0"/>
              <a:t> </a:t>
            </a:r>
            <a:r>
              <a:rPr lang="en-PH" sz="2800" dirty="0" err="1"/>
              <a:t>tâm</a:t>
            </a:r>
            <a:r>
              <a:rPr lang="en-PH" sz="2800" dirty="0"/>
              <a:t> </a:t>
            </a:r>
            <a:r>
              <a:rPr lang="en-PH" sz="2800" dirty="0" err="1"/>
              <a:t>tích</a:t>
            </a:r>
            <a:r>
              <a:rPr lang="en-PH" sz="2800" dirty="0"/>
              <a:t> </a:t>
            </a:r>
            <a:r>
              <a:rPr lang="en-PH" sz="2800" dirty="0" err="1"/>
              <a:t>cực</a:t>
            </a:r>
            <a:r>
              <a:rPr lang="en-PH" sz="2800" dirty="0"/>
              <a:t> </a:t>
            </a:r>
            <a:r>
              <a:rPr lang="en-PH" sz="2800" dirty="0" err="1"/>
              <a:t>đến</a:t>
            </a:r>
            <a:r>
              <a:rPr lang="en-PH" sz="2800" dirty="0"/>
              <a:t> </a:t>
            </a:r>
            <a:r>
              <a:rPr lang="en-PH" sz="2800" dirty="0" err="1"/>
              <a:t>người</a:t>
            </a:r>
            <a:r>
              <a:rPr lang="en-PH" sz="2800" dirty="0"/>
              <a:t> </a:t>
            </a:r>
            <a:r>
              <a:rPr lang="en-PH" sz="2800" dirty="0" err="1"/>
              <a:t>khác</a:t>
            </a:r>
            <a:r>
              <a:rPr lang="en-PH" sz="2800" dirty="0"/>
              <a:t> </a:t>
            </a:r>
          </a:p>
          <a:p>
            <a:pPr marL="0" indent="0">
              <a:buNone/>
            </a:pPr>
            <a:endParaRPr lang="en-US" dirty="0"/>
          </a:p>
        </p:txBody>
      </p:sp>
    </p:spTree>
    <p:extLst>
      <p:ext uri="{BB962C8B-B14F-4D97-AF65-F5344CB8AC3E}">
        <p14:creationId xmlns:p14="http://schemas.microsoft.com/office/powerpoint/2010/main" val="302734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SỰ THẤU CẢM (Empathy)</a:t>
            </a:r>
          </a:p>
        </p:txBody>
      </p:sp>
      <p:sp>
        <p:nvSpPr>
          <p:cNvPr id="9" name="Content Placeholder 8"/>
          <p:cNvSpPr>
            <a:spLocks noGrp="1"/>
          </p:cNvSpPr>
          <p:nvPr>
            <p:ph sz="quarter" idx="1"/>
          </p:nvPr>
        </p:nvSpPr>
        <p:spPr>
          <a:xfrm>
            <a:off x="660400" y="1527048"/>
            <a:ext cx="5359400" cy="4572000"/>
          </a:xfrm>
        </p:spPr>
        <p:txBody>
          <a:bodyPr>
            <a:normAutofit/>
          </a:bodyPr>
          <a:lstStyle/>
          <a:p>
            <a:pPr marL="0" indent="0">
              <a:buNone/>
            </a:pPr>
            <a:r>
              <a:rPr lang="en-GB" dirty="0"/>
              <a:t>- </a:t>
            </a:r>
            <a:r>
              <a:rPr lang="en-GB" dirty="0" err="1"/>
              <a:t>Hiểu</a:t>
            </a:r>
            <a:r>
              <a:rPr lang="en-GB" dirty="0"/>
              <a:t> </a:t>
            </a:r>
            <a:r>
              <a:rPr lang="en-GB" dirty="0" err="1"/>
              <a:t>thế</a:t>
            </a:r>
            <a:r>
              <a:rPr lang="en-GB" dirty="0"/>
              <a:t> </a:t>
            </a:r>
            <a:r>
              <a:rPr lang="en-GB" dirty="0" err="1"/>
              <a:t>giới</a:t>
            </a:r>
            <a:r>
              <a:rPr lang="en-GB" dirty="0"/>
              <a:t> </a:t>
            </a:r>
            <a:r>
              <a:rPr lang="en-GB" dirty="0" err="1"/>
              <a:t>của</a:t>
            </a:r>
            <a:r>
              <a:rPr lang="en-GB" dirty="0"/>
              <a:t> TC </a:t>
            </a:r>
            <a:r>
              <a:rPr lang="en-GB" dirty="0" err="1"/>
              <a:t>từ</a:t>
            </a:r>
            <a:r>
              <a:rPr lang="en-GB" dirty="0"/>
              <a:t> </a:t>
            </a:r>
            <a:r>
              <a:rPr lang="en-GB" dirty="0" err="1"/>
              <a:t>chính</a:t>
            </a:r>
            <a:r>
              <a:rPr lang="en-GB" dirty="0"/>
              <a:t> </a:t>
            </a:r>
            <a:r>
              <a:rPr lang="en-GB" dirty="0" err="1"/>
              <a:t>góc</a:t>
            </a:r>
            <a:r>
              <a:rPr lang="en-GB" dirty="0"/>
              <a:t> </a:t>
            </a:r>
            <a:r>
              <a:rPr lang="en-GB" dirty="0" err="1"/>
              <a:t>nhìn</a:t>
            </a:r>
            <a:r>
              <a:rPr lang="en-GB" dirty="0"/>
              <a:t> </a:t>
            </a:r>
            <a:r>
              <a:rPr lang="en-GB" dirty="0" err="1"/>
              <a:t>của</a:t>
            </a:r>
            <a:r>
              <a:rPr lang="en-GB" dirty="0"/>
              <a:t> </a:t>
            </a:r>
            <a:r>
              <a:rPr lang="en-GB" dirty="0" err="1"/>
              <a:t>họ</a:t>
            </a:r>
            <a:endParaRPr lang="en-GB" dirty="0"/>
          </a:p>
          <a:p>
            <a:pPr marL="0" indent="0">
              <a:buNone/>
            </a:pPr>
            <a:r>
              <a:rPr lang="en-GB" dirty="0"/>
              <a:t>- </a:t>
            </a:r>
            <a:r>
              <a:rPr lang="en-GB" dirty="0" err="1"/>
              <a:t>Không</a:t>
            </a:r>
            <a:r>
              <a:rPr lang="en-GB" dirty="0"/>
              <a:t> </a:t>
            </a:r>
            <a:r>
              <a:rPr lang="en-GB" dirty="0" err="1"/>
              <a:t>đánh</a:t>
            </a:r>
            <a:r>
              <a:rPr lang="en-GB" dirty="0"/>
              <a:t> </a:t>
            </a:r>
            <a:r>
              <a:rPr lang="en-GB" dirty="0" err="1"/>
              <a:t>giá</a:t>
            </a:r>
            <a:r>
              <a:rPr lang="en-GB" dirty="0"/>
              <a:t>, </a:t>
            </a:r>
            <a:r>
              <a:rPr lang="en-GB" dirty="0" err="1"/>
              <a:t>phán</a:t>
            </a:r>
            <a:r>
              <a:rPr lang="en-GB" dirty="0"/>
              <a:t> </a:t>
            </a:r>
            <a:r>
              <a:rPr lang="en-GB" dirty="0" err="1"/>
              <a:t>xét</a:t>
            </a:r>
            <a:r>
              <a:rPr lang="en-GB" dirty="0"/>
              <a:t>, </a:t>
            </a:r>
            <a:r>
              <a:rPr lang="en-GB" dirty="0" err="1"/>
              <a:t>không</a:t>
            </a:r>
            <a:r>
              <a:rPr lang="en-GB" dirty="0"/>
              <a:t> </a:t>
            </a:r>
            <a:r>
              <a:rPr lang="en-GB" dirty="0" err="1"/>
              <a:t>diễn</a:t>
            </a:r>
            <a:r>
              <a:rPr lang="en-GB" dirty="0"/>
              <a:t> </a:t>
            </a:r>
            <a:r>
              <a:rPr lang="en-GB" dirty="0" err="1"/>
              <a:t>dịch</a:t>
            </a:r>
            <a:r>
              <a:rPr lang="en-GB" dirty="0"/>
              <a:t>, </a:t>
            </a:r>
            <a:r>
              <a:rPr lang="en-GB" dirty="0" err="1"/>
              <a:t>phóng</a:t>
            </a:r>
            <a:r>
              <a:rPr lang="en-GB" dirty="0"/>
              <a:t> </a:t>
            </a:r>
            <a:r>
              <a:rPr lang="en-GB" dirty="0" err="1"/>
              <a:t>chiếu</a:t>
            </a:r>
            <a:endParaRPr lang="en-GB" dirty="0"/>
          </a:p>
          <a:p>
            <a:pPr marL="0" indent="0">
              <a:buNone/>
            </a:pPr>
            <a:r>
              <a:rPr lang="en-GB" dirty="0"/>
              <a:t>- </a:t>
            </a:r>
            <a:r>
              <a:rPr lang="en-GB" dirty="0" err="1"/>
              <a:t>Lắng</a:t>
            </a:r>
            <a:r>
              <a:rPr lang="en-GB" dirty="0"/>
              <a:t> </a:t>
            </a:r>
            <a:r>
              <a:rPr lang="en-GB" dirty="0" err="1"/>
              <a:t>nghe</a:t>
            </a:r>
            <a:r>
              <a:rPr lang="en-GB" dirty="0"/>
              <a:t> </a:t>
            </a:r>
            <a:r>
              <a:rPr lang="en-GB" dirty="0" err="1"/>
              <a:t>một</a:t>
            </a:r>
            <a:r>
              <a:rPr lang="en-GB" dirty="0"/>
              <a:t> </a:t>
            </a:r>
            <a:r>
              <a:rPr lang="en-GB" dirty="0" err="1"/>
              <a:t>cách</a:t>
            </a:r>
            <a:r>
              <a:rPr lang="en-GB" dirty="0"/>
              <a:t> </a:t>
            </a:r>
            <a:r>
              <a:rPr lang="en-GB" dirty="0" err="1"/>
              <a:t>thấu</a:t>
            </a:r>
            <a:r>
              <a:rPr lang="en-GB" dirty="0"/>
              <a:t> </a:t>
            </a:r>
            <a:r>
              <a:rPr lang="en-GB" dirty="0" err="1"/>
              <a:t>cảm</a:t>
            </a:r>
            <a:endParaRPr lang="en-GB" dirty="0"/>
          </a:p>
          <a:p>
            <a:pPr marL="0" indent="0">
              <a:buNone/>
            </a:pPr>
            <a:r>
              <a:rPr lang="en-GB" dirty="0"/>
              <a:t>- </a:t>
            </a:r>
            <a:r>
              <a:rPr lang="en-GB" dirty="0" err="1"/>
              <a:t>Không</a:t>
            </a:r>
            <a:r>
              <a:rPr lang="en-GB" dirty="0"/>
              <a:t> </a:t>
            </a:r>
            <a:r>
              <a:rPr lang="en-GB" dirty="0" err="1"/>
              <a:t>thương</a:t>
            </a:r>
            <a:r>
              <a:rPr lang="en-GB" dirty="0"/>
              <a:t> </a:t>
            </a:r>
            <a:r>
              <a:rPr lang="en-GB" dirty="0" err="1"/>
              <a:t>hại</a:t>
            </a:r>
            <a:r>
              <a:rPr lang="en-GB" dirty="0"/>
              <a:t> =&gt; </a:t>
            </a:r>
            <a:r>
              <a:rPr lang="en-GB" dirty="0" err="1"/>
              <a:t>khác</a:t>
            </a:r>
            <a:r>
              <a:rPr lang="en-GB" dirty="0"/>
              <a:t> </a:t>
            </a:r>
            <a:r>
              <a:rPr lang="en-GB" dirty="0" err="1"/>
              <a:t>với</a:t>
            </a:r>
            <a:r>
              <a:rPr lang="en-GB" dirty="0"/>
              <a:t> </a:t>
            </a:r>
            <a:r>
              <a:rPr lang="en-GB" dirty="0" err="1"/>
              <a:t>đồng</a:t>
            </a:r>
            <a:r>
              <a:rPr lang="en-GB" dirty="0"/>
              <a:t> </a:t>
            </a:r>
            <a:r>
              <a:rPr lang="en-GB" dirty="0" err="1"/>
              <a:t>cảm</a:t>
            </a:r>
            <a:endParaRPr lang="en-GB" dirty="0"/>
          </a:p>
        </p:txBody>
      </p:sp>
      <p:pic>
        <p:nvPicPr>
          <p:cNvPr id="4098" name="Picture 2" descr="Káº¿t quáº£ hÃ¬nh áº£nh cho empathy 69"/>
          <p:cNvPicPr>
            <a:picLocks noChangeAspect="1" noChangeArrowheads="1"/>
          </p:cNvPicPr>
          <p:nvPr/>
        </p:nvPicPr>
        <p:blipFill rotWithShape="1">
          <a:blip r:embed="rId3">
            <a:extLst>
              <a:ext uri="{28A0092B-C50C-407E-A947-70E740481C1C}">
                <a14:useLocalDpi xmlns:a14="http://schemas.microsoft.com/office/drawing/2010/main" val="0"/>
              </a:ext>
            </a:extLst>
          </a:blip>
          <a:srcRect b="12761"/>
          <a:stretch/>
        </p:blipFill>
        <p:spPr bwMode="auto">
          <a:xfrm>
            <a:off x="6172201" y="2286000"/>
            <a:ext cx="409231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8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t>SỰ CHÂN THÀNH, HÒA HỢP</a:t>
            </a:r>
          </a:p>
        </p:txBody>
      </p:sp>
      <p:sp>
        <p:nvSpPr>
          <p:cNvPr id="3" name="Content Placeholder 2"/>
          <p:cNvSpPr>
            <a:spLocks noGrp="1"/>
          </p:cNvSpPr>
          <p:nvPr>
            <p:ph sz="quarter" idx="1"/>
          </p:nvPr>
        </p:nvSpPr>
        <p:spPr/>
        <p:txBody>
          <a:bodyPr>
            <a:normAutofit/>
          </a:bodyPr>
          <a:lstStyle/>
          <a:p>
            <a:pPr marL="0" indent="0">
              <a:buNone/>
            </a:pPr>
            <a:r>
              <a:rPr lang="en-GB" dirty="0"/>
              <a:t>- </a:t>
            </a:r>
            <a:r>
              <a:rPr lang="en-GB" dirty="0" err="1"/>
              <a:t>Người</a:t>
            </a:r>
            <a:r>
              <a:rPr lang="en-GB" dirty="0"/>
              <a:t> </a:t>
            </a:r>
            <a:r>
              <a:rPr lang="en-GB" dirty="0" err="1"/>
              <a:t>hỗ</a:t>
            </a:r>
            <a:r>
              <a:rPr lang="en-GB" dirty="0"/>
              <a:t> </a:t>
            </a:r>
            <a:r>
              <a:rPr lang="en-GB" dirty="0" err="1"/>
              <a:t>trợ</a:t>
            </a:r>
            <a:r>
              <a:rPr lang="en-GB" dirty="0"/>
              <a:t> </a:t>
            </a:r>
            <a:r>
              <a:rPr lang="en-GB" dirty="0" err="1"/>
              <a:t>trải</a:t>
            </a:r>
            <a:r>
              <a:rPr lang="en-GB" dirty="0"/>
              <a:t> </a:t>
            </a:r>
            <a:r>
              <a:rPr lang="en-GB" dirty="0" err="1"/>
              <a:t>nghiệm</a:t>
            </a:r>
            <a:r>
              <a:rPr lang="en-GB" dirty="0"/>
              <a:t> </a:t>
            </a:r>
            <a:r>
              <a:rPr lang="en-GB" dirty="0" err="1"/>
              <a:t>sự</a:t>
            </a:r>
            <a:r>
              <a:rPr lang="en-GB" dirty="0"/>
              <a:t> </a:t>
            </a:r>
            <a:r>
              <a:rPr lang="en-GB" dirty="0" err="1"/>
              <a:t>hòa</a:t>
            </a:r>
            <a:r>
              <a:rPr lang="en-GB" dirty="0"/>
              <a:t> </a:t>
            </a:r>
            <a:r>
              <a:rPr lang="en-GB" dirty="0" err="1"/>
              <a:t>hợp</a:t>
            </a:r>
            <a:r>
              <a:rPr lang="en-GB" dirty="0"/>
              <a:t> </a:t>
            </a:r>
            <a:r>
              <a:rPr lang="en-GB" dirty="0" err="1"/>
              <a:t>giữa</a:t>
            </a:r>
            <a:r>
              <a:rPr lang="en-GB" dirty="0"/>
              <a:t> </a:t>
            </a:r>
            <a:r>
              <a:rPr lang="en-GB" dirty="0" err="1"/>
              <a:t>khái</a:t>
            </a:r>
            <a:r>
              <a:rPr lang="en-GB" dirty="0"/>
              <a:t> </a:t>
            </a:r>
            <a:r>
              <a:rPr lang="en-GB" dirty="0" err="1"/>
              <a:t>niệm</a:t>
            </a:r>
            <a:r>
              <a:rPr lang="en-GB" dirty="0"/>
              <a:t> </a:t>
            </a:r>
            <a:r>
              <a:rPr lang="en-GB" dirty="0" err="1"/>
              <a:t>bản</a:t>
            </a:r>
            <a:r>
              <a:rPr lang="en-GB" dirty="0"/>
              <a:t> </a:t>
            </a:r>
            <a:r>
              <a:rPr lang="en-GB" dirty="0" err="1"/>
              <a:t>thân</a:t>
            </a:r>
            <a:r>
              <a:rPr lang="en-GB" dirty="0"/>
              <a:t>, </a:t>
            </a:r>
            <a:r>
              <a:rPr lang="en-GB" dirty="0" err="1"/>
              <a:t>bản</a:t>
            </a:r>
            <a:r>
              <a:rPr lang="en-GB" dirty="0"/>
              <a:t> </a:t>
            </a:r>
            <a:r>
              <a:rPr lang="en-GB" dirty="0" err="1"/>
              <a:t>thân</a:t>
            </a:r>
            <a:r>
              <a:rPr lang="en-GB" dirty="0"/>
              <a:t> </a:t>
            </a:r>
            <a:r>
              <a:rPr lang="en-GB" dirty="0" err="1"/>
              <a:t>lý</a:t>
            </a:r>
            <a:r>
              <a:rPr lang="en-GB" dirty="0"/>
              <a:t> </a:t>
            </a:r>
            <a:r>
              <a:rPr lang="en-GB" dirty="0" err="1"/>
              <a:t>tưởng</a:t>
            </a:r>
            <a:r>
              <a:rPr lang="en-GB" dirty="0"/>
              <a:t> </a:t>
            </a:r>
            <a:r>
              <a:rPr lang="en-GB" dirty="0" err="1"/>
              <a:t>và</a:t>
            </a:r>
            <a:r>
              <a:rPr lang="en-GB" dirty="0"/>
              <a:t> </a:t>
            </a:r>
            <a:r>
              <a:rPr lang="en-GB" dirty="0" err="1"/>
              <a:t>trải</a:t>
            </a:r>
            <a:r>
              <a:rPr lang="en-GB" dirty="0"/>
              <a:t> </a:t>
            </a:r>
            <a:r>
              <a:rPr lang="en-GB" dirty="0" err="1"/>
              <a:t>nghiệm</a:t>
            </a:r>
            <a:r>
              <a:rPr lang="en-GB" dirty="0"/>
              <a:t> </a:t>
            </a:r>
            <a:r>
              <a:rPr lang="en-GB" dirty="0" err="1"/>
              <a:t>thực</a:t>
            </a:r>
            <a:r>
              <a:rPr lang="en-GB" dirty="0"/>
              <a:t> </a:t>
            </a:r>
            <a:r>
              <a:rPr lang="en-GB" dirty="0" err="1"/>
              <a:t>tế</a:t>
            </a:r>
            <a:endParaRPr lang="en-GB" dirty="0"/>
          </a:p>
          <a:p>
            <a:endParaRPr lang="en-GB" dirty="0"/>
          </a:p>
          <a:p>
            <a:pPr marL="0" indent="0">
              <a:buNone/>
            </a:pPr>
            <a:r>
              <a:rPr lang="en-GB" dirty="0"/>
              <a:t>- Bao </a:t>
            </a:r>
            <a:r>
              <a:rPr lang="en-GB" dirty="0" err="1"/>
              <a:t>gồm</a:t>
            </a:r>
            <a:r>
              <a:rPr lang="en-GB" dirty="0"/>
              <a:t>: </a:t>
            </a:r>
            <a:r>
              <a:rPr lang="en-GB" dirty="0" err="1"/>
              <a:t>cảm</a:t>
            </a:r>
            <a:r>
              <a:rPr lang="en-GB" dirty="0"/>
              <a:t> </a:t>
            </a:r>
            <a:r>
              <a:rPr lang="en-GB" dirty="0" err="1"/>
              <a:t>xúc</a:t>
            </a:r>
            <a:r>
              <a:rPr lang="en-GB" dirty="0"/>
              <a:t>, </a:t>
            </a:r>
            <a:r>
              <a:rPr lang="en-GB" dirty="0" err="1"/>
              <a:t>nhận</a:t>
            </a:r>
            <a:r>
              <a:rPr lang="en-GB" dirty="0"/>
              <a:t> </a:t>
            </a:r>
            <a:r>
              <a:rPr lang="en-GB" dirty="0" err="1"/>
              <a:t>thức</a:t>
            </a:r>
            <a:r>
              <a:rPr lang="en-GB" dirty="0"/>
              <a:t> </a:t>
            </a:r>
            <a:r>
              <a:rPr lang="en-GB" dirty="0" err="1"/>
              <a:t>và</a:t>
            </a:r>
            <a:r>
              <a:rPr lang="en-GB" dirty="0"/>
              <a:t> </a:t>
            </a:r>
            <a:r>
              <a:rPr lang="en-GB" dirty="0" err="1"/>
              <a:t>việc</a:t>
            </a:r>
            <a:r>
              <a:rPr lang="en-GB" dirty="0"/>
              <a:t> </a:t>
            </a:r>
            <a:r>
              <a:rPr lang="en-GB" dirty="0" err="1"/>
              <a:t>bộc</a:t>
            </a:r>
            <a:r>
              <a:rPr lang="en-GB" dirty="0"/>
              <a:t> </a:t>
            </a:r>
            <a:r>
              <a:rPr lang="en-GB" dirty="0" err="1"/>
              <a:t>lộ</a:t>
            </a:r>
            <a:r>
              <a:rPr lang="en-GB" dirty="0"/>
              <a:t> =&gt; </a:t>
            </a:r>
            <a:r>
              <a:rPr lang="en-GB" dirty="0" err="1"/>
              <a:t>sự</a:t>
            </a:r>
            <a:r>
              <a:rPr lang="en-GB" dirty="0"/>
              <a:t> </a:t>
            </a:r>
            <a:r>
              <a:rPr lang="en-GB" dirty="0" err="1"/>
              <a:t>không</a:t>
            </a:r>
            <a:r>
              <a:rPr lang="en-GB" dirty="0"/>
              <a:t> </a:t>
            </a:r>
            <a:r>
              <a:rPr lang="en-GB" dirty="0" err="1"/>
              <a:t>hòa</a:t>
            </a:r>
            <a:r>
              <a:rPr lang="en-GB" dirty="0"/>
              <a:t> </a:t>
            </a:r>
            <a:r>
              <a:rPr lang="en-GB" dirty="0" err="1"/>
              <a:t>hợp</a:t>
            </a:r>
            <a:r>
              <a:rPr lang="en-GB" dirty="0"/>
              <a:t> </a:t>
            </a:r>
            <a:r>
              <a:rPr lang="en-GB" dirty="0" err="1"/>
              <a:t>có</a:t>
            </a:r>
            <a:r>
              <a:rPr lang="en-GB" dirty="0"/>
              <a:t> </a:t>
            </a:r>
            <a:r>
              <a:rPr lang="en-GB" dirty="0" err="1"/>
              <a:t>thể</a:t>
            </a:r>
            <a:r>
              <a:rPr lang="en-GB" dirty="0"/>
              <a:t> </a:t>
            </a:r>
            <a:r>
              <a:rPr lang="en-GB" dirty="0" err="1"/>
              <a:t>diễn</a:t>
            </a:r>
            <a:r>
              <a:rPr lang="en-GB" dirty="0"/>
              <a:t> </a:t>
            </a:r>
            <a:r>
              <a:rPr lang="en-GB" dirty="0" err="1"/>
              <a:t>ra</a:t>
            </a:r>
            <a:r>
              <a:rPr lang="en-GB" dirty="0"/>
              <a:t> </a:t>
            </a:r>
            <a:r>
              <a:rPr lang="en-GB" dirty="0" err="1"/>
              <a:t>giữa</a:t>
            </a:r>
            <a:r>
              <a:rPr lang="en-GB" dirty="0"/>
              <a:t> </a:t>
            </a:r>
            <a:r>
              <a:rPr lang="en-GB" dirty="0" err="1"/>
              <a:t>các</a:t>
            </a:r>
            <a:r>
              <a:rPr lang="en-GB" dirty="0"/>
              <a:t> </a:t>
            </a:r>
            <a:r>
              <a:rPr lang="en-GB" dirty="0" err="1"/>
              <a:t>cặp</a:t>
            </a:r>
            <a:endParaRPr lang="en-GB" dirty="0"/>
          </a:p>
          <a:p>
            <a:endParaRPr lang="en-GB" dirty="0"/>
          </a:p>
          <a:p>
            <a:pPr marL="0" indent="0">
              <a:buNone/>
            </a:pPr>
            <a:r>
              <a:rPr lang="en-GB" dirty="0"/>
              <a:t>- </a:t>
            </a:r>
            <a:r>
              <a:rPr lang="en-GB" dirty="0" err="1"/>
              <a:t>Chân</a:t>
            </a:r>
            <a:r>
              <a:rPr lang="en-GB" dirty="0"/>
              <a:t> </a:t>
            </a:r>
            <a:r>
              <a:rPr lang="en-GB" dirty="0" err="1"/>
              <a:t>thành</a:t>
            </a:r>
            <a:r>
              <a:rPr lang="en-GB" dirty="0"/>
              <a:t>, </a:t>
            </a:r>
            <a:r>
              <a:rPr lang="en-GB" dirty="0" err="1"/>
              <a:t>trung</a:t>
            </a:r>
            <a:r>
              <a:rPr lang="en-GB" dirty="0"/>
              <a:t> </a:t>
            </a:r>
            <a:r>
              <a:rPr lang="en-GB" dirty="0" err="1"/>
              <a:t>thực</a:t>
            </a:r>
            <a:r>
              <a:rPr lang="en-GB" dirty="0"/>
              <a:t> </a:t>
            </a:r>
            <a:r>
              <a:rPr lang="en-GB" dirty="0" err="1"/>
              <a:t>trong</a:t>
            </a:r>
            <a:r>
              <a:rPr lang="en-GB" dirty="0"/>
              <a:t> </a:t>
            </a:r>
            <a:r>
              <a:rPr lang="en-GB" dirty="0" err="1"/>
              <a:t>tương</a:t>
            </a:r>
            <a:r>
              <a:rPr lang="en-GB" dirty="0"/>
              <a:t> </a:t>
            </a:r>
            <a:r>
              <a:rPr lang="en-GB" dirty="0" err="1"/>
              <a:t>tác</a:t>
            </a:r>
            <a:endParaRPr lang="en-GB" dirty="0"/>
          </a:p>
          <a:p>
            <a:endParaRPr lang="en-GB" dirty="0"/>
          </a:p>
        </p:txBody>
      </p:sp>
    </p:spTree>
    <p:extLst>
      <p:ext uri="{BB962C8B-B14F-4D97-AF65-F5344CB8AC3E}">
        <p14:creationId xmlns:p14="http://schemas.microsoft.com/office/powerpoint/2010/main" val="82520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1533" y="0"/>
            <a:ext cx="4534130" cy="6442147"/>
          </a:xfrm>
          <a:prstGeom prst="rect">
            <a:avLst/>
          </a:prstGeom>
        </p:spPr>
      </p:pic>
    </p:spTree>
    <p:extLst>
      <p:ext uri="{BB962C8B-B14F-4D97-AF65-F5344CB8AC3E}">
        <p14:creationId xmlns:p14="http://schemas.microsoft.com/office/powerpoint/2010/main" val="3716784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70123" y="167426"/>
            <a:ext cx="7032694" cy="6572726"/>
            <a:chOff x="3070123" y="167426"/>
            <a:chExt cx="7032694" cy="6572726"/>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332" y="167426"/>
              <a:ext cx="5836276" cy="5816822"/>
            </a:xfrm>
            <a:prstGeom prst="rect">
              <a:avLst/>
            </a:prstGeom>
          </p:spPr>
        </p:pic>
        <p:sp>
          <p:nvSpPr>
            <p:cNvPr id="3" name="Rectangle 2"/>
            <p:cNvSpPr/>
            <p:nvPr/>
          </p:nvSpPr>
          <p:spPr>
            <a:xfrm>
              <a:off x="3070123" y="5816822"/>
              <a:ext cx="7032694" cy="923330"/>
            </a:xfrm>
            <a:prstGeom prst="rect">
              <a:avLst/>
            </a:prstGeom>
            <a:noFill/>
            <a:effectLst>
              <a:innerShdw blurRad="63500" dist="50800" dir="18900000">
                <a:prstClr val="black">
                  <a:alpha val="50000"/>
                </a:prstClr>
              </a:innerShdw>
            </a:effectLst>
          </p:spPr>
          <p:txBody>
            <a:bodyPr wrap="none" lIns="91440" tIns="45720" rIns="91440" bIns="45720">
              <a:spAutoFit/>
            </a:bodyPr>
            <a:lstStyle/>
            <a:p>
              <a:pPr algn="ctr"/>
              <a:r>
                <a:rPr lang="en-US" sz="5400" b="1" i="1" cap="none" spc="0" dirty="0">
                  <a:ln w="0"/>
                  <a:solidFill>
                    <a:schemeClr val="accent1"/>
                  </a:solidFill>
                  <a:effectLst>
                    <a:outerShdw blurRad="38100" dist="25400" dir="5400000" algn="ctr" rotWithShape="0">
                      <a:srgbClr val="6E747A">
                        <a:alpha val="43000"/>
                      </a:srgbClr>
                    </a:outerShdw>
                  </a:effectLst>
                </a:rPr>
                <a:t>Heal your inner child</a:t>
              </a:r>
            </a:p>
          </p:txBody>
        </p:sp>
      </p:grpSp>
    </p:spTree>
    <p:extLst>
      <p:ext uri="{BB962C8B-B14F-4D97-AF65-F5344CB8AC3E}">
        <p14:creationId xmlns:p14="http://schemas.microsoft.com/office/powerpoint/2010/main" val="3174853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a:t>
            </a:r>
            <a:r>
              <a:rPr lang="en-US" b="1" dirty="0" err="1"/>
              <a:t>Hệ</a:t>
            </a:r>
            <a:r>
              <a:rPr lang="en-US" b="1" dirty="0"/>
              <a:t> </a:t>
            </a:r>
            <a:r>
              <a:rPr lang="en-US" b="1" dirty="0" err="1"/>
              <a:t>quả</a:t>
            </a:r>
            <a:endParaRPr lang="en-US" b="1" dirty="0"/>
          </a:p>
        </p:txBody>
      </p:sp>
      <p:sp>
        <p:nvSpPr>
          <p:cNvPr id="3" name="Content Placeholder 2"/>
          <p:cNvSpPr>
            <a:spLocks noGrp="1"/>
          </p:cNvSpPr>
          <p:nvPr>
            <p:ph idx="1"/>
          </p:nvPr>
        </p:nvSpPr>
        <p:spPr/>
        <p:txBody>
          <a:bodyPr/>
          <a:lstStyle/>
          <a:p>
            <a:pPr marL="0" indent="0">
              <a:buNone/>
            </a:pPr>
            <a:r>
              <a:rPr lang="en-US" b="1" dirty="0" err="1"/>
              <a:t>Phòng</a:t>
            </a:r>
            <a:r>
              <a:rPr lang="en-US" b="1" dirty="0"/>
              <a:t> </a:t>
            </a:r>
            <a:r>
              <a:rPr lang="en-US" b="1" dirty="0" err="1"/>
              <a:t>vệ</a:t>
            </a:r>
            <a:r>
              <a:rPr lang="en-US" b="1" dirty="0"/>
              <a:t> (Defensiveness): </a:t>
            </a:r>
          </a:p>
          <a:p>
            <a:pPr marL="0" indent="0">
              <a:buNone/>
            </a:pPr>
            <a:r>
              <a:rPr lang="en-US" dirty="0"/>
              <a:t>-  </a:t>
            </a:r>
            <a:r>
              <a:rPr lang="en-PH" dirty="0" err="1"/>
              <a:t>Phòng</a:t>
            </a:r>
            <a:r>
              <a:rPr lang="en-PH" dirty="0"/>
              <a:t> </a:t>
            </a:r>
            <a:r>
              <a:rPr lang="en-PH" dirty="0" err="1"/>
              <a:t>vệ</a:t>
            </a:r>
            <a:r>
              <a:rPr lang="en-PH" dirty="0"/>
              <a:t> </a:t>
            </a:r>
            <a:r>
              <a:rPr lang="en-PH" dirty="0" err="1"/>
              <a:t>xuất</a:t>
            </a:r>
            <a:r>
              <a:rPr lang="en-PH" dirty="0"/>
              <a:t> </a:t>
            </a:r>
            <a:r>
              <a:rPr lang="en-PH" dirty="0" err="1"/>
              <a:t>hiện</a:t>
            </a:r>
            <a:r>
              <a:rPr lang="en-PH" dirty="0"/>
              <a:t> </a:t>
            </a:r>
            <a:r>
              <a:rPr lang="en-PH" dirty="0" err="1"/>
              <a:t>khi</a:t>
            </a:r>
            <a:r>
              <a:rPr lang="en-PH" dirty="0"/>
              <a:t> </a:t>
            </a:r>
            <a:r>
              <a:rPr lang="en-PH" dirty="0" err="1"/>
              <a:t>có</a:t>
            </a:r>
            <a:r>
              <a:rPr lang="en-PH" dirty="0"/>
              <a:t> lo </a:t>
            </a:r>
            <a:r>
              <a:rPr lang="en-PH" dirty="0" err="1"/>
              <a:t>hãi</a:t>
            </a:r>
            <a:endParaRPr lang="en-PH" dirty="0"/>
          </a:p>
          <a:p>
            <a:pPr marL="0" indent="0">
              <a:buNone/>
            </a:pPr>
            <a:r>
              <a:rPr lang="en-PH" dirty="0"/>
              <a:t>- Hai </a:t>
            </a:r>
            <a:r>
              <a:rPr lang="en-PH" dirty="0" err="1"/>
              <a:t>cách</a:t>
            </a:r>
            <a:r>
              <a:rPr lang="en-PH" dirty="0"/>
              <a:t> </a:t>
            </a:r>
            <a:r>
              <a:rPr lang="en-PH" dirty="0" err="1"/>
              <a:t>thức</a:t>
            </a:r>
            <a:r>
              <a:rPr lang="en-PH" dirty="0"/>
              <a:t> </a:t>
            </a:r>
            <a:r>
              <a:rPr lang="en-PH" dirty="0" err="1"/>
              <a:t>phòng</a:t>
            </a:r>
            <a:r>
              <a:rPr lang="en-PH" dirty="0"/>
              <a:t> </a:t>
            </a:r>
            <a:r>
              <a:rPr lang="en-PH" dirty="0" err="1"/>
              <a:t>vệ</a:t>
            </a:r>
            <a:r>
              <a:rPr lang="en-PH" dirty="0"/>
              <a:t> </a:t>
            </a:r>
            <a:r>
              <a:rPr lang="en-PH" dirty="0" err="1"/>
              <a:t>chính</a:t>
            </a:r>
            <a:r>
              <a:rPr lang="en-PH" dirty="0"/>
              <a:t>: </a:t>
            </a:r>
            <a:r>
              <a:rPr lang="en-PH" b="1" dirty="0" err="1"/>
              <a:t>xuyên</a:t>
            </a:r>
            <a:r>
              <a:rPr lang="en-PH" b="1" dirty="0"/>
              <a:t> </a:t>
            </a:r>
            <a:r>
              <a:rPr lang="en-PH" b="1" dirty="0" err="1"/>
              <a:t>tạc</a:t>
            </a:r>
            <a:r>
              <a:rPr lang="en-PH" b="1" dirty="0"/>
              <a:t>/</a:t>
            </a:r>
            <a:r>
              <a:rPr lang="en-PH" b="1" dirty="0" err="1"/>
              <a:t>bóp</a:t>
            </a:r>
            <a:r>
              <a:rPr lang="en-PH" b="1" dirty="0"/>
              <a:t> </a:t>
            </a:r>
            <a:r>
              <a:rPr lang="en-PH" b="1" dirty="0" err="1"/>
              <a:t>méo</a:t>
            </a:r>
            <a:r>
              <a:rPr lang="en-PH" b="1" dirty="0"/>
              <a:t> </a:t>
            </a:r>
            <a:r>
              <a:rPr lang="en-PH" dirty="0"/>
              <a:t>(distortion) </a:t>
            </a:r>
            <a:r>
              <a:rPr lang="en-PH" dirty="0" err="1"/>
              <a:t>và</a:t>
            </a:r>
            <a:r>
              <a:rPr lang="en-PH" dirty="0"/>
              <a:t> </a:t>
            </a:r>
            <a:r>
              <a:rPr lang="en-PH" b="1" dirty="0" err="1"/>
              <a:t>phủ</a:t>
            </a:r>
            <a:r>
              <a:rPr lang="en-PH" b="1" dirty="0"/>
              <a:t> </a:t>
            </a:r>
            <a:r>
              <a:rPr lang="en-PH" b="1" dirty="0" err="1"/>
              <a:t>nhận</a:t>
            </a:r>
            <a:r>
              <a:rPr lang="en-PH" b="1" dirty="0"/>
              <a:t> </a:t>
            </a:r>
            <a:r>
              <a:rPr lang="en-PH" dirty="0"/>
              <a:t>(denial) </a:t>
            </a:r>
            <a:r>
              <a:rPr lang="en-PH" dirty="0" err="1"/>
              <a:t>những</a:t>
            </a:r>
            <a:r>
              <a:rPr lang="en-PH" dirty="0"/>
              <a:t> </a:t>
            </a:r>
            <a:r>
              <a:rPr lang="en-PH" dirty="0" err="1"/>
              <a:t>điều</a:t>
            </a:r>
            <a:r>
              <a:rPr lang="en-PH" dirty="0"/>
              <a:t> </a:t>
            </a:r>
            <a:r>
              <a:rPr lang="en-PH" dirty="0" err="1"/>
              <a:t>chúng</a:t>
            </a:r>
            <a:r>
              <a:rPr lang="en-PH" dirty="0"/>
              <a:t> ta </a:t>
            </a:r>
            <a:r>
              <a:rPr lang="en-PH" dirty="0" err="1"/>
              <a:t>trải</a:t>
            </a:r>
            <a:r>
              <a:rPr lang="en-PH" dirty="0"/>
              <a:t> </a:t>
            </a:r>
            <a:r>
              <a:rPr lang="en-PH" dirty="0" err="1"/>
              <a:t>nghiệm</a:t>
            </a:r>
            <a:r>
              <a:rPr lang="en-PH" dirty="0"/>
              <a:t>.</a:t>
            </a:r>
          </a:p>
          <a:p>
            <a:pPr marL="0" indent="0">
              <a:buNone/>
            </a:pPr>
            <a:r>
              <a:rPr lang="en-PH" dirty="0"/>
              <a:t>- </a:t>
            </a:r>
            <a:r>
              <a:rPr lang="en-PH" dirty="0" err="1"/>
              <a:t>Bóp</a:t>
            </a:r>
            <a:r>
              <a:rPr lang="en-PH" dirty="0"/>
              <a:t> </a:t>
            </a:r>
            <a:r>
              <a:rPr lang="en-PH" dirty="0" err="1"/>
              <a:t>méo</a:t>
            </a:r>
            <a:r>
              <a:rPr lang="en-PH" dirty="0"/>
              <a:t> </a:t>
            </a:r>
            <a:r>
              <a:rPr lang="en-PH" dirty="0" err="1"/>
              <a:t>được</a:t>
            </a:r>
            <a:r>
              <a:rPr lang="en-PH" dirty="0"/>
              <a:t> </a:t>
            </a:r>
            <a:r>
              <a:rPr lang="en-PH" dirty="0" err="1"/>
              <a:t>dùng</a:t>
            </a:r>
            <a:r>
              <a:rPr lang="en-PH" dirty="0"/>
              <a:t> </a:t>
            </a:r>
            <a:r>
              <a:rPr lang="en-PH" dirty="0" err="1"/>
              <a:t>phổ</a:t>
            </a:r>
            <a:r>
              <a:rPr lang="en-PH" dirty="0"/>
              <a:t> </a:t>
            </a:r>
            <a:r>
              <a:rPr lang="en-PH" dirty="0" err="1"/>
              <a:t>biến</a:t>
            </a:r>
            <a:r>
              <a:rPr lang="en-PH" dirty="0"/>
              <a:t> </a:t>
            </a:r>
            <a:r>
              <a:rPr lang="en-PH" dirty="0" err="1"/>
              <a:t>hơn</a:t>
            </a:r>
            <a:r>
              <a:rPr lang="en-PH" dirty="0"/>
              <a:t> </a:t>
            </a:r>
            <a:r>
              <a:rPr lang="en-PH" dirty="0" err="1"/>
              <a:t>phủ</a:t>
            </a:r>
            <a:r>
              <a:rPr lang="en-PH" dirty="0"/>
              <a:t> </a:t>
            </a:r>
            <a:r>
              <a:rPr lang="en-PH" dirty="0" err="1"/>
              <a:t>nhận</a:t>
            </a:r>
            <a:r>
              <a:rPr lang="en-PH" dirty="0"/>
              <a:t>.</a:t>
            </a:r>
          </a:p>
        </p:txBody>
      </p:sp>
    </p:spTree>
    <p:extLst>
      <p:ext uri="{BB962C8B-B14F-4D97-AF65-F5344CB8AC3E}">
        <p14:creationId xmlns:p14="http://schemas.microsoft.com/office/powerpoint/2010/main" val="4024929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a:t>
            </a:r>
            <a:r>
              <a:rPr lang="en-US" b="1" dirty="0" err="1"/>
              <a:t>Hệ</a:t>
            </a:r>
            <a:r>
              <a:rPr lang="en-US" b="1" dirty="0"/>
              <a:t> </a:t>
            </a:r>
            <a:r>
              <a:rPr lang="en-US" b="1" dirty="0" err="1"/>
              <a:t>quả</a:t>
            </a:r>
            <a:endParaRPr lang="en-US" dirty="0"/>
          </a:p>
        </p:txBody>
      </p:sp>
      <p:sp>
        <p:nvSpPr>
          <p:cNvPr id="3" name="Content Placeholder 2"/>
          <p:cNvSpPr>
            <a:spLocks noGrp="1"/>
          </p:cNvSpPr>
          <p:nvPr>
            <p:ph idx="1"/>
          </p:nvPr>
        </p:nvSpPr>
        <p:spPr/>
        <p:txBody>
          <a:bodyPr/>
          <a:lstStyle/>
          <a:p>
            <a:pPr marL="0" indent="0">
              <a:buNone/>
            </a:pPr>
            <a:r>
              <a:rPr lang="en-US" b="1" dirty="0" err="1"/>
              <a:t>Vô</a:t>
            </a:r>
            <a:r>
              <a:rPr lang="en-US" b="1" dirty="0"/>
              <a:t> </a:t>
            </a:r>
            <a:r>
              <a:rPr lang="en-US" b="1" dirty="0" err="1"/>
              <a:t>tổ</a:t>
            </a:r>
            <a:r>
              <a:rPr lang="en-US" b="1" dirty="0"/>
              <a:t> </a:t>
            </a:r>
            <a:r>
              <a:rPr lang="en-US" b="1" dirty="0" err="1"/>
              <a:t>chức</a:t>
            </a:r>
            <a:r>
              <a:rPr lang="en-US" b="1" dirty="0"/>
              <a:t> (Disorganization): </a:t>
            </a:r>
          </a:p>
          <a:p>
            <a:pPr marL="0" indent="0">
              <a:buNone/>
            </a:pPr>
            <a:r>
              <a:rPr lang="en-US" dirty="0"/>
              <a:t>- </a:t>
            </a:r>
            <a:r>
              <a:rPr lang="en-PH" dirty="0"/>
              <a:t>Khi </a:t>
            </a:r>
            <a:r>
              <a:rPr lang="en-PH" dirty="0" err="1"/>
              <a:t>các</a:t>
            </a:r>
            <a:r>
              <a:rPr lang="en-PH" dirty="0"/>
              <a:t> </a:t>
            </a:r>
            <a:r>
              <a:rPr lang="en-PH" dirty="0" err="1"/>
              <a:t>cơ</a:t>
            </a:r>
            <a:r>
              <a:rPr lang="en-PH" dirty="0"/>
              <a:t> </a:t>
            </a:r>
            <a:r>
              <a:rPr lang="en-PH" dirty="0" err="1"/>
              <a:t>chế</a:t>
            </a:r>
            <a:r>
              <a:rPr lang="en-PH" dirty="0"/>
              <a:t> </a:t>
            </a:r>
            <a:r>
              <a:rPr lang="en-PH" dirty="0" err="1"/>
              <a:t>phòng</a:t>
            </a:r>
            <a:r>
              <a:rPr lang="en-PH" dirty="0"/>
              <a:t> </a:t>
            </a:r>
            <a:r>
              <a:rPr lang="en-PH" dirty="0" err="1"/>
              <a:t>vệ</a:t>
            </a:r>
            <a:r>
              <a:rPr lang="en-PH" dirty="0"/>
              <a:t> </a:t>
            </a:r>
            <a:r>
              <a:rPr lang="en-PH" dirty="0" err="1"/>
              <a:t>này</a:t>
            </a:r>
            <a:r>
              <a:rPr lang="en-PH" dirty="0"/>
              <a:t> </a:t>
            </a:r>
            <a:r>
              <a:rPr lang="en-PH" dirty="0" err="1"/>
              <a:t>không</a:t>
            </a:r>
            <a:r>
              <a:rPr lang="en-PH" dirty="0"/>
              <a:t> </a:t>
            </a:r>
            <a:r>
              <a:rPr lang="en-PH" dirty="0" err="1"/>
              <a:t>thành</a:t>
            </a:r>
            <a:r>
              <a:rPr lang="en-PH" dirty="0"/>
              <a:t> </a:t>
            </a:r>
            <a:r>
              <a:rPr lang="en-PH" dirty="0" err="1"/>
              <a:t>công</a:t>
            </a:r>
            <a:r>
              <a:rPr lang="en-PH" dirty="0"/>
              <a:t> </a:t>
            </a:r>
            <a:r>
              <a:rPr lang="en-PH" dirty="0" err="1"/>
              <a:t>trong</a:t>
            </a:r>
            <a:r>
              <a:rPr lang="en-PH" dirty="0"/>
              <a:t> </a:t>
            </a:r>
            <a:r>
              <a:rPr lang="en-PH" dirty="0" err="1"/>
              <a:t>việc</a:t>
            </a:r>
            <a:r>
              <a:rPr lang="en-PH" dirty="0"/>
              <a:t> </a:t>
            </a:r>
            <a:r>
              <a:rPr lang="en-PH" dirty="0" err="1"/>
              <a:t>bảo</a:t>
            </a:r>
            <a:r>
              <a:rPr lang="en-PH" dirty="0"/>
              <a:t> </a:t>
            </a:r>
            <a:r>
              <a:rPr lang="en-PH" dirty="0" err="1"/>
              <a:t>vệ</a:t>
            </a:r>
            <a:r>
              <a:rPr lang="en-PH" dirty="0"/>
              <a:t> </a:t>
            </a:r>
            <a:r>
              <a:rPr lang="en-PH" dirty="0" err="1"/>
              <a:t>chúng</a:t>
            </a:r>
            <a:r>
              <a:rPr lang="en-PH" dirty="0"/>
              <a:t> ta </a:t>
            </a:r>
            <a:r>
              <a:rPr lang="en-PH" dirty="0" err="1"/>
              <a:t>khỏi</a:t>
            </a:r>
            <a:r>
              <a:rPr lang="en-PH" dirty="0"/>
              <a:t> lo </a:t>
            </a:r>
            <a:r>
              <a:rPr lang="en-PH" dirty="0" err="1"/>
              <a:t>hãi</a:t>
            </a:r>
            <a:r>
              <a:rPr lang="en-PH" dirty="0"/>
              <a:t>, </a:t>
            </a:r>
            <a:r>
              <a:rPr lang="en-PH" dirty="0" err="1"/>
              <a:t>những</a:t>
            </a:r>
            <a:r>
              <a:rPr lang="en-PH" dirty="0"/>
              <a:t> </a:t>
            </a:r>
            <a:r>
              <a:rPr lang="en-PH" dirty="0" err="1"/>
              <a:t>hành</a:t>
            </a:r>
            <a:r>
              <a:rPr lang="en-PH" dirty="0"/>
              <a:t> vi </a:t>
            </a:r>
            <a:r>
              <a:rPr lang="en-PH" dirty="0" err="1"/>
              <a:t>và</a:t>
            </a:r>
            <a:r>
              <a:rPr lang="en-PH" dirty="0"/>
              <a:t> </a:t>
            </a:r>
            <a:r>
              <a:rPr lang="en-PH" dirty="0" err="1"/>
              <a:t>sự</a:t>
            </a:r>
            <a:r>
              <a:rPr lang="en-PH" dirty="0"/>
              <a:t> </a:t>
            </a:r>
            <a:r>
              <a:rPr lang="en-PH" dirty="0" err="1"/>
              <a:t>vận</a:t>
            </a:r>
            <a:r>
              <a:rPr lang="en-PH" dirty="0"/>
              <a:t> </a:t>
            </a:r>
            <a:r>
              <a:rPr lang="en-PH" dirty="0" err="1"/>
              <a:t>hành</a:t>
            </a:r>
            <a:r>
              <a:rPr lang="en-PH" dirty="0"/>
              <a:t> </a:t>
            </a:r>
            <a:r>
              <a:rPr lang="en-PH" dirty="0" err="1"/>
              <a:t>nhân</a:t>
            </a:r>
            <a:r>
              <a:rPr lang="en-PH" dirty="0"/>
              <a:t> </a:t>
            </a:r>
            <a:r>
              <a:rPr lang="en-PH" dirty="0" err="1"/>
              <a:t>cách</a:t>
            </a:r>
            <a:r>
              <a:rPr lang="en-PH" dirty="0"/>
              <a:t> </a:t>
            </a:r>
            <a:r>
              <a:rPr lang="en-PH" dirty="0" err="1"/>
              <a:t>của</a:t>
            </a:r>
            <a:r>
              <a:rPr lang="en-PH" dirty="0"/>
              <a:t> </a:t>
            </a:r>
            <a:r>
              <a:rPr lang="en-PH" dirty="0" err="1"/>
              <a:t>chúng</a:t>
            </a:r>
            <a:r>
              <a:rPr lang="en-PH" dirty="0"/>
              <a:t> ta </a:t>
            </a:r>
            <a:r>
              <a:rPr lang="en-PH" dirty="0" err="1"/>
              <a:t>sẽ</a:t>
            </a:r>
            <a:r>
              <a:rPr lang="en-PH" dirty="0"/>
              <a:t> </a:t>
            </a:r>
            <a:r>
              <a:rPr lang="en-PH" dirty="0" err="1"/>
              <a:t>trở</a:t>
            </a:r>
            <a:r>
              <a:rPr lang="en-PH" dirty="0"/>
              <a:t> </a:t>
            </a:r>
            <a:r>
              <a:rPr lang="en-PH" dirty="0" err="1"/>
              <a:t>nên</a:t>
            </a:r>
            <a:r>
              <a:rPr lang="en-PH" dirty="0"/>
              <a:t> </a:t>
            </a:r>
            <a:r>
              <a:rPr lang="en-PH" dirty="0" err="1"/>
              <a:t>thiếu</a:t>
            </a:r>
            <a:r>
              <a:rPr lang="en-PH" dirty="0"/>
              <a:t> </a:t>
            </a:r>
            <a:r>
              <a:rPr lang="en-PH" dirty="0" err="1"/>
              <a:t>tổ</a:t>
            </a:r>
            <a:r>
              <a:rPr lang="en-PH" dirty="0"/>
              <a:t> </a:t>
            </a:r>
            <a:r>
              <a:rPr lang="en-PH" dirty="0" err="1"/>
              <a:t>chức</a:t>
            </a:r>
            <a:r>
              <a:rPr lang="en-PH" dirty="0"/>
              <a:t>, </a:t>
            </a:r>
            <a:r>
              <a:rPr lang="en-PH" dirty="0" err="1"/>
              <a:t>hỗn</a:t>
            </a:r>
            <a:r>
              <a:rPr lang="en-PH" dirty="0"/>
              <a:t> </a:t>
            </a:r>
            <a:r>
              <a:rPr lang="en-PH" dirty="0" err="1"/>
              <a:t>độn</a:t>
            </a:r>
            <a:r>
              <a:rPr lang="en-PH" dirty="0"/>
              <a:t> =&gt; </a:t>
            </a:r>
            <a:r>
              <a:rPr lang="en-PH" dirty="0" err="1"/>
              <a:t>loạn</a:t>
            </a:r>
            <a:r>
              <a:rPr lang="en-PH" dirty="0"/>
              <a:t> </a:t>
            </a:r>
            <a:r>
              <a:rPr lang="en-PH" dirty="0" err="1"/>
              <a:t>thần</a:t>
            </a:r>
            <a:r>
              <a:rPr lang="en-PH" dirty="0"/>
              <a:t> </a:t>
            </a:r>
            <a:r>
              <a:rPr lang="en-PH" dirty="0" err="1"/>
              <a:t>kinh</a:t>
            </a:r>
            <a:r>
              <a:rPr lang="en-PH" dirty="0"/>
              <a:t>.</a:t>
            </a:r>
          </a:p>
          <a:p>
            <a:pPr marL="0" indent="0">
              <a:buNone/>
            </a:pPr>
            <a:endParaRPr lang="en-PH" dirty="0"/>
          </a:p>
        </p:txBody>
      </p:sp>
    </p:spTree>
    <p:extLst>
      <p:ext uri="{BB962C8B-B14F-4D97-AF65-F5344CB8AC3E}">
        <p14:creationId xmlns:p14="http://schemas.microsoft.com/office/powerpoint/2010/main" val="31282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III. NHỮNG YẾU TỐ CẢN TRỞ SỨC KHỎE TÂM LÝ </a:t>
            </a:r>
            <a:br>
              <a:rPr lang="en-US" dirty="0"/>
            </a:br>
            <a:endParaRPr lang="en-US" dirty="0"/>
          </a:p>
        </p:txBody>
      </p:sp>
      <p:sp>
        <p:nvSpPr>
          <p:cNvPr id="3" name="Content Placeholder 2"/>
          <p:cNvSpPr>
            <a:spLocks noGrp="1"/>
          </p:cNvSpPr>
          <p:nvPr>
            <p:ph idx="1"/>
          </p:nvPr>
        </p:nvSpPr>
        <p:spPr/>
        <p:txBody>
          <a:bodyPr/>
          <a:lstStyle/>
          <a:p>
            <a:pPr marL="0" indent="0">
              <a:buNone/>
            </a:pPr>
            <a:r>
              <a:rPr lang="vi-VN" dirty="0"/>
              <a:t>- Giá trị có điều kiện: Cảm thấy người thân chỉ yêu thương, chấp nhận tôi khi tôi đáp ứng mong đợi của họ và được họ nhìn nhận </a:t>
            </a:r>
          </a:p>
          <a:p>
            <a:pPr marL="0" indent="0">
              <a:buNone/>
            </a:pPr>
            <a:r>
              <a:rPr lang="vi-VN" dirty="0"/>
              <a:t>- Không khớp nhau giữa cái tôi đang sống, đã sống với hình ảnh tôi muốn có về bản thân mình và những trải nghiệm của bản thân.</a:t>
            </a:r>
          </a:p>
          <a:p>
            <a:pPr marL="0" indent="0">
              <a:buNone/>
            </a:pPr>
            <a:r>
              <a:rPr lang="vi-VN" dirty="0"/>
              <a:t>- Sự tự vệ : bóp méo và chối bỏ (để bảo vệ hình ảnh đã có về bản thân khi kinh nghiệm khác với hình ảnh này) </a:t>
            </a:r>
          </a:p>
          <a:p>
            <a:pPr marL="0" indent="0">
              <a:buNone/>
            </a:pPr>
            <a:endParaRPr lang="en-PH" dirty="0"/>
          </a:p>
        </p:txBody>
      </p:sp>
    </p:spTree>
    <p:extLst>
      <p:ext uri="{BB962C8B-B14F-4D97-AF65-F5344CB8AC3E}">
        <p14:creationId xmlns:p14="http://schemas.microsoft.com/office/powerpoint/2010/main" val="124804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96" y="2718147"/>
            <a:ext cx="1306883" cy="10772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PH" sz="2000" b="1" dirty="0"/>
              <a:t>Kinh </a:t>
            </a:r>
            <a:r>
              <a:rPr lang="en-PH" sz="2000" b="1" dirty="0" err="1"/>
              <a:t>nghiệm</a:t>
            </a:r>
            <a:r>
              <a:rPr lang="en-PH" sz="2000" b="1" dirty="0"/>
              <a:t>   </a:t>
            </a:r>
            <a:r>
              <a:rPr lang="en-PH" sz="2000" b="1" dirty="0" err="1"/>
              <a:t>thơ</a:t>
            </a:r>
            <a:r>
              <a:rPr lang="en-PH" sz="2000" b="1" dirty="0"/>
              <a:t> </a:t>
            </a:r>
            <a:r>
              <a:rPr lang="en-PH" sz="2000" b="1" dirty="0" err="1"/>
              <a:t>ấu</a:t>
            </a:r>
            <a:endParaRPr lang="en-PH" sz="2000" b="1" dirty="0"/>
          </a:p>
        </p:txBody>
      </p:sp>
      <p:sp>
        <p:nvSpPr>
          <p:cNvPr id="5" name="Rectangle 4"/>
          <p:cNvSpPr/>
          <p:nvPr/>
        </p:nvSpPr>
        <p:spPr>
          <a:xfrm>
            <a:off x="5820429" y="279744"/>
            <a:ext cx="1240077" cy="9895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PH" sz="2000" b="1" dirty="0" err="1"/>
              <a:t>Dễ</a:t>
            </a:r>
            <a:r>
              <a:rPr lang="en-PH" sz="2000" b="1" dirty="0"/>
              <a:t> </a:t>
            </a:r>
            <a:r>
              <a:rPr lang="en-PH" sz="2000" b="1" dirty="0" err="1"/>
              <a:t>tổn</a:t>
            </a:r>
            <a:r>
              <a:rPr lang="en-PH" sz="2000" b="1" dirty="0"/>
              <a:t> </a:t>
            </a:r>
            <a:r>
              <a:rPr lang="en-PH" sz="2000" b="1" dirty="0" err="1"/>
              <a:t>thương</a:t>
            </a:r>
            <a:endParaRPr lang="en-PH" sz="2000" b="1" dirty="0"/>
          </a:p>
        </p:txBody>
      </p:sp>
      <p:sp>
        <p:nvSpPr>
          <p:cNvPr id="6" name="Rectangle 5"/>
          <p:cNvSpPr/>
          <p:nvPr/>
        </p:nvSpPr>
        <p:spPr>
          <a:xfrm>
            <a:off x="4029207" y="1269300"/>
            <a:ext cx="1415441" cy="9895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PH" sz="2000" b="1" dirty="0" err="1"/>
              <a:t>Sự</a:t>
            </a:r>
            <a:r>
              <a:rPr lang="en-PH" sz="2000" b="1" dirty="0"/>
              <a:t> </a:t>
            </a:r>
            <a:r>
              <a:rPr lang="en-PH" sz="2000" b="1" dirty="0" err="1"/>
              <a:t>bất</a:t>
            </a:r>
            <a:r>
              <a:rPr lang="en-PH" sz="2000" b="1" dirty="0"/>
              <a:t> </a:t>
            </a:r>
            <a:r>
              <a:rPr lang="en-PH" sz="2000" b="1" dirty="0" err="1"/>
              <a:t>tương</a:t>
            </a:r>
            <a:r>
              <a:rPr lang="en-PH" sz="2000" b="1" dirty="0"/>
              <a:t> </a:t>
            </a:r>
            <a:r>
              <a:rPr lang="en-PH" sz="2000" b="1" dirty="0" err="1"/>
              <a:t>đồng</a:t>
            </a:r>
            <a:endParaRPr lang="en-PH" sz="2000" b="1" dirty="0"/>
          </a:p>
        </p:txBody>
      </p:sp>
      <p:sp>
        <p:nvSpPr>
          <p:cNvPr id="7" name="Rectangle 6"/>
          <p:cNvSpPr/>
          <p:nvPr/>
        </p:nvSpPr>
        <p:spPr>
          <a:xfrm>
            <a:off x="1910224" y="4218246"/>
            <a:ext cx="1665962" cy="989556"/>
          </a:xfrm>
          <a:prstGeom prst="rect">
            <a:avLst/>
          </a:prstGeom>
          <a:solidFill>
            <a:srgbClr val="FFFF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PH" b="1" dirty="0" err="1">
                <a:solidFill>
                  <a:sysClr val="windowText" lastClr="000000"/>
                </a:solidFill>
              </a:rPr>
              <a:t>Quan</a:t>
            </a:r>
            <a:r>
              <a:rPr lang="en-PH" b="1" dirty="0">
                <a:solidFill>
                  <a:sysClr val="windowText" lastClr="000000"/>
                </a:solidFill>
              </a:rPr>
              <a:t> </a:t>
            </a:r>
            <a:r>
              <a:rPr lang="en-PH" b="1" dirty="0" err="1">
                <a:solidFill>
                  <a:sysClr val="windowText" lastClr="000000"/>
                </a:solidFill>
              </a:rPr>
              <a:t>tâm</a:t>
            </a:r>
            <a:r>
              <a:rPr lang="en-PH" b="1" dirty="0">
                <a:solidFill>
                  <a:sysClr val="windowText" lastClr="000000"/>
                </a:solidFill>
              </a:rPr>
              <a:t> </a:t>
            </a:r>
            <a:r>
              <a:rPr lang="en-PH" b="1" dirty="0" err="1">
                <a:solidFill>
                  <a:sysClr val="windowText" lastClr="000000"/>
                </a:solidFill>
              </a:rPr>
              <a:t>tích</a:t>
            </a:r>
            <a:r>
              <a:rPr lang="en-PH" b="1" dirty="0">
                <a:solidFill>
                  <a:sysClr val="windowText" lastClr="000000"/>
                </a:solidFill>
              </a:rPr>
              <a:t> </a:t>
            </a:r>
            <a:r>
              <a:rPr lang="en-PH" b="1" dirty="0" err="1">
                <a:solidFill>
                  <a:sysClr val="windowText" lastClr="000000"/>
                </a:solidFill>
              </a:rPr>
              <a:t>cực</a:t>
            </a:r>
            <a:r>
              <a:rPr lang="en-PH" b="1" dirty="0">
                <a:solidFill>
                  <a:sysClr val="windowText" lastClr="000000"/>
                </a:solidFill>
              </a:rPr>
              <a:t> </a:t>
            </a:r>
            <a:r>
              <a:rPr lang="en-PH" b="1" dirty="0" err="1">
                <a:solidFill>
                  <a:sysClr val="windowText" lastClr="000000"/>
                </a:solidFill>
              </a:rPr>
              <a:t>vô</a:t>
            </a:r>
            <a:r>
              <a:rPr lang="en-PH" b="1" dirty="0">
                <a:solidFill>
                  <a:sysClr val="windowText" lastClr="000000"/>
                </a:solidFill>
              </a:rPr>
              <a:t> </a:t>
            </a:r>
            <a:r>
              <a:rPr lang="en-PH" b="1" dirty="0" err="1">
                <a:solidFill>
                  <a:sysClr val="windowText" lastClr="000000"/>
                </a:solidFill>
              </a:rPr>
              <a:t>điều</a:t>
            </a:r>
            <a:r>
              <a:rPr lang="en-PH" b="1" dirty="0">
                <a:solidFill>
                  <a:sysClr val="windowText" lastClr="000000"/>
                </a:solidFill>
              </a:rPr>
              <a:t> </a:t>
            </a:r>
            <a:r>
              <a:rPr lang="en-PH" b="1" dirty="0" err="1">
                <a:solidFill>
                  <a:sysClr val="windowText" lastClr="000000"/>
                </a:solidFill>
              </a:rPr>
              <a:t>kiện</a:t>
            </a:r>
            <a:endParaRPr lang="en-PH" b="1" dirty="0">
              <a:solidFill>
                <a:sysClr val="windowText" lastClr="000000"/>
              </a:solidFill>
            </a:endParaRPr>
          </a:p>
        </p:txBody>
      </p:sp>
      <p:sp>
        <p:nvSpPr>
          <p:cNvPr id="8" name="Rectangle 7"/>
          <p:cNvSpPr/>
          <p:nvPr/>
        </p:nvSpPr>
        <p:spPr>
          <a:xfrm>
            <a:off x="1910224" y="1277655"/>
            <a:ext cx="1665962" cy="989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PH" b="1" dirty="0" err="1"/>
              <a:t>Quan</a:t>
            </a:r>
            <a:r>
              <a:rPr lang="en-PH" b="1" dirty="0"/>
              <a:t> </a:t>
            </a:r>
            <a:r>
              <a:rPr lang="en-PH" b="1" dirty="0" err="1"/>
              <a:t>tâm</a:t>
            </a:r>
            <a:r>
              <a:rPr lang="en-PH" b="1" dirty="0"/>
              <a:t> </a:t>
            </a:r>
            <a:r>
              <a:rPr lang="en-PH" b="1" dirty="0" err="1"/>
              <a:t>tích</a:t>
            </a:r>
            <a:r>
              <a:rPr lang="en-PH" b="1" dirty="0"/>
              <a:t> </a:t>
            </a:r>
            <a:r>
              <a:rPr lang="en-PH" b="1" dirty="0" err="1"/>
              <a:t>cực</a:t>
            </a:r>
            <a:r>
              <a:rPr lang="en-PH" b="1" dirty="0"/>
              <a:t> </a:t>
            </a:r>
            <a:r>
              <a:rPr lang="en-PH" b="1" dirty="0" err="1"/>
              <a:t>có</a:t>
            </a:r>
            <a:r>
              <a:rPr lang="en-PH" b="1" dirty="0"/>
              <a:t> </a:t>
            </a:r>
            <a:r>
              <a:rPr lang="en-PH" b="1" dirty="0" err="1"/>
              <a:t>điều</a:t>
            </a:r>
            <a:r>
              <a:rPr lang="en-PH" b="1" dirty="0"/>
              <a:t> </a:t>
            </a:r>
            <a:r>
              <a:rPr lang="en-PH" b="1" dirty="0" err="1"/>
              <a:t>kiện</a:t>
            </a:r>
            <a:endParaRPr lang="en-PH" b="1" dirty="0"/>
          </a:p>
        </p:txBody>
      </p:sp>
      <p:sp>
        <p:nvSpPr>
          <p:cNvPr id="9" name="Rectangle 8"/>
          <p:cNvSpPr/>
          <p:nvPr/>
        </p:nvSpPr>
        <p:spPr>
          <a:xfrm>
            <a:off x="5820428" y="2267211"/>
            <a:ext cx="1340286" cy="989556"/>
          </a:xfrm>
          <a:prstGeom prst="rect">
            <a:avLst/>
          </a:prstGeom>
          <a:solidFill>
            <a:srgbClr val="CC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H" sz="2000" b="1" dirty="0">
                <a:solidFill>
                  <a:schemeClr val="tx1"/>
                </a:solidFill>
              </a:rPr>
              <a:t>Lo </a:t>
            </a:r>
            <a:r>
              <a:rPr lang="en-PH" sz="2000" b="1" dirty="0" err="1">
                <a:solidFill>
                  <a:schemeClr val="tx1"/>
                </a:solidFill>
              </a:rPr>
              <a:t>hãi</a:t>
            </a:r>
            <a:endParaRPr lang="en-PH" sz="2000" b="1" dirty="0">
              <a:solidFill>
                <a:schemeClr val="tx1"/>
              </a:solidFill>
            </a:endParaRPr>
          </a:p>
        </p:txBody>
      </p:sp>
      <p:sp>
        <p:nvSpPr>
          <p:cNvPr id="10" name="Rectangle 9"/>
          <p:cNvSpPr/>
          <p:nvPr/>
        </p:nvSpPr>
        <p:spPr>
          <a:xfrm>
            <a:off x="7937325" y="2204573"/>
            <a:ext cx="977030" cy="98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Phòng</a:t>
            </a:r>
            <a:r>
              <a:rPr lang="en-PH" sz="2000" b="1" dirty="0"/>
              <a:t> </a:t>
            </a:r>
            <a:r>
              <a:rPr lang="en-PH" sz="2000" b="1" dirty="0" err="1"/>
              <a:t>vệ</a:t>
            </a:r>
            <a:endParaRPr lang="en-PH" sz="2000" b="1" dirty="0"/>
          </a:p>
        </p:txBody>
      </p:sp>
      <p:sp>
        <p:nvSpPr>
          <p:cNvPr id="11" name="Rectangle 10"/>
          <p:cNvSpPr/>
          <p:nvPr/>
        </p:nvSpPr>
        <p:spPr>
          <a:xfrm>
            <a:off x="4029206" y="4218246"/>
            <a:ext cx="1665962" cy="989556"/>
          </a:xfrm>
          <a:prstGeom prst="rect">
            <a:avLst/>
          </a:prstGeom>
          <a:solidFill>
            <a:srgbClr val="006600"/>
          </a:solidFill>
          <a:ln>
            <a:solidFill>
              <a:srgbClr val="0066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Sự</a:t>
            </a:r>
            <a:r>
              <a:rPr lang="en-PH" sz="2000" b="1" dirty="0"/>
              <a:t> </a:t>
            </a:r>
            <a:r>
              <a:rPr lang="en-PH" sz="2000" b="1" dirty="0" err="1"/>
              <a:t>tương</a:t>
            </a:r>
            <a:r>
              <a:rPr lang="en-PH" sz="2000" b="1" dirty="0"/>
              <a:t> </a:t>
            </a:r>
            <a:r>
              <a:rPr lang="en-PH" sz="2000" b="1" dirty="0" err="1"/>
              <a:t>đồng</a:t>
            </a:r>
            <a:endParaRPr lang="en-PH" sz="2000" b="1" dirty="0"/>
          </a:p>
        </p:txBody>
      </p:sp>
      <p:sp>
        <p:nvSpPr>
          <p:cNvPr id="14" name="Explosion 1 13"/>
          <p:cNvSpPr/>
          <p:nvPr/>
        </p:nvSpPr>
        <p:spPr>
          <a:xfrm>
            <a:off x="7423759" y="-245301"/>
            <a:ext cx="2793304" cy="2637772"/>
          </a:xfrm>
          <a:prstGeom prst="irregularSeal1">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solidFill>
                  <a:sysClr val="windowText" lastClr="000000"/>
                </a:solidFill>
              </a:rPr>
              <a:t>Không</a:t>
            </a:r>
            <a:r>
              <a:rPr lang="en-PH" b="1" dirty="0">
                <a:solidFill>
                  <a:sysClr val="windowText" lastClr="000000"/>
                </a:solidFill>
              </a:rPr>
              <a:t> ý </a:t>
            </a:r>
            <a:r>
              <a:rPr lang="en-PH" b="1" dirty="0" err="1">
                <a:solidFill>
                  <a:sysClr val="windowText" lastClr="000000"/>
                </a:solidFill>
              </a:rPr>
              <a:t>thức</a:t>
            </a:r>
            <a:r>
              <a:rPr lang="en-PH" b="1" dirty="0">
                <a:solidFill>
                  <a:sysClr val="windowText" lastClr="000000"/>
                </a:solidFill>
              </a:rPr>
              <a:t> </a:t>
            </a:r>
            <a:r>
              <a:rPr lang="en-PH" b="1" dirty="0" err="1">
                <a:solidFill>
                  <a:sysClr val="windowText" lastClr="000000"/>
                </a:solidFill>
              </a:rPr>
              <a:t>giá</a:t>
            </a:r>
            <a:r>
              <a:rPr lang="en-PH" b="1" dirty="0">
                <a:solidFill>
                  <a:sysClr val="windowText" lastClr="000000"/>
                </a:solidFill>
              </a:rPr>
              <a:t> </a:t>
            </a:r>
            <a:r>
              <a:rPr lang="en-PH" b="1" dirty="0" err="1">
                <a:solidFill>
                  <a:sysClr val="windowText" lastClr="000000"/>
                </a:solidFill>
              </a:rPr>
              <a:t>trị</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r>
              <a:rPr lang="en-PH" b="1" dirty="0">
                <a:solidFill>
                  <a:sysClr val="windowText" lastClr="000000"/>
                </a:solidFill>
              </a:rPr>
              <a:t>, </a:t>
            </a:r>
            <a:r>
              <a:rPr lang="en-PH" b="1" dirty="0" err="1">
                <a:solidFill>
                  <a:sysClr val="windowText" lastClr="000000"/>
                </a:solidFill>
              </a:rPr>
              <a:t>không</a:t>
            </a:r>
            <a:r>
              <a:rPr lang="en-PH" b="1" dirty="0">
                <a:solidFill>
                  <a:sysClr val="windowText" lastClr="000000"/>
                </a:solidFill>
              </a:rPr>
              <a:t> tin </a:t>
            </a:r>
            <a:r>
              <a:rPr lang="en-PH" b="1" dirty="0" err="1">
                <a:solidFill>
                  <a:sysClr val="windowText" lastClr="000000"/>
                </a:solidFill>
              </a:rPr>
              <a:t>tưởng</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endParaRPr lang="en-PH" b="1" dirty="0">
              <a:solidFill>
                <a:sysClr val="windowText" lastClr="000000"/>
              </a:solidFill>
            </a:endParaRPr>
          </a:p>
        </p:txBody>
      </p:sp>
      <p:sp>
        <p:nvSpPr>
          <p:cNvPr id="15" name="Explosion 1 14"/>
          <p:cNvSpPr/>
          <p:nvPr/>
        </p:nvSpPr>
        <p:spPr>
          <a:xfrm>
            <a:off x="9116862" y="1990591"/>
            <a:ext cx="1377863" cy="1804795"/>
          </a:xfrm>
          <a:prstGeom prst="irregularSeal1">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t>Loạn</a:t>
            </a:r>
            <a:r>
              <a:rPr lang="en-PH" b="1" dirty="0"/>
              <a:t> </a:t>
            </a:r>
            <a:r>
              <a:rPr lang="en-PH" b="1" dirty="0" err="1"/>
              <a:t>thần</a:t>
            </a:r>
            <a:r>
              <a:rPr lang="en-PH" b="1" dirty="0"/>
              <a:t> </a:t>
            </a:r>
            <a:r>
              <a:rPr lang="en-PH" b="1" dirty="0" err="1"/>
              <a:t>kinh</a:t>
            </a:r>
            <a:endParaRPr lang="en-PH" b="1" dirty="0"/>
          </a:p>
        </p:txBody>
      </p:sp>
      <p:sp>
        <p:nvSpPr>
          <p:cNvPr id="16" name="Oval 15"/>
          <p:cNvSpPr/>
          <p:nvPr/>
        </p:nvSpPr>
        <p:spPr>
          <a:xfrm>
            <a:off x="6580339" y="4290163"/>
            <a:ext cx="2536522" cy="98955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b="1" dirty="0" err="1">
                <a:solidFill>
                  <a:schemeClr val="tx1"/>
                </a:solidFill>
              </a:rPr>
              <a:t>Hiện</a:t>
            </a:r>
            <a:r>
              <a:rPr lang="en-PH" sz="2000" b="1" dirty="0">
                <a:solidFill>
                  <a:schemeClr val="tx1"/>
                </a:solidFill>
              </a:rPr>
              <a:t> </a:t>
            </a:r>
            <a:r>
              <a:rPr lang="en-PH" sz="2000" b="1" dirty="0" err="1">
                <a:solidFill>
                  <a:schemeClr val="tx1"/>
                </a:solidFill>
              </a:rPr>
              <a:t>thực</a:t>
            </a:r>
            <a:r>
              <a:rPr lang="en-PH" sz="2000" b="1" dirty="0">
                <a:solidFill>
                  <a:schemeClr val="tx1"/>
                </a:solidFill>
              </a:rPr>
              <a:t> </a:t>
            </a:r>
            <a:r>
              <a:rPr lang="en-PH" sz="2000" b="1" dirty="0" err="1">
                <a:solidFill>
                  <a:schemeClr val="tx1"/>
                </a:solidFill>
              </a:rPr>
              <a:t>hóa</a:t>
            </a:r>
            <a:r>
              <a:rPr lang="en-PH" sz="2000" b="1" dirty="0">
                <a:solidFill>
                  <a:schemeClr val="tx1"/>
                </a:solidFill>
              </a:rPr>
              <a:t> </a:t>
            </a:r>
            <a:r>
              <a:rPr lang="en-PH" sz="2000" b="1" dirty="0" err="1">
                <a:solidFill>
                  <a:schemeClr val="tx1"/>
                </a:solidFill>
              </a:rPr>
              <a:t>bản</a:t>
            </a:r>
            <a:r>
              <a:rPr lang="en-PH" sz="2000" b="1" dirty="0">
                <a:solidFill>
                  <a:schemeClr val="tx1"/>
                </a:solidFill>
              </a:rPr>
              <a:t> </a:t>
            </a:r>
            <a:r>
              <a:rPr lang="en-PH" sz="2000" b="1" dirty="0" err="1">
                <a:solidFill>
                  <a:schemeClr val="tx1"/>
                </a:solidFill>
              </a:rPr>
              <a:t>thân</a:t>
            </a:r>
            <a:endParaRPr lang="en-PH" sz="2000" b="1" dirty="0">
              <a:solidFill>
                <a:schemeClr val="tx1"/>
              </a:solidFill>
            </a:endParaRPr>
          </a:p>
        </p:txBody>
      </p:sp>
      <p:sp>
        <p:nvSpPr>
          <p:cNvPr id="18" name="Right Arrow 17"/>
          <p:cNvSpPr/>
          <p:nvPr/>
        </p:nvSpPr>
        <p:spPr>
          <a:xfrm>
            <a:off x="3626286" y="1631409"/>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ight Arrow 18"/>
          <p:cNvSpPr/>
          <p:nvPr/>
        </p:nvSpPr>
        <p:spPr>
          <a:xfrm>
            <a:off x="3576186" y="469423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ight Arrow 19"/>
          <p:cNvSpPr/>
          <p:nvPr/>
        </p:nvSpPr>
        <p:spPr>
          <a:xfrm>
            <a:off x="5945689" y="468984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ight Arrow 20"/>
          <p:cNvSpPr/>
          <p:nvPr/>
        </p:nvSpPr>
        <p:spPr>
          <a:xfrm>
            <a:off x="7399752" y="2671283"/>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ight Arrow 21"/>
          <p:cNvSpPr/>
          <p:nvPr/>
        </p:nvSpPr>
        <p:spPr>
          <a:xfrm>
            <a:off x="8914355" y="2699352"/>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ight Arrow 22"/>
          <p:cNvSpPr/>
          <p:nvPr/>
        </p:nvSpPr>
        <p:spPr>
          <a:xfrm rot="18875160">
            <a:off x="5506233" y="136581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ight Arrow 23"/>
          <p:cNvSpPr/>
          <p:nvPr/>
        </p:nvSpPr>
        <p:spPr>
          <a:xfrm rot="2319802">
            <a:off x="5568866" y="1899884"/>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ight Arrow 24"/>
          <p:cNvSpPr/>
          <p:nvPr/>
        </p:nvSpPr>
        <p:spPr>
          <a:xfrm>
            <a:off x="7136707" y="683816"/>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ight Arrow 25"/>
          <p:cNvSpPr/>
          <p:nvPr/>
        </p:nvSpPr>
        <p:spPr>
          <a:xfrm rot="16359803">
            <a:off x="8224380" y="187012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ight Arrow 26"/>
          <p:cNvSpPr/>
          <p:nvPr/>
        </p:nvSpPr>
        <p:spPr>
          <a:xfrm rot="16200000">
            <a:off x="2393537" y="243872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ight Arrow 28"/>
          <p:cNvSpPr/>
          <p:nvPr/>
        </p:nvSpPr>
        <p:spPr>
          <a:xfrm rot="5400000">
            <a:off x="2388446" y="390614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itle 1"/>
          <p:cNvSpPr>
            <a:spLocks noGrp="1"/>
          </p:cNvSpPr>
          <p:nvPr>
            <p:ph type="title"/>
          </p:nvPr>
        </p:nvSpPr>
        <p:spPr>
          <a:xfrm>
            <a:off x="38523" y="3395"/>
            <a:ext cx="10515600" cy="1325563"/>
          </a:xfrm>
        </p:spPr>
        <p:txBody>
          <a:bodyPr/>
          <a:lstStyle/>
          <a:p>
            <a:r>
              <a:rPr lang="en-US" b="1" dirty="0" err="1"/>
              <a:t>Tóm</a:t>
            </a:r>
            <a:r>
              <a:rPr lang="en-US" b="1" dirty="0"/>
              <a:t> </a:t>
            </a:r>
            <a:r>
              <a:rPr lang="en-US" b="1" dirty="0" err="1"/>
              <a:t>tắt</a:t>
            </a:r>
            <a:endParaRPr lang="en-US" b="1" dirty="0"/>
          </a:p>
        </p:txBody>
      </p:sp>
    </p:spTree>
    <p:extLst>
      <p:ext uri="{BB962C8B-B14F-4D97-AF65-F5344CB8AC3E}">
        <p14:creationId xmlns:p14="http://schemas.microsoft.com/office/powerpoint/2010/main" val="202270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TIỂU SỬ TÁC GIẢ</a:t>
            </a:r>
            <a:endParaRPr lang="en-GB" dirty="0"/>
          </a:p>
        </p:txBody>
      </p:sp>
      <p:sp>
        <p:nvSpPr>
          <p:cNvPr id="3" name="Content Placeholder 2"/>
          <p:cNvSpPr>
            <a:spLocks noGrp="1"/>
          </p:cNvSpPr>
          <p:nvPr>
            <p:ph sz="quarter" idx="1"/>
          </p:nvPr>
        </p:nvSpPr>
        <p:spPr/>
        <p:txBody>
          <a:bodyPr>
            <a:normAutofit/>
          </a:bodyPr>
          <a:lstStyle/>
          <a:p>
            <a:pPr algn="just">
              <a:lnSpc>
                <a:spcPct val="114000"/>
              </a:lnSpc>
            </a:pPr>
            <a:r>
              <a:rPr lang="en-GB" dirty="0" err="1"/>
              <a:t>Năm</a:t>
            </a:r>
            <a:r>
              <a:rPr lang="en-GB" dirty="0"/>
              <a:t> 12 </a:t>
            </a:r>
            <a:r>
              <a:rPr lang="en-GB" dirty="0" err="1"/>
              <a:t>tuổi</a:t>
            </a:r>
            <a:r>
              <a:rPr lang="en-GB" dirty="0"/>
              <a:t>, </a:t>
            </a:r>
            <a:r>
              <a:rPr lang="en-GB" dirty="0" err="1"/>
              <a:t>gia</a:t>
            </a:r>
            <a:r>
              <a:rPr lang="en-GB" dirty="0"/>
              <a:t> </a:t>
            </a:r>
            <a:r>
              <a:rPr lang="en-GB" dirty="0" err="1"/>
              <a:t>đình</a:t>
            </a:r>
            <a:r>
              <a:rPr lang="en-GB" dirty="0"/>
              <a:t> </a:t>
            </a:r>
            <a:r>
              <a:rPr lang="en-GB" dirty="0" err="1"/>
              <a:t>dọn</a:t>
            </a:r>
            <a:r>
              <a:rPr lang="en-GB" dirty="0"/>
              <a:t> </a:t>
            </a:r>
            <a:r>
              <a:rPr lang="en-GB" dirty="0" err="1"/>
              <a:t>về</a:t>
            </a:r>
            <a:r>
              <a:rPr lang="en-GB" dirty="0"/>
              <a:t> </a:t>
            </a:r>
            <a:r>
              <a:rPr lang="en-GB" dirty="0" err="1"/>
              <a:t>nông</a:t>
            </a:r>
            <a:r>
              <a:rPr lang="en-GB" dirty="0"/>
              <a:t> </a:t>
            </a:r>
            <a:r>
              <a:rPr lang="en-GB" dirty="0" err="1"/>
              <a:t>thôn</a:t>
            </a:r>
            <a:r>
              <a:rPr lang="en-GB" dirty="0"/>
              <a:t> </a:t>
            </a:r>
            <a:r>
              <a:rPr lang="en-GB" dirty="0" err="1"/>
              <a:t>sống</a:t>
            </a:r>
            <a:r>
              <a:rPr lang="en-GB" dirty="0"/>
              <a:t> =&gt; </a:t>
            </a:r>
            <a:r>
              <a:rPr lang="en-GB" dirty="0" err="1"/>
              <a:t>đam</a:t>
            </a:r>
            <a:r>
              <a:rPr lang="en-GB" dirty="0"/>
              <a:t> </a:t>
            </a:r>
            <a:r>
              <a:rPr lang="en-GB" dirty="0" err="1"/>
              <a:t>mê</a:t>
            </a:r>
            <a:r>
              <a:rPr lang="en-GB" dirty="0"/>
              <a:t> </a:t>
            </a:r>
            <a:r>
              <a:rPr lang="en-GB" dirty="0" err="1"/>
              <a:t>về</a:t>
            </a:r>
            <a:r>
              <a:rPr lang="en-GB" dirty="0"/>
              <a:t> </a:t>
            </a:r>
            <a:r>
              <a:rPr lang="en-GB" dirty="0" err="1"/>
              <a:t>khoa</a:t>
            </a:r>
            <a:r>
              <a:rPr lang="en-GB" dirty="0"/>
              <a:t> </a:t>
            </a:r>
            <a:r>
              <a:rPr lang="en-GB" dirty="0" err="1"/>
              <a:t>học</a:t>
            </a:r>
            <a:r>
              <a:rPr lang="en-GB" dirty="0"/>
              <a:t> </a:t>
            </a:r>
            <a:r>
              <a:rPr lang="en-GB" dirty="0" err="1"/>
              <a:t>và</a:t>
            </a:r>
            <a:r>
              <a:rPr lang="en-GB" dirty="0"/>
              <a:t> </a:t>
            </a:r>
            <a:r>
              <a:rPr lang="en-GB" dirty="0" err="1"/>
              <a:t>nông</a:t>
            </a:r>
            <a:r>
              <a:rPr lang="en-GB" dirty="0"/>
              <a:t> </a:t>
            </a:r>
            <a:r>
              <a:rPr lang="en-GB" dirty="0" err="1"/>
              <a:t>nghiệp</a:t>
            </a:r>
            <a:endParaRPr lang="en-GB" dirty="0"/>
          </a:p>
          <a:p>
            <a:pPr algn="just">
              <a:lnSpc>
                <a:spcPct val="114000"/>
              </a:lnSpc>
            </a:pPr>
            <a:r>
              <a:rPr lang="en-GB" dirty="0" err="1"/>
              <a:t>Tốt</a:t>
            </a:r>
            <a:r>
              <a:rPr lang="en-GB" dirty="0"/>
              <a:t> </a:t>
            </a:r>
            <a:r>
              <a:rPr lang="en-GB" dirty="0" err="1"/>
              <a:t>nghiệp</a:t>
            </a:r>
            <a:r>
              <a:rPr lang="en-GB" dirty="0"/>
              <a:t> </a:t>
            </a:r>
            <a:r>
              <a:rPr lang="en-GB" dirty="0" err="1"/>
              <a:t>ngành</a:t>
            </a:r>
            <a:r>
              <a:rPr lang="en-GB" dirty="0"/>
              <a:t> </a:t>
            </a:r>
            <a:r>
              <a:rPr lang="en-GB" dirty="0" err="1"/>
              <a:t>nông</a:t>
            </a:r>
            <a:r>
              <a:rPr lang="en-GB" dirty="0"/>
              <a:t> </a:t>
            </a:r>
            <a:r>
              <a:rPr lang="en-GB" dirty="0" err="1"/>
              <a:t>nghiệp</a:t>
            </a:r>
            <a:r>
              <a:rPr lang="en-GB" dirty="0"/>
              <a:t>, </a:t>
            </a:r>
            <a:r>
              <a:rPr lang="en-GB" dirty="0" err="1"/>
              <a:t>muốn</a:t>
            </a:r>
            <a:r>
              <a:rPr lang="en-GB" dirty="0"/>
              <a:t> </a:t>
            </a:r>
            <a:r>
              <a:rPr lang="en-GB" dirty="0" err="1"/>
              <a:t>trở</a:t>
            </a:r>
            <a:r>
              <a:rPr lang="en-GB" dirty="0"/>
              <a:t> </a:t>
            </a:r>
            <a:r>
              <a:rPr lang="en-GB" dirty="0" err="1"/>
              <a:t>thành</a:t>
            </a:r>
            <a:r>
              <a:rPr lang="en-GB" dirty="0"/>
              <a:t> </a:t>
            </a:r>
            <a:r>
              <a:rPr lang="en-GB" dirty="0" err="1"/>
              <a:t>linh</a:t>
            </a:r>
            <a:r>
              <a:rPr lang="en-GB" dirty="0"/>
              <a:t> </a:t>
            </a:r>
            <a:r>
              <a:rPr lang="en-GB" dirty="0" err="1"/>
              <a:t>mục</a:t>
            </a:r>
            <a:r>
              <a:rPr lang="en-GB" dirty="0"/>
              <a:t> </a:t>
            </a:r>
            <a:r>
              <a:rPr lang="en-GB" dirty="0" err="1"/>
              <a:t>nhưng</a:t>
            </a:r>
            <a:r>
              <a:rPr lang="en-GB" dirty="0"/>
              <a:t> </a:t>
            </a:r>
            <a:r>
              <a:rPr lang="en-GB" dirty="0" err="1"/>
              <a:t>sau</a:t>
            </a:r>
            <a:r>
              <a:rPr lang="en-GB" dirty="0"/>
              <a:t> </a:t>
            </a:r>
            <a:r>
              <a:rPr lang="en-GB" dirty="0" err="1"/>
              <a:t>đó</a:t>
            </a:r>
            <a:r>
              <a:rPr lang="en-GB" dirty="0"/>
              <a:t> </a:t>
            </a:r>
            <a:r>
              <a:rPr lang="en-GB" dirty="0" err="1"/>
              <a:t>chuyển</a:t>
            </a:r>
            <a:r>
              <a:rPr lang="en-GB" dirty="0"/>
              <a:t> </a:t>
            </a:r>
            <a:r>
              <a:rPr lang="en-GB" dirty="0" err="1"/>
              <a:t>hướng</a:t>
            </a:r>
            <a:r>
              <a:rPr lang="en-GB" dirty="0"/>
              <a:t> sang </a:t>
            </a:r>
            <a:r>
              <a:rPr lang="en-GB" dirty="0" err="1"/>
              <a:t>tâm</a:t>
            </a:r>
            <a:r>
              <a:rPr lang="en-GB" dirty="0"/>
              <a:t> </a:t>
            </a:r>
            <a:r>
              <a:rPr lang="en-GB" dirty="0" err="1"/>
              <a:t>lý</a:t>
            </a:r>
            <a:r>
              <a:rPr lang="en-GB" dirty="0"/>
              <a:t> </a:t>
            </a:r>
            <a:r>
              <a:rPr lang="en-GB" dirty="0" err="1"/>
              <a:t>lâm</a:t>
            </a:r>
            <a:r>
              <a:rPr lang="en-GB" dirty="0"/>
              <a:t> </a:t>
            </a:r>
            <a:r>
              <a:rPr lang="en-GB" dirty="0" err="1"/>
              <a:t>sàng</a:t>
            </a:r>
            <a:endParaRPr lang="en-GB" dirty="0"/>
          </a:p>
          <a:p>
            <a:pPr algn="just">
              <a:lnSpc>
                <a:spcPct val="114000"/>
              </a:lnSpc>
            </a:pPr>
            <a:r>
              <a:rPr lang="en-GB" dirty="0" err="1"/>
              <a:t>Khởi</a:t>
            </a:r>
            <a:r>
              <a:rPr lang="en-GB" dirty="0"/>
              <a:t> </a:t>
            </a:r>
            <a:r>
              <a:rPr lang="en-GB" dirty="0" err="1"/>
              <a:t>xướng</a:t>
            </a:r>
            <a:r>
              <a:rPr lang="en-GB" dirty="0"/>
              <a:t> “</a:t>
            </a:r>
            <a:r>
              <a:rPr lang="en-GB" dirty="0" err="1"/>
              <a:t>Liệu</a:t>
            </a:r>
            <a:r>
              <a:rPr lang="en-GB" dirty="0"/>
              <a:t> </a:t>
            </a:r>
            <a:r>
              <a:rPr lang="en-GB" dirty="0" err="1"/>
              <a:t>pháp</a:t>
            </a:r>
            <a:r>
              <a:rPr lang="en-GB" dirty="0"/>
              <a:t> </a:t>
            </a:r>
            <a:r>
              <a:rPr lang="en-GB" dirty="0" err="1"/>
              <a:t>thân</a:t>
            </a:r>
            <a:r>
              <a:rPr lang="en-GB" dirty="0"/>
              <a:t> </a:t>
            </a:r>
            <a:r>
              <a:rPr lang="en-GB" dirty="0" err="1"/>
              <a:t>chủ</a:t>
            </a:r>
            <a:r>
              <a:rPr lang="en-GB" dirty="0"/>
              <a:t> </a:t>
            </a:r>
            <a:r>
              <a:rPr lang="en-GB" dirty="0" err="1"/>
              <a:t>trọng</a:t>
            </a:r>
            <a:r>
              <a:rPr lang="en-GB" dirty="0"/>
              <a:t> </a:t>
            </a:r>
            <a:r>
              <a:rPr lang="en-GB" dirty="0" err="1"/>
              <a:t>tâm</a:t>
            </a:r>
            <a:r>
              <a:rPr lang="en-GB" dirty="0"/>
              <a:t>” </a:t>
            </a:r>
            <a:r>
              <a:rPr lang="en-GB" dirty="0" err="1"/>
              <a:t>trong</a:t>
            </a:r>
            <a:r>
              <a:rPr lang="en-GB" dirty="0"/>
              <a:t> </a:t>
            </a:r>
            <a:r>
              <a:rPr lang="en-GB" dirty="0" err="1"/>
              <a:t>tâm</a:t>
            </a:r>
            <a:r>
              <a:rPr lang="en-GB" dirty="0"/>
              <a:t> </a:t>
            </a:r>
            <a:r>
              <a:rPr lang="en-GB" dirty="0" err="1"/>
              <a:t>lý</a:t>
            </a:r>
            <a:r>
              <a:rPr lang="en-GB" dirty="0"/>
              <a:t> </a:t>
            </a:r>
            <a:r>
              <a:rPr lang="en-GB" dirty="0" err="1"/>
              <a:t>trị</a:t>
            </a:r>
            <a:r>
              <a:rPr lang="en-GB" dirty="0"/>
              <a:t> </a:t>
            </a:r>
            <a:r>
              <a:rPr lang="en-GB" dirty="0" err="1"/>
              <a:t>liệu</a:t>
            </a:r>
            <a:endParaRPr lang="en-GB" dirty="0"/>
          </a:p>
          <a:p>
            <a:pPr algn="just">
              <a:lnSpc>
                <a:spcPct val="114000"/>
              </a:lnSpc>
            </a:pPr>
            <a:endParaRPr lang="en-GB" dirty="0"/>
          </a:p>
        </p:txBody>
      </p:sp>
    </p:spTree>
    <p:extLst>
      <p:ext uri="{BB962C8B-B14F-4D97-AF65-F5344CB8AC3E}">
        <p14:creationId xmlns:p14="http://schemas.microsoft.com/office/powerpoint/2010/main" val="3359222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b="1" dirty="0"/>
              <a:t>IV. Self-actualization (Hiện </a:t>
            </a:r>
            <a:r>
              <a:rPr lang="en-US" sz="3700" b="1" dirty="0" err="1"/>
              <a:t>thực</a:t>
            </a:r>
            <a:r>
              <a:rPr lang="en-US" sz="3700" b="1" dirty="0"/>
              <a:t> </a:t>
            </a:r>
            <a:r>
              <a:rPr lang="en-US" sz="3700" b="1" dirty="0" err="1"/>
              <a:t>hóa</a:t>
            </a:r>
            <a:r>
              <a:rPr lang="en-US" sz="3700" b="1" dirty="0"/>
              <a:t> </a:t>
            </a:r>
            <a:r>
              <a:rPr lang="en-US" sz="3700" b="1" dirty="0" err="1"/>
              <a:t>bản</a:t>
            </a:r>
            <a:r>
              <a:rPr lang="en-US" sz="3700" b="1" dirty="0"/>
              <a:t> </a:t>
            </a:r>
            <a:r>
              <a:rPr lang="en-US" sz="3700" b="1" dirty="0" err="1"/>
              <a:t>thân</a:t>
            </a:r>
            <a:r>
              <a:rPr lang="en-US" sz="3700" b="1" dirty="0"/>
              <a:t>) </a:t>
            </a:r>
          </a:p>
        </p:txBody>
      </p:sp>
      <p:sp>
        <p:nvSpPr>
          <p:cNvPr id="3" name="Content Placeholder 2"/>
          <p:cNvSpPr>
            <a:spLocks noGrp="1"/>
          </p:cNvSpPr>
          <p:nvPr>
            <p:ph idx="1"/>
          </p:nvPr>
        </p:nvSpPr>
        <p:spPr/>
        <p:txBody>
          <a:bodyPr/>
          <a:lstStyle/>
          <a:p>
            <a:pPr>
              <a:buFontTx/>
              <a:buChar char="-"/>
            </a:pPr>
            <a:r>
              <a:rPr lang="en-US" dirty="0"/>
              <a:t>Actualizing tendency (Xu </a:t>
            </a:r>
            <a:r>
              <a:rPr lang="en-US" dirty="0" err="1"/>
              <a:t>hướng</a:t>
            </a:r>
            <a:r>
              <a:rPr lang="en-US" dirty="0"/>
              <a:t> </a:t>
            </a:r>
            <a:r>
              <a:rPr lang="en-US" dirty="0" err="1"/>
              <a:t>hiện</a:t>
            </a:r>
            <a:r>
              <a:rPr lang="en-US" dirty="0"/>
              <a:t> </a:t>
            </a:r>
            <a:r>
              <a:rPr lang="en-US" dirty="0" err="1"/>
              <a:t>thực</a:t>
            </a:r>
            <a:r>
              <a:rPr lang="en-US" dirty="0"/>
              <a:t> </a:t>
            </a:r>
            <a:r>
              <a:rPr lang="en-US" dirty="0" err="1"/>
              <a:t>hóa</a:t>
            </a:r>
            <a:r>
              <a:rPr lang="en-US" dirty="0"/>
              <a:t>): </a:t>
            </a:r>
            <a:r>
              <a:rPr lang="en-US" dirty="0" err="1"/>
              <a:t>Bản</a:t>
            </a:r>
            <a:r>
              <a:rPr lang="en-US" dirty="0"/>
              <a:t> </a:t>
            </a:r>
            <a:r>
              <a:rPr lang="en-US" dirty="0" err="1"/>
              <a:t>chất</a:t>
            </a:r>
            <a:r>
              <a:rPr lang="en-US" dirty="0"/>
              <a:t> con </a:t>
            </a:r>
            <a:r>
              <a:rPr lang="en-US" dirty="0" err="1"/>
              <a:t>người</a:t>
            </a:r>
            <a:r>
              <a:rPr lang="en-US" dirty="0"/>
              <a:t> </a:t>
            </a:r>
            <a:r>
              <a:rPr lang="en-US" dirty="0" err="1"/>
              <a:t>là</a:t>
            </a:r>
            <a:r>
              <a:rPr lang="en-US" dirty="0"/>
              <a:t> </a:t>
            </a:r>
            <a:r>
              <a:rPr lang="en-US" dirty="0" err="1"/>
              <a:t>tốt</a:t>
            </a:r>
            <a:r>
              <a:rPr lang="en-US" dirty="0"/>
              <a:t>. </a:t>
            </a:r>
            <a:r>
              <a:rPr lang="en-US" dirty="0" err="1"/>
              <a:t>Loài</a:t>
            </a:r>
            <a:r>
              <a:rPr lang="en-US" dirty="0"/>
              <a:t> </a:t>
            </a:r>
            <a:r>
              <a:rPr lang="en-US" dirty="0" err="1"/>
              <a:t>người</a:t>
            </a:r>
            <a:r>
              <a:rPr lang="en-US" dirty="0"/>
              <a:t> </a:t>
            </a:r>
            <a:r>
              <a:rPr lang="en-US" dirty="0" err="1"/>
              <a:t>có</a:t>
            </a:r>
            <a:r>
              <a:rPr lang="en-US" dirty="0"/>
              <a:t> </a:t>
            </a:r>
            <a:r>
              <a:rPr lang="en-US" dirty="0" err="1"/>
              <a:t>xu</a:t>
            </a:r>
            <a:r>
              <a:rPr lang="en-US" dirty="0"/>
              <a:t> </a:t>
            </a:r>
            <a:r>
              <a:rPr lang="en-US" dirty="0" err="1"/>
              <a:t>hướng</a:t>
            </a:r>
            <a:r>
              <a:rPr lang="en-US" dirty="0"/>
              <a:t> </a:t>
            </a:r>
            <a:r>
              <a:rPr lang="en-US" dirty="0" err="1"/>
              <a:t>hướng</a:t>
            </a:r>
            <a:r>
              <a:rPr lang="en-US" dirty="0"/>
              <a:t> </a:t>
            </a:r>
            <a:r>
              <a:rPr lang="en-US" dirty="0" err="1"/>
              <a:t>đến</a:t>
            </a:r>
            <a:r>
              <a:rPr lang="en-US" dirty="0"/>
              <a:t> </a:t>
            </a:r>
            <a:r>
              <a:rPr lang="en-US" dirty="0" err="1"/>
              <a:t>sự</a:t>
            </a:r>
            <a:r>
              <a:rPr lang="en-US" dirty="0"/>
              <a:t> </a:t>
            </a:r>
            <a:r>
              <a:rPr lang="en-US" dirty="0" err="1"/>
              <a:t>hoàn</a:t>
            </a:r>
            <a:r>
              <a:rPr lang="en-US" dirty="0"/>
              <a:t> </a:t>
            </a:r>
            <a:r>
              <a:rPr lang="en-US" dirty="0" err="1"/>
              <a:t>thiện</a:t>
            </a:r>
            <a:r>
              <a:rPr lang="en-US" dirty="0"/>
              <a:t> </a:t>
            </a:r>
            <a:r>
              <a:rPr lang="en-US" dirty="0" err="1"/>
              <a:t>và</a:t>
            </a:r>
            <a:r>
              <a:rPr lang="en-US" dirty="0"/>
              <a:t> </a:t>
            </a:r>
            <a:r>
              <a:rPr lang="en-US" dirty="0" err="1"/>
              <a:t>đủ</a:t>
            </a:r>
            <a:r>
              <a:rPr lang="en-US" dirty="0"/>
              <a:t> </a:t>
            </a:r>
            <a:r>
              <a:rPr lang="en-US" dirty="0" err="1"/>
              <a:t>đầy</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toàn</a:t>
            </a:r>
            <a:r>
              <a:rPr lang="en-US" dirty="0"/>
              <a:t> </a:t>
            </a:r>
            <a:r>
              <a:rPr lang="en-US" dirty="0" err="1"/>
              <a:t>bộ</a:t>
            </a:r>
            <a:r>
              <a:rPr lang="en-US" dirty="0"/>
              <a:t> </a:t>
            </a:r>
            <a:r>
              <a:rPr lang="en-US" dirty="0" err="1"/>
              <a:t>tiềm</a:t>
            </a:r>
            <a:r>
              <a:rPr lang="en-US" dirty="0"/>
              <a:t> </a:t>
            </a:r>
            <a:r>
              <a:rPr lang="en-US" dirty="0" err="1"/>
              <a:t>năng</a:t>
            </a:r>
            <a:r>
              <a:rPr lang="en-US" dirty="0"/>
              <a:t>. </a:t>
            </a:r>
          </a:p>
          <a:p>
            <a:pPr>
              <a:buFontTx/>
              <a:buChar char="-"/>
            </a:pPr>
            <a:r>
              <a:rPr lang="en-PH" dirty="0"/>
              <a:t>Xu </a:t>
            </a:r>
            <a:r>
              <a:rPr lang="en-PH" dirty="0" err="1"/>
              <a:t>hướng</a:t>
            </a:r>
            <a:r>
              <a:rPr lang="en-PH" dirty="0"/>
              <a:t> </a:t>
            </a:r>
            <a:r>
              <a:rPr lang="en-PH" dirty="0" err="1"/>
              <a:t>hiện</a:t>
            </a:r>
            <a:r>
              <a:rPr lang="en-PH" dirty="0"/>
              <a:t> </a:t>
            </a:r>
            <a:r>
              <a:rPr lang="en-PH" dirty="0" err="1"/>
              <a:t>thực</a:t>
            </a:r>
            <a:r>
              <a:rPr lang="en-PH" dirty="0"/>
              <a:t> </a:t>
            </a:r>
            <a:r>
              <a:rPr lang="en-PH" dirty="0" err="1"/>
              <a:t>hóa</a:t>
            </a:r>
            <a:r>
              <a:rPr lang="en-PH" dirty="0"/>
              <a:t> </a:t>
            </a:r>
            <a:r>
              <a:rPr lang="en-PH" dirty="0" err="1"/>
              <a:t>sẽ</a:t>
            </a:r>
            <a:r>
              <a:rPr lang="en-PH" dirty="0"/>
              <a:t> </a:t>
            </a:r>
            <a:r>
              <a:rPr lang="en-PH" dirty="0" err="1"/>
              <a:t>giúp</a:t>
            </a:r>
            <a:r>
              <a:rPr lang="en-PH" dirty="0"/>
              <a:t> con </a:t>
            </a:r>
            <a:r>
              <a:rPr lang="en-PH" dirty="0" err="1"/>
              <a:t>người</a:t>
            </a:r>
            <a:r>
              <a:rPr lang="en-PH" dirty="0"/>
              <a:t> </a:t>
            </a:r>
            <a:r>
              <a:rPr lang="en-PH" b="1" dirty="0" err="1"/>
              <a:t>thành</a:t>
            </a:r>
            <a:r>
              <a:rPr lang="en-PH" b="1" dirty="0"/>
              <a:t>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của</a:t>
            </a:r>
            <a:r>
              <a:rPr lang="en-PH" b="1" dirty="0"/>
              <a:t> </a:t>
            </a:r>
            <a:r>
              <a:rPr lang="en-PH" b="1" dirty="0" err="1"/>
              <a:t>nhân</a:t>
            </a:r>
            <a:r>
              <a:rPr lang="en-PH" b="1" dirty="0"/>
              <a:t> </a:t>
            </a:r>
            <a:r>
              <a:rPr lang="en-PH" b="1" dirty="0" err="1"/>
              <a:t>vị</a:t>
            </a:r>
            <a:r>
              <a:rPr lang="en-PH" b="1" dirty="0"/>
              <a:t> (the fully functioning person)/ </a:t>
            </a:r>
            <a:r>
              <a:rPr lang="en-PH" b="1" dirty="0" err="1"/>
              <a:t>hiện</a:t>
            </a:r>
            <a:r>
              <a:rPr lang="en-PH" b="1" dirty="0"/>
              <a:t> </a:t>
            </a:r>
            <a:r>
              <a:rPr lang="en-PH" b="1" dirty="0" err="1"/>
              <a:t>thực</a:t>
            </a:r>
            <a:r>
              <a:rPr lang="en-PH" b="1" dirty="0"/>
              <a:t> </a:t>
            </a:r>
            <a:r>
              <a:rPr lang="en-PH" b="1" dirty="0" err="1"/>
              <a:t>hóa</a:t>
            </a:r>
            <a:r>
              <a:rPr lang="en-PH" b="1" dirty="0"/>
              <a:t> </a:t>
            </a:r>
            <a:r>
              <a:rPr lang="en-PH" b="1" dirty="0" err="1"/>
              <a:t>bản</a:t>
            </a:r>
            <a:r>
              <a:rPr lang="en-PH" b="1" dirty="0"/>
              <a:t> </a:t>
            </a:r>
            <a:r>
              <a:rPr lang="en-PH" b="1" dirty="0" err="1"/>
              <a:t>thân</a:t>
            </a:r>
            <a:r>
              <a:rPr lang="en-PH" b="1" dirty="0"/>
              <a:t> (self-actualization). </a:t>
            </a:r>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108335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b="1" dirty="0"/>
              <a:t>IV. Self-actualization (Hiện </a:t>
            </a:r>
            <a:r>
              <a:rPr lang="en-US" sz="3700" b="1" dirty="0" err="1"/>
              <a:t>thực</a:t>
            </a:r>
            <a:r>
              <a:rPr lang="en-US" sz="3700" b="1" dirty="0"/>
              <a:t> </a:t>
            </a:r>
            <a:r>
              <a:rPr lang="en-US" sz="3700" b="1" dirty="0" err="1"/>
              <a:t>hóa</a:t>
            </a:r>
            <a:r>
              <a:rPr lang="en-US" sz="3700" b="1" dirty="0"/>
              <a:t> </a:t>
            </a:r>
            <a:r>
              <a:rPr lang="en-US" sz="3700" b="1" dirty="0" err="1"/>
              <a:t>bản</a:t>
            </a:r>
            <a:r>
              <a:rPr lang="en-US" sz="3700" b="1" dirty="0"/>
              <a:t> </a:t>
            </a:r>
            <a:r>
              <a:rPr lang="en-US" sz="3700" b="1" dirty="0" err="1"/>
              <a:t>thân</a:t>
            </a:r>
            <a:r>
              <a:rPr lang="en-US" sz="3700" b="1" dirty="0"/>
              <a:t>) </a:t>
            </a:r>
          </a:p>
        </p:txBody>
      </p:sp>
      <p:sp>
        <p:nvSpPr>
          <p:cNvPr id="3" name="Content Placeholder 2"/>
          <p:cNvSpPr>
            <a:spLocks noGrp="1"/>
          </p:cNvSpPr>
          <p:nvPr>
            <p:ph idx="1"/>
          </p:nvPr>
        </p:nvSpPr>
        <p:spPr/>
        <p:txBody>
          <a:bodyPr/>
          <a:lstStyle/>
          <a:p>
            <a:pPr marL="0" indent="0" algn="just">
              <a:lnSpc>
                <a:spcPct val="114000"/>
              </a:lnSpc>
              <a:buNone/>
            </a:pPr>
            <a:r>
              <a:rPr lang="en-GB" dirty="0"/>
              <a:t>- Self-actualization </a:t>
            </a:r>
            <a:r>
              <a:rPr lang="en-GB" dirty="0" err="1"/>
              <a:t>là</a:t>
            </a:r>
            <a:r>
              <a:rPr lang="en-GB" dirty="0"/>
              <a:t> </a:t>
            </a:r>
            <a:r>
              <a:rPr lang="en-GB" dirty="0" err="1"/>
              <a:t>khái</a:t>
            </a:r>
            <a:r>
              <a:rPr lang="en-GB" dirty="0"/>
              <a:t> </a:t>
            </a:r>
            <a:r>
              <a:rPr lang="en-GB" dirty="0" err="1"/>
              <a:t>niệm</a:t>
            </a:r>
            <a:r>
              <a:rPr lang="en-GB" dirty="0"/>
              <a:t> con </a:t>
            </a:r>
            <a:r>
              <a:rPr lang="en-GB" dirty="0" err="1"/>
              <a:t>trong</a:t>
            </a:r>
            <a:r>
              <a:rPr lang="en-GB" dirty="0"/>
              <a:t> xu </a:t>
            </a:r>
            <a:r>
              <a:rPr lang="en-GB" dirty="0" err="1"/>
              <a:t>hướng</a:t>
            </a:r>
            <a:r>
              <a:rPr lang="en-GB" dirty="0"/>
              <a:t> </a:t>
            </a:r>
            <a:r>
              <a:rPr lang="en-GB" dirty="0" err="1"/>
              <a:t>hiện</a:t>
            </a:r>
            <a:r>
              <a:rPr lang="en-GB" dirty="0"/>
              <a:t> </a:t>
            </a:r>
            <a:r>
              <a:rPr lang="en-GB" dirty="0" err="1"/>
              <a:t>thực</a:t>
            </a:r>
            <a:r>
              <a:rPr lang="en-GB" dirty="0"/>
              <a:t> </a:t>
            </a:r>
            <a:r>
              <a:rPr lang="en-GB" dirty="0" err="1"/>
              <a:t>hóa</a:t>
            </a:r>
            <a:endParaRPr lang="en-GB" dirty="0"/>
          </a:p>
          <a:p>
            <a:pPr marL="0" indent="0" algn="just">
              <a:lnSpc>
                <a:spcPct val="114000"/>
              </a:lnSpc>
              <a:buNone/>
            </a:pPr>
            <a:r>
              <a:rPr lang="en-GB" dirty="0"/>
              <a:t>- </a:t>
            </a:r>
            <a:r>
              <a:rPr lang="en-GB" dirty="0" err="1"/>
              <a:t>Nhấn</a:t>
            </a:r>
            <a:r>
              <a:rPr lang="en-GB" dirty="0"/>
              <a:t> </a:t>
            </a:r>
            <a:r>
              <a:rPr lang="en-GB" dirty="0" err="1"/>
              <a:t>mạnh</a:t>
            </a:r>
            <a:r>
              <a:rPr lang="en-GB" dirty="0"/>
              <a:t> </a:t>
            </a:r>
            <a:r>
              <a:rPr lang="en-GB" dirty="0" err="1"/>
              <a:t>đến</a:t>
            </a:r>
            <a:r>
              <a:rPr lang="en-GB" dirty="0"/>
              <a:t> xu </a:t>
            </a:r>
            <a:r>
              <a:rPr lang="en-GB" dirty="0" err="1"/>
              <a:t>hướng</a:t>
            </a:r>
            <a:r>
              <a:rPr lang="en-GB" dirty="0"/>
              <a:t> </a:t>
            </a:r>
            <a:r>
              <a:rPr lang="en-GB" dirty="0" err="1"/>
              <a:t>hiện</a:t>
            </a:r>
            <a:r>
              <a:rPr lang="en-GB" dirty="0"/>
              <a:t> </a:t>
            </a:r>
            <a:r>
              <a:rPr lang="en-GB" dirty="0" err="1"/>
              <a:t>thực</a:t>
            </a:r>
            <a:r>
              <a:rPr lang="en-GB" dirty="0"/>
              <a:t> </a:t>
            </a:r>
            <a:r>
              <a:rPr lang="en-GB" dirty="0" err="1"/>
              <a:t>hóa</a:t>
            </a:r>
            <a:r>
              <a:rPr lang="en-GB" dirty="0"/>
              <a:t> </a:t>
            </a:r>
            <a:r>
              <a:rPr lang="en-GB" dirty="0" err="1"/>
              <a:t>bản</a:t>
            </a:r>
            <a:r>
              <a:rPr lang="en-GB" dirty="0"/>
              <a:t> </a:t>
            </a:r>
            <a:r>
              <a:rPr lang="en-GB" dirty="0" err="1"/>
              <a:t>thân</a:t>
            </a:r>
            <a:r>
              <a:rPr lang="en-GB" dirty="0"/>
              <a:t> (self) </a:t>
            </a:r>
            <a:r>
              <a:rPr lang="en-GB" dirty="0" err="1"/>
              <a:t>thông</a:t>
            </a:r>
            <a:r>
              <a:rPr lang="en-GB" dirty="0"/>
              <a:t> qua </a:t>
            </a:r>
            <a:r>
              <a:rPr lang="en-GB" dirty="0" err="1"/>
              <a:t>sự</a:t>
            </a:r>
            <a:r>
              <a:rPr lang="en-GB" dirty="0"/>
              <a:t> </a:t>
            </a:r>
            <a:r>
              <a:rPr lang="en-GB" dirty="0" err="1"/>
              <a:t>nhận</a:t>
            </a:r>
            <a:r>
              <a:rPr lang="en-GB" dirty="0"/>
              <a:t> </a:t>
            </a:r>
            <a:r>
              <a:rPr lang="en-GB" dirty="0" err="1"/>
              <a:t>thức</a:t>
            </a:r>
            <a:endParaRPr lang="en-GB" dirty="0"/>
          </a:p>
          <a:p>
            <a:pPr marL="0" indent="0" algn="just">
              <a:lnSpc>
                <a:spcPct val="114000"/>
              </a:lnSpc>
              <a:buNone/>
            </a:pPr>
            <a:r>
              <a:rPr lang="en-GB" dirty="0"/>
              <a:t>- </a:t>
            </a:r>
            <a:r>
              <a:rPr lang="en-GB" dirty="0" err="1"/>
              <a:t>Hiện</a:t>
            </a:r>
            <a:r>
              <a:rPr lang="en-GB" dirty="0"/>
              <a:t> </a:t>
            </a:r>
            <a:r>
              <a:rPr lang="en-GB" dirty="0" err="1"/>
              <a:t>thực</a:t>
            </a:r>
            <a:r>
              <a:rPr lang="en-GB" dirty="0"/>
              <a:t> </a:t>
            </a:r>
            <a:r>
              <a:rPr lang="en-GB" dirty="0" err="1"/>
              <a:t>hóa</a:t>
            </a:r>
            <a:r>
              <a:rPr lang="en-GB" dirty="0"/>
              <a:t>, </a:t>
            </a:r>
            <a:r>
              <a:rPr lang="en-GB" dirty="0" err="1"/>
              <a:t>duy</a:t>
            </a:r>
            <a:r>
              <a:rPr lang="en-GB" dirty="0"/>
              <a:t> </a:t>
            </a:r>
            <a:r>
              <a:rPr lang="en-GB" dirty="0" err="1"/>
              <a:t>trì</a:t>
            </a:r>
            <a:r>
              <a:rPr lang="en-GB" dirty="0"/>
              <a:t> </a:t>
            </a:r>
            <a:r>
              <a:rPr lang="en-GB" dirty="0" err="1"/>
              <a:t>và</a:t>
            </a:r>
            <a:r>
              <a:rPr lang="en-GB" dirty="0"/>
              <a:t> </a:t>
            </a:r>
            <a:r>
              <a:rPr lang="en-GB" dirty="0" err="1"/>
              <a:t>củng</a:t>
            </a:r>
            <a:r>
              <a:rPr lang="en-GB" dirty="0"/>
              <a:t> </a:t>
            </a:r>
            <a:r>
              <a:rPr lang="en-GB" dirty="0" err="1"/>
              <a:t>cố</a:t>
            </a:r>
            <a:r>
              <a:rPr lang="en-GB" dirty="0"/>
              <a:t> </a:t>
            </a:r>
            <a:r>
              <a:rPr lang="en-GB" dirty="0" err="1"/>
              <a:t>các</a:t>
            </a:r>
            <a:r>
              <a:rPr lang="en-GB" dirty="0"/>
              <a:t> </a:t>
            </a:r>
            <a:r>
              <a:rPr lang="en-GB" dirty="0" err="1"/>
              <a:t>trải</a:t>
            </a:r>
            <a:r>
              <a:rPr lang="en-GB" dirty="0"/>
              <a:t> </a:t>
            </a:r>
            <a:r>
              <a:rPr lang="en-GB" dirty="0" err="1"/>
              <a:t>nghiệm</a:t>
            </a:r>
            <a:r>
              <a:rPr lang="en-GB" dirty="0"/>
              <a:t> </a:t>
            </a:r>
            <a:r>
              <a:rPr lang="en-GB" dirty="0" err="1"/>
              <a:t>của</a:t>
            </a:r>
            <a:r>
              <a:rPr lang="en-GB" dirty="0"/>
              <a:t> </a:t>
            </a:r>
            <a:r>
              <a:rPr lang="en-GB" dirty="0" err="1"/>
              <a:t>mình</a:t>
            </a:r>
            <a:endParaRPr lang="en-GB" dirty="0"/>
          </a:p>
          <a:p>
            <a:pPr marL="0" indent="0" algn="just">
              <a:lnSpc>
                <a:spcPct val="114000"/>
              </a:lnSpc>
              <a:buNone/>
            </a:pPr>
            <a:r>
              <a:rPr lang="en-GB" dirty="0"/>
              <a:t>- </a:t>
            </a:r>
            <a:r>
              <a:rPr lang="en-GB" dirty="0" err="1"/>
              <a:t>Chấp</a:t>
            </a:r>
            <a:r>
              <a:rPr lang="en-GB" dirty="0"/>
              <a:t> </a:t>
            </a:r>
            <a:r>
              <a:rPr lang="en-GB" dirty="0" err="1"/>
              <a:t>nhận</a:t>
            </a:r>
            <a:r>
              <a:rPr lang="en-GB" dirty="0"/>
              <a:t> </a:t>
            </a:r>
            <a:r>
              <a:rPr lang="en-GB" dirty="0" err="1"/>
              <a:t>để</a:t>
            </a:r>
            <a:r>
              <a:rPr lang="en-GB" dirty="0"/>
              <a:t> </a:t>
            </a:r>
            <a:r>
              <a:rPr lang="en-GB" dirty="0" err="1"/>
              <a:t>thay</a:t>
            </a:r>
            <a:r>
              <a:rPr lang="en-GB" dirty="0"/>
              <a:t> </a:t>
            </a:r>
            <a:r>
              <a:rPr lang="en-GB" dirty="0" err="1"/>
              <a:t>đổi</a:t>
            </a:r>
            <a:endParaRPr lang="en-GB" dirty="0"/>
          </a:p>
          <a:p>
            <a:pPr marL="0" indent="0" algn="just">
              <a:lnSpc>
                <a:spcPct val="114000"/>
              </a:lnSpc>
              <a:buNone/>
            </a:pPr>
            <a:r>
              <a:rPr lang="en-GB" dirty="0"/>
              <a:t>- </a:t>
            </a:r>
            <a:r>
              <a:rPr lang="en-GB" dirty="0" err="1"/>
              <a:t>Tìm</a:t>
            </a:r>
            <a:r>
              <a:rPr lang="en-GB" dirty="0"/>
              <a:t> </a:t>
            </a:r>
            <a:r>
              <a:rPr lang="en-GB" dirty="0" err="1"/>
              <a:t>ra</a:t>
            </a:r>
            <a:r>
              <a:rPr lang="en-GB" dirty="0"/>
              <a:t> </a:t>
            </a:r>
            <a:r>
              <a:rPr lang="en-GB" dirty="0" err="1"/>
              <a:t>và</a:t>
            </a:r>
            <a:r>
              <a:rPr lang="en-GB" dirty="0"/>
              <a:t> </a:t>
            </a:r>
            <a:r>
              <a:rPr lang="en-GB" dirty="0" err="1"/>
              <a:t>phát</a:t>
            </a:r>
            <a:r>
              <a:rPr lang="en-GB" dirty="0"/>
              <a:t> </a:t>
            </a:r>
            <a:r>
              <a:rPr lang="en-GB" dirty="0" err="1"/>
              <a:t>huy</a:t>
            </a:r>
            <a:r>
              <a:rPr lang="en-GB" dirty="0"/>
              <a:t> </a:t>
            </a:r>
            <a:r>
              <a:rPr lang="en-GB" dirty="0" err="1"/>
              <a:t>được</a:t>
            </a:r>
            <a:r>
              <a:rPr lang="en-GB" dirty="0"/>
              <a:t> </a:t>
            </a:r>
            <a:r>
              <a:rPr lang="en-GB" dirty="0" err="1"/>
              <a:t>tiềm</a:t>
            </a:r>
            <a:r>
              <a:rPr lang="en-GB" dirty="0"/>
              <a:t> </a:t>
            </a:r>
            <a:r>
              <a:rPr lang="en-GB" dirty="0" err="1"/>
              <a:t>năng</a:t>
            </a:r>
            <a:r>
              <a:rPr lang="en-GB" dirty="0"/>
              <a:t> </a:t>
            </a:r>
            <a:r>
              <a:rPr lang="en-GB" dirty="0" err="1"/>
              <a:t>và</a:t>
            </a:r>
            <a:r>
              <a:rPr lang="en-GB" dirty="0"/>
              <a:t> </a:t>
            </a:r>
            <a:r>
              <a:rPr lang="en-GB" dirty="0" err="1"/>
              <a:t>sứ</a:t>
            </a:r>
            <a:r>
              <a:rPr lang="en-GB" dirty="0"/>
              <a:t> </a:t>
            </a:r>
            <a:r>
              <a:rPr lang="en-GB" dirty="0" err="1"/>
              <a:t>mạng</a:t>
            </a:r>
            <a:endParaRPr lang="en-US" dirty="0"/>
          </a:p>
          <a:p>
            <a:pPr>
              <a:buFontTx/>
              <a:buChar char="-"/>
            </a:pPr>
            <a:endParaRPr lang="en-US" dirty="0"/>
          </a:p>
        </p:txBody>
      </p:sp>
    </p:spTree>
    <p:extLst>
      <p:ext uri="{BB962C8B-B14F-4D97-AF65-F5344CB8AC3E}">
        <p14:creationId xmlns:p14="http://schemas.microsoft.com/office/powerpoint/2010/main" val="220496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Organismic Valuing Process (</a:t>
            </a:r>
            <a:r>
              <a:rPr lang="en-PH" b="1" dirty="0" err="1"/>
              <a:t>Tiến</a:t>
            </a:r>
            <a:r>
              <a:rPr lang="en-PH" b="1" dirty="0"/>
              <a:t> </a:t>
            </a:r>
            <a:r>
              <a:rPr lang="en-PH" b="1" dirty="0" err="1"/>
              <a:t>trình</a:t>
            </a:r>
            <a:r>
              <a:rPr lang="en-PH" b="1" dirty="0"/>
              <a:t> </a:t>
            </a:r>
            <a:r>
              <a:rPr lang="en-PH" b="1" dirty="0" err="1"/>
              <a:t>lượng</a:t>
            </a:r>
            <a:r>
              <a:rPr lang="en-PH" b="1" dirty="0"/>
              <a:t> </a:t>
            </a:r>
            <a:r>
              <a:rPr lang="en-PH" b="1" dirty="0" err="1"/>
              <a:t>giá</a:t>
            </a:r>
            <a:r>
              <a:rPr lang="en-PH" b="1" dirty="0"/>
              <a:t> </a:t>
            </a:r>
            <a:r>
              <a:rPr lang="en-PH" b="1" dirty="0" err="1"/>
              <a:t>bản</a:t>
            </a:r>
            <a:r>
              <a:rPr lang="en-PH" b="1" dirty="0"/>
              <a:t> </a:t>
            </a:r>
            <a:r>
              <a:rPr lang="en-PH" b="1" dirty="0" err="1"/>
              <a:t>thân</a:t>
            </a:r>
            <a:r>
              <a:rPr lang="en-PH" b="1" dirty="0"/>
              <a:t>): </a:t>
            </a:r>
            <a:endParaRPr lang="en-PH" dirty="0"/>
          </a:p>
          <a:p>
            <a:pPr marL="0" indent="0">
              <a:buNone/>
            </a:pPr>
            <a:r>
              <a:rPr lang="en-PH" dirty="0"/>
              <a:t>- </a:t>
            </a:r>
            <a:r>
              <a:rPr lang="en-PH" dirty="0" err="1"/>
              <a:t>Đây</a:t>
            </a:r>
            <a:r>
              <a:rPr lang="en-PH" dirty="0"/>
              <a:t> </a:t>
            </a:r>
            <a:r>
              <a:rPr lang="en-PH" dirty="0" err="1"/>
              <a:t>thuộc</a:t>
            </a:r>
            <a:r>
              <a:rPr lang="en-PH" dirty="0"/>
              <a:t> </a:t>
            </a:r>
            <a:r>
              <a:rPr lang="en-PH" dirty="0" err="1"/>
              <a:t>về</a:t>
            </a:r>
            <a:r>
              <a:rPr lang="en-PH" dirty="0"/>
              <a:t> </a:t>
            </a:r>
            <a:r>
              <a:rPr lang="en-PH" dirty="0" err="1"/>
              <a:t>bản</a:t>
            </a:r>
            <a:r>
              <a:rPr lang="en-PH" dirty="0"/>
              <a:t> </a:t>
            </a:r>
            <a:r>
              <a:rPr lang="en-PH" dirty="0" err="1"/>
              <a:t>năng</a:t>
            </a:r>
            <a:r>
              <a:rPr lang="en-PH" dirty="0"/>
              <a:t> con </a:t>
            </a:r>
            <a:r>
              <a:rPr lang="en-PH" dirty="0" err="1"/>
              <a:t>người</a:t>
            </a:r>
            <a:r>
              <a:rPr lang="en-PH" dirty="0"/>
              <a:t>.</a:t>
            </a:r>
            <a:endParaRPr lang="en-US" dirty="0"/>
          </a:p>
          <a:p>
            <a:pPr marL="0" indent="0">
              <a:buNone/>
            </a:pPr>
            <a:r>
              <a:rPr lang="en-US" dirty="0"/>
              <a:t>- C</a:t>
            </a:r>
            <a:r>
              <a:rPr lang="en-PH" dirty="0"/>
              <a:t>on </a:t>
            </a:r>
            <a:r>
              <a:rPr lang="en-PH" dirty="0" err="1"/>
              <a:t>người</a:t>
            </a:r>
            <a:r>
              <a:rPr lang="en-PH" dirty="0"/>
              <a:t> </a:t>
            </a:r>
            <a:r>
              <a:rPr lang="en-PH" dirty="0" err="1"/>
              <a:t>hướng</a:t>
            </a:r>
            <a:r>
              <a:rPr lang="en-PH" dirty="0"/>
              <a:t> </a:t>
            </a:r>
            <a:r>
              <a:rPr lang="en-PH" dirty="0" err="1"/>
              <a:t>đến</a:t>
            </a:r>
            <a:r>
              <a:rPr lang="en-PH" dirty="0"/>
              <a:t> </a:t>
            </a:r>
            <a:r>
              <a:rPr lang="en-PH" dirty="0" err="1"/>
              <a:t>những</a:t>
            </a:r>
            <a:r>
              <a:rPr lang="en-PH" dirty="0"/>
              <a:t> </a:t>
            </a:r>
            <a:r>
              <a:rPr lang="en-PH" dirty="0" err="1"/>
              <a:t>kinh</a:t>
            </a:r>
            <a:r>
              <a:rPr lang="en-PH" dirty="0"/>
              <a:t> </a:t>
            </a:r>
            <a:r>
              <a:rPr lang="en-PH" dirty="0" err="1"/>
              <a:t>nghiệm</a:t>
            </a:r>
            <a:r>
              <a:rPr lang="en-PH" dirty="0"/>
              <a:t> </a:t>
            </a:r>
            <a:r>
              <a:rPr lang="en-PH" dirty="0" err="1"/>
              <a:t>có</a:t>
            </a:r>
            <a:r>
              <a:rPr lang="en-PH" dirty="0"/>
              <a:t> </a:t>
            </a:r>
            <a:r>
              <a:rPr lang="en-PH" dirty="0" err="1"/>
              <a:t>lợi</a:t>
            </a:r>
            <a:r>
              <a:rPr lang="en-PH" dirty="0"/>
              <a:t> </a:t>
            </a:r>
            <a:r>
              <a:rPr lang="en-PH" dirty="0" err="1"/>
              <a:t>cho</a:t>
            </a:r>
            <a:r>
              <a:rPr lang="en-PH" dirty="0"/>
              <a:t> </a:t>
            </a:r>
            <a:r>
              <a:rPr lang="en-PH" dirty="0" err="1"/>
              <a:t>phát</a:t>
            </a:r>
            <a:r>
              <a:rPr lang="en-PH" dirty="0"/>
              <a:t> </a:t>
            </a:r>
            <a:r>
              <a:rPr lang="en-PH" dirty="0" err="1"/>
              <a:t>triển</a:t>
            </a:r>
            <a:r>
              <a:rPr lang="en-PH" dirty="0"/>
              <a:t> </a:t>
            </a:r>
            <a:r>
              <a:rPr lang="en-PH" dirty="0" err="1"/>
              <a:t>bản</a:t>
            </a:r>
            <a:r>
              <a:rPr lang="en-PH" dirty="0"/>
              <a:t> </a:t>
            </a:r>
            <a:r>
              <a:rPr lang="en-PH" dirty="0" err="1"/>
              <a:t>thân</a:t>
            </a:r>
            <a:r>
              <a:rPr lang="en-PH" dirty="0"/>
              <a:t> </a:t>
            </a:r>
            <a:r>
              <a:rPr lang="en-PH" dirty="0" err="1"/>
              <a:t>và</a:t>
            </a:r>
            <a:r>
              <a:rPr lang="en-PH" dirty="0"/>
              <a:t> </a:t>
            </a:r>
            <a:r>
              <a:rPr lang="en-PH" dirty="0" err="1"/>
              <a:t>tránh</a:t>
            </a:r>
            <a:r>
              <a:rPr lang="en-PH" dirty="0"/>
              <a:t> </a:t>
            </a:r>
            <a:r>
              <a:rPr lang="en-PH" dirty="0" err="1"/>
              <a:t>những</a:t>
            </a:r>
            <a:r>
              <a:rPr lang="en-PH" dirty="0"/>
              <a:t> </a:t>
            </a:r>
            <a:r>
              <a:rPr lang="en-PH" dirty="0" err="1"/>
              <a:t>kinh</a:t>
            </a:r>
            <a:r>
              <a:rPr lang="en-PH" dirty="0"/>
              <a:t> </a:t>
            </a:r>
            <a:r>
              <a:rPr lang="en-PH" dirty="0" err="1"/>
              <a:t>nghiệm</a:t>
            </a:r>
            <a:r>
              <a:rPr lang="en-PH" dirty="0"/>
              <a:t> </a:t>
            </a:r>
            <a:r>
              <a:rPr lang="en-PH" dirty="0" err="1"/>
              <a:t>cản</a:t>
            </a:r>
            <a:r>
              <a:rPr lang="en-PH" dirty="0"/>
              <a:t> </a:t>
            </a:r>
            <a:r>
              <a:rPr lang="en-PH" dirty="0" err="1"/>
              <a:t>trở</a:t>
            </a:r>
            <a:r>
              <a:rPr lang="en-PH" dirty="0"/>
              <a:t> </a:t>
            </a:r>
            <a:r>
              <a:rPr lang="en-PH" dirty="0" err="1"/>
              <a:t>phát</a:t>
            </a:r>
            <a:r>
              <a:rPr lang="en-PH" dirty="0"/>
              <a:t> </a:t>
            </a:r>
            <a:r>
              <a:rPr lang="en-PH" dirty="0" err="1"/>
              <a:t>triển</a:t>
            </a:r>
            <a:endParaRPr lang="en-PH" dirty="0"/>
          </a:p>
          <a:p>
            <a:pPr marL="0" indent="0">
              <a:buNone/>
            </a:pPr>
            <a:endParaRPr lang="en-US" dirty="0"/>
          </a:p>
        </p:txBody>
      </p:sp>
    </p:spTree>
    <p:extLst>
      <p:ext uri="{BB962C8B-B14F-4D97-AF65-F5344CB8AC3E}">
        <p14:creationId xmlns:p14="http://schemas.microsoft.com/office/powerpoint/2010/main" val="2555785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Organismic Valuing Process (</a:t>
            </a:r>
            <a:r>
              <a:rPr lang="en-PH" b="1" dirty="0" err="1"/>
              <a:t>Tiến</a:t>
            </a:r>
            <a:r>
              <a:rPr lang="en-PH" b="1" dirty="0"/>
              <a:t> </a:t>
            </a:r>
            <a:r>
              <a:rPr lang="en-PH" b="1" dirty="0" err="1"/>
              <a:t>trình</a:t>
            </a:r>
            <a:r>
              <a:rPr lang="en-PH" b="1" dirty="0"/>
              <a:t> </a:t>
            </a:r>
            <a:r>
              <a:rPr lang="en-PH" b="1" dirty="0" err="1"/>
              <a:t>lượng</a:t>
            </a:r>
            <a:r>
              <a:rPr lang="en-PH" b="1" dirty="0"/>
              <a:t> </a:t>
            </a:r>
            <a:r>
              <a:rPr lang="en-PH" b="1" dirty="0" err="1"/>
              <a:t>giá</a:t>
            </a:r>
            <a:r>
              <a:rPr lang="en-PH" b="1" dirty="0"/>
              <a:t> </a:t>
            </a:r>
            <a:r>
              <a:rPr lang="en-PH" b="1" dirty="0" err="1"/>
              <a:t>bản</a:t>
            </a:r>
            <a:r>
              <a:rPr lang="en-PH" b="1" dirty="0"/>
              <a:t> </a:t>
            </a:r>
            <a:r>
              <a:rPr lang="en-PH" b="1" dirty="0" err="1"/>
              <a:t>thân</a:t>
            </a:r>
            <a:r>
              <a:rPr lang="en-PH" b="1" dirty="0"/>
              <a:t>): </a:t>
            </a:r>
            <a:endParaRPr lang="en-US" dirty="0"/>
          </a:p>
          <a:p>
            <a:pPr>
              <a:buFontTx/>
              <a:buChar char="-"/>
            </a:pPr>
            <a:r>
              <a:rPr lang="en-US" dirty="0" err="1"/>
              <a:t>Thông</a:t>
            </a:r>
            <a:r>
              <a:rPr lang="en-US" dirty="0"/>
              <a:t> qua </a:t>
            </a:r>
            <a:r>
              <a:rPr lang="en-US" dirty="0" err="1"/>
              <a:t>sự</a:t>
            </a:r>
            <a:r>
              <a:rPr lang="en-US" dirty="0"/>
              <a:t> </a:t>
            </a:r>
            <a:r>
              <a:rPr lang="en-US" dirty="0" err="1"/>
              <a:t>phát</a:t>
            </a:r>
            <a:r>
              <a:rPr lang="en-US" dirty="0"/>
              <a:t> </a:t>
            </a:r>
            <a:r>
              <a:rPr lang="en-US" dirty="0" err="1"/>
              <a:t>triển</a:t>
            </a:r>
            <a:r>
              <a:rPr lang="en-US" dirty="0"/>
              <a:t>, </a:t>
            </a:r>
            <a:r>
              <a:rPr lang="en-US" dirty="0" err="1"/>
              <a:t>tiến</a:t>
            </a:r>
            <a:r>
              <a:rPr lang="en-US" dirty="0"/>
              <a:t> </a:t>
            </a:r>
            <a:r>
              <a:rPr lang="en-US" dirty="0" err="1"/>
              <a:t>trình</a:t>
            </a:r>
            <a:r>
              <a:rPr lang="en-US" dirty="0"/>
              <a:t> </a:t>
            </a:r>
            <a:r>
              <a:rPr lang="en-US" dirty="0" err="1"/>
              <a:t>này</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mạnh</a:t>
            </a:r>
            <a:r>
              <a:rPr lang="en-US" dirty="0"/>
              <a:t> </a:t>
            </a:r>
            <a:r>
              <a:rPr lang="en-US" dirty="0" err="1"/>
              <a:t>mẽ</a:t>
            </a:r>
            <a:r>
              <a:rPr lang="en-US" dirty="0"/>
              <a:t> </a:t>
            </a:r>
            <a:r>
              <a:rPr lang="en-US" dirty="0" err="1"/>
              <a:t>từ</a:t>
            </a:r>
            <a:r>
              <a:rPr lang="en-US" dirty="0"/>
              <a:t> </a:t>
            </a:r>
            <a:r>
              <a:rPr lang="en-US" dirty="0" err="1"/>
              <a:t>thế</a:t>
            </a:r>
            <a:r>
              <a:rPr lang="en-US" dirty="0"/>
              <a:t> </a:t>
            </a:r>
            <a:r>
              <a:rPr lang="en-US" dirty="0" err="1"/>
              <a:t>giới</a:t>
            </a:r>
            <a:r>
              <a:rPr lang="en-US" dirty="0"/>
              <a:t> </a:t>
            </a:r>
            <a:r>
              <a:rPr lang="en-US" dirty="0" err="1"/>
              <a:t>bên</a:t>
            </a:r>
            <a:r>
              <a:rPr lang="en-US" dirty="0"/>
              <a:t> </a:t>
            </a:r>
            <a:r>
              <a:rPr lang="en-US" dirty="0" err="1"/>
              <a:t>ngoài</a:t>
            </a:r>
            <a:r>
              <a:rPr lang="en-US" dirty="0"/>
              <a:t> (</a:t>
            </a:r>
            <a:r>
              <a:rPr lang="en-US" dirty="0" err="1"/>
              <a:t>luật</a:t>
            </a:r>
            <a:r>
              <a:rPr lang="en-US" dirty="0"/>
              <a:t> </a:t>
            </a:r>
            <a:r>
              <a:rPr lang="en-US" dirty="0" err="1"/>
              <a:t>lệ</a:t>
            </a:r>
            <a:r>
              <a:rPr lang="en-US" dirty="0"/>
              <a:t>, </a:t>
            </a:r>
            <a:r>
              <a:rPr lang="en-US" dirty="0" err="1"/>
              <a:t>người</a:t>
            </a:r>
            <a:r>
              <a:rPr lang="en-US" dirty="0"/>
              <a:t> </a:t>
            </a:r>
            <a:r>
              <a:rPr lang="en-US" dirty="0" err="1"/>
              <a:t>yêu</a:t>
            </a:r>
            <a:r>
              <a:rPr lang="en-US" dirty="0"/>
              <a:t> </a:t>
            </a:r>
            <a:r>
              <a:rPr lang="en-US" dirty="0" err="1"/>
              <a:t>thương</a:t>
            </a:r>
            <a:r>
              <a:rPr lang="en-US" dirty="0"/>
              <a:t>) </a:t>
            </a:r>
          </a:p>
          <a:p>
            <a:pPr marL="0" indent="0">
              <a:buNone/>
            </a:pPr>
            <a:endParaRPr lang="en-US" dirty="0"/>
          </a:p>
          <a:p>
            <a:pPr marL="0" indent="0">
              <a:buNone/>
            </a:pPr>
            <a:r>
              <a:rPr lang="en-US" b="1" i="1" dirty="0"/>
              <a:t>=&gt; </a:t>
            </a:r>
            <a:r>
              <a:rPr lang="en-US" b="1" i="1" dirty="0" err="1"/>
              <a:t>Lắng</a:t>
            </a:r>
            <a:r>
              <a:rPr lang="en-US" b="1" i="1" dirty="0"/>
              <a:t> </a:t>
            </a:r>
            <a:r>
              <a:rPr lang="en-US" b="1" i="1" dirty="0" err="1"/>
              <a:t>nghe</a:t>
            </a:r>
            <a:r>
              <a:rPr lang="en-US" b="1" i="1" dirty="0"/>
              <a:t> </a:t>
            </a:r>
            <a:r>
              <a:rPr lang="en-US" b="1" i="1" dirty="0" err="1"/>
              <a:t>chính</a:t>
            </a:r>
            <a:r>
              <a:rPr lang="en-US" b="1" i="1" dirty="0"/>
              <a:t> </a:t>
            </a:r>
            <a:r>
              <a:rPr lang="en-US" b="1" i="1" dirty="0" err="1"/>
              <a:t>mình</a:t>
            </a:r>
            <a:endParaRPr lang="en-PH" b="1" i="1" dirty="0"/>
          </a:p>
          <a:p>
            <a:pPr marL="0" indent="0">
              <a:buNone/>
            </a:pPr>
            <a:endParaRPr lang="en-US" dirty="0"/>
          </a:p>
        </p:txBody>
      </p:sp>
    </p:spTree>
    <p:extLst>
      <p:ext uri="{BB962C8B-B14F-4D97-AF65-F5344CB8AC3E}">
        <p14:creationId xmlns:p14="http://schemas.microsoft.com/office/powerpoint/2010/main" val="247155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4" name="Rectangle 3"/>
          <p:cNvSpPr/>
          <p:nvPr/>
        </p:nvSpPr>
        <p:spPr>
          <a:xfrm>
            <a:off x="2356834" y="3928056"/>
            <a:ext cx="2382592" cy="1081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Maintenance</a:t>
            </a:r>
          </a:p>
          <a:p>
            <a:pPr algn="ctr"/>
            <a:r>
              <a:rPr lang="en-US" sz="2500" dirty="0"/>
              <a:t>(</a:t>
            </a:r>
            <a:r>
              <a:rPr lang="en-US" sz="2500" dirty="0" err="1"/>
              <a:t>Sự</a:t>
            </a:r>
            <a:r>
              <a:rPr lang="en-US" sz="2500" dirty="0"/>
              <a:t> </a:t>
            </a:r>
            <a:r>
              <a:rPr lang="en-US" sz="2500" dirty="0" err="1"/>
              <a:t>duy</a:t>
            </a:r>
            <a:r>
              <a:rPr lang="en-US" sz="2500" dirty="0"/>
              <a:t> </a:t>
            </a:r>
            <a:r>
              <a:rPr lang="en-US" sz="2500" dirty="0" err="1"/>
              <a:t>trì</a:t>
            </a:r>
            <a:r>
              <a:rPr lang="en-US" sz="2500" dirty="0"/>
              <a:t>) </a:t>
            </a:r>
          </a:p>
        </p:txBody>
      </p:sp>
      <p:sp>
        <p:nvSpPr>
          <p:cNvPr id="5" name="Rectangle 4"/>
          <p:cNvSpPr/>
          <p:nvPr/>
        </p:nvSpPr>
        <p:spPr>
          <a:xfrm>
            <a:off x="7412863" y="3812146"/>
            <a:ext cx="2812961" cy="1197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Enhancement</a:t>
            </a:r>
          </a:p>
          <a:p>
            <a:pPr algn="ctr"/>
            <a:r>
              <a:rPr lang="en-US" sz="2500" dirty="0"/>
              <a:t>(</a:t>
            </a:r>
            <a:r>
              <a:rPr lang="en-US" sz="2500" dirty="0" err="1"/>
              <a:t>Sự</a:t>
            </a:r>
            <a:r>
              <a:rPr lang="en-US" sz="2500" dirty="0"/>
              <a:t> </a:t>
            </a:r>
            <a:r>
              <a:rPr lang="en-US" sz="2500" dirty="0" err="1"/>
              <a:t>nâng</a:t>
            </a:r>
            <a:r>
              <a:rPr lang="en-US" sz="2500" dirty="0"/>
              <a:t> </a:t>
            </a:r>
            <a:r>
              <a:rPr lang="en-US" sz="2500" dirty="0" err="1"/>
              <a:t>cao</a:t>
            </a:r>
            <a:r>
              <a:rPr lang="en-US" sz="2500" dirty="0"/>
              <a:t>) </a:t>
            </a:r>
          </a:p>
        </p:txBody>
      </p:sp>
      <p:sp>
        <p:nvSpPr>
          <p:cNvPr id="6" name="Rectangle 5"/>
          <p:cNvSpPr/>
          <p:nvPr/>
        </p:nvSpPr>
        <p:spPr>
          <a:xfrm>
            <a:off x="3808927" y="1841678"/>
            <a:ext cx="4827430" cy="1171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Self- actualizing tendency</a:t>
            </a:r>
          </a:p>
          <a:p>
            <a:pPr algn="ctr"/>
            <a:r>
              <a:rPr lang="en-US" sz="2500" dirty="0"/>
              <a:t>(Hiện </a:t>
            </a:r>
            <a:r>
              <a:rPr lang="en-US" sz="2500" dirty="0" err="1"/>
              <a:t>thực</a:t>
            </a:r>
            <a:r>
              <a:rPr lang="en-US" sz="2500" dirty="0"/>
              <a:t> </a:t>
            </a:r>
            <a:r>
              <a:rPr lang="en-US" sz="2500" dirty="0" err="1"/>
              <a:t>hóa</a:t>
            </a:r>
            <a:r>
              <a:rPr lang="en-US" sz="2500" dirty="0"/>
              <a:t> </a:t>
            </a:r>
            <a:r>
              <a:rPr lang="en-US" sz="2500" dirty="0" err="1"/>
              <a:t>bản</a:t>
            </a:r>
            <a:r>
              <a:rPr lang="en-US" sz="2500" dirty="0"/>
              <a:t> </a:t>
            </a:r>
            <a:r>
              <a:rPr lang="en-US" sz="2500" dirty="0" err="1"/>
              <a:t>thân</a:t>
            </a:r>
            <a:r>
              <a:rPr lang="en-US" sz="2500" dirty="0"/>
              <a:t>)</a:t>
            </a:r>
          </a:p>
        </p:txBody>
      </p:sp>
      <p:cxnSp>
        <p:nvCxnSpPr>
          <p:cNvPr id="10" name="Straight Arrow Connector 9"/>
          <p:cNvCxnSpPr>
            <a:stCxn id="6" idx="2"/>
            <a:endCxn id="4" idx="0"/>
          </p:cNvCxnSpPr>
          <p:nvPr/>
        </p:nvCxnSpPr>
        <p:spPr>
          <a:xfrm flipH="1">
            <a:off x="3548130" y="3013657"/>
            <a:ext cx="2674512" cy="914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2"/>
            <a:endCxn id="5" idx="0"/>
          </p:cNvCxnSpPr>
          <p:nvPr/>
        </p:nvCxnSpPr>
        <p:spPr>
          <a:xfrm>
            <a:off x="6222642" y="3013657"/>
            <a:ext cx="2596702" cy="798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0830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7" name="Content Placeholder 2"/>
          <p:cNvSpPr>
            <a:spLocks noGrp="1"/>
          </p:cNvSpPr>
          <p:nvPr>
            <p:ph idx="1"/>
          </p:nvPr>
        </p:nvSpPr>
        <p:spPr>
          <a:xfrm>
            <a:off x="838200" y="1825625"/>
            <a:ext cx="10515600" cy="4351338"/>
          </a:xfrm>
        </p:spPr>
        <p:txBody>
          <a:bodyPr/>
          <a:lstStyle/>
          <a:p>
            <a:pPr marL="0" indent="0">
              <a:buNone/>
            </a:pPr>
            <a:r>
              <a:rPr lang="en-US" b="1" dirty="0"/>
              <a:t>Maintenance (</a:t>
            </a:r>
            <a:r>
              <a:rPr lang="en-US" b="1" dirty="0" err="1"/>
              <a:t>Sự</a:t>
            </a:r>
            <a:r>
              <a:rPr lang="en-US" b="1" dirty="0"/>
              <a:t> </a:t>
            </a:r>
            <a:r>
              <a:rPr lang="en-US" b="1" dirty="0" err="1"/>
              <a:t>duy</a:t>
            </a:r>
            <a:r>
              <a:rPr lang="en-US" b="1" dirty="0"/>
              <a:t> </a:t>
            </a:r>
            <a:r>
              <a:rPr lang="en-US" b="1" dirty="0" err="1"/>
              <a:t>trì</a:t>
            </a:r>
            <a:r>
              <a:rPr lang="en-US" b="1" dirty="0"/>
              <a:t>): </a:t>
            </a:r>
          </a:p>
          <a:p>
            <a:pPr>
              <a:buFontTx/>
              <a:buChar char="-"/>
            </a:pPr>
            <a:r>
              <a:rPr lang="en-US" dirty="0" err="1"/>
              <a:t>Thỏa</a:t>
            </a:r>
            <a:r>
              <a:rPr lang="en-US" dirty="0"/>
              <a:t> </a:t>
            </a:r>
            <a:r>
              <a:rPr lang="en-US" dirty="0" err="1"/>
              <a:t>mãn</a:t>
            </a:r>
            <a:r>
              <a:rPr lang="en-US" dirty="0"/>
              <a:t> </a:t>
            </a:r>
            <a:r>
              <a:rPr lang="en-US" dirty="0" err="1"/>
              <a:t>các</a:t>
            </a:r>
            <a:r>
              <a:rPr lang="en-US" dirty="0"/>
              <a:t> </a:t>
            </a:r>
            <a:r>
              <a:rPr lang="en-US" dirty="0" err="1"/>
              <a:t>nhu</a:t>
            </a:r>
            <a:r>
              <a:rPr lang="en-US" dirty="0"/>
              <a:t> </a:t>
            </a:r>
            <a:r>
              <a:rPr lang="en-US" dirty="0" err="1"/>
              <a:t>cầu</a:t>
            </a:r>
            <a:r>
              <a:rPr lang="en-US" dirty="0"/>
              <a:t> </a:t>
            </a:r>
            <a:r>
              <a:rPr lang="en-US" dirty="0" err="1"/>
              <a:t>như</a:t>
            </a:r>
            <a:r>
              <a:rPr lang="en-US" dirty="0"/>
              <a:t> </a:t>
            </a:r>
            <a:r>
              <a:rPr lang="en-US" dirty="0" err="1"/>
              <a:t>ăn</a:t>
            </a:r>
            <a:r>
              <a:rPr lang="en-US" dirty="0"/>
              <a:t> </a:t>
            </a:r>
            <a:r>
              <a:rPr lang="en-US" dirty="0" err="1"/>
              <a:t>uống</a:t>
            </a:r>
            <a:r>
              <a:rPr lang="en-US" dirty="0"/>
              <a:t>, </a:t>
            </a:r>
            <a:r>
              <a:rPr lang="en-US" dirty="0" err="1"/>
              <a:t>không</a:t>
            </a:r>
            <a:r>
              <a:rPr lang="en-US" dirty="0"/>
              <a:t> </a:t>
            </a:r>
            <a:r>
              <a:rPr lang="en-US" dirty="0" err="1"/>
              <a:t>khí</a:t>
            </a:r>
            <a:r>
              <a:rPr lang="en-US" dirty="0"/>
              <a:t>, </a:t>
            </a:r>
            <a:r>
              <a:rPr lang="en-US" dirty="0" err="1"/>
              <a:t>và</a:t>
            </a:r>
            <a:r>
              <a:rPr lang="en-US" dirty="0"/>
              <a:t> an </a:t>
            </a:r>
            <a:r>
              <a:rPr lang="en-US" dirty="0" err="1"/>
              <a:t>toàn</a:t>
            </a:r>
            <a:r>
              <a:rPr lang="en-US" dirty="0"/>
              <a:t>. </a:t>
            </a:r>
          </a:p>
          <a:p>
            <a:pPr>
              <a:buFontTx/>
              <a:buChar char="-"/>
            </a:pPr>
            <a:r>
              <a:rPr lang="en-US" dirty="0" err="1"/>
              <a:t>Nhu</a:t>
            </a:r>
            <a:r>
              <a:rPr lang="en-US" dirty="0"/>
              <a:t> </a:t>
            </a:r>
            <a:r>
              <a:rPr lang="en-US" dirty="0" err="1"/>
              <a:t>cầu</a:t>
            </a:r>
            <a:r>
              <a:rPr lang="en-US" dirty="0"/>
              <a:t> </a:t>
            </a:r>
            <a:r>
              <a:rPr lang="en-US" dirty="0" err="1"/>
              <a:t>bảo</a:t>
            </a:r>
            <a:r>
              <a:rPr lang="en-US" dirty="0"/>
              <a:t> </a:t>
            </a:r>
            <a:r>
              <a:rPr lang="en-US" dirty="0" err="1"/>
              <a:t>vệ</a:t>
            </a:r>
            <a:r>
              <a:rPr lang="en-US" dirty="0"/>
              <a:t> </a:t>
            </a:r>
            <a:r>
              <a:rPr lang="en-US" dirty="0" err="1"/>
              <a:t>trạng</a:t>
            </a:r>
            <a:r>
              <a:rPr lang="en-US" dirty="0"/>
              <a:t> </a:t>
            </a:r>
            <a:r>
              <a:rPr lang="en-US" dirty="0" err="1"/>
              <a:t>thái</a:t>
            </a:r>
            <a:r>
              <a:rPr lang="en-US" dirty="0"/>
              <a:t> an </a:t>
            </a:r>
            <a:r>
              <a:rPr lang="en-US" dirty="0" err="1"/>
              <a:t>toàn</a:t>
            </a:r>
            <a:r>
              <a:rPr lang="en-US" dirty="0"/>
              <a:t> </a:t>
            </a:r>
            <a:r>
              <a:rPr lang="en-US" dirty="0" err="1"/>
              <a:t>hiện</a:t>
            </a:r>
            <a:r>
              <a:rPr lang="en-US" dirty="0"/>
              <a:t> </a:t>
            </a:r>
            <a:r>
              <a:rPr lang="en-US" dirty="0" err="1"/>
              <a:t>tại</a:t>
            </a:r>
            <a:endParaRPr lang="en-US" dirty="0"/>
          </a:p>
          <a:p>
            <a:pPr>
              <a:buFontTx/>
              <a:buChar char="-"/>
            </a:pPr>
            <a:r>
              <a:rPr lang="en-US" dirty="0" err="1"/>
              <a:t>Nỗi</a:t>
            </a:r>
            <a:r>
              <a:rPr lang="en-US" dirty="0"/>
              <a:t> </a:t>
            </a:r>
            <a:r>
              <a:rPr lang="en-US" dirty="0" err="1"/>
              <a:t>sợ</a:t>
            </a:r>
            <a:r>
              <a:rPr lang="en-US" dirty="0"/>
              <a:t> </a:t>
            </a:r>
            <a:r>
              <a:rPr lang="en-US" dirty="0" err="1"/>
              <a:t>khi</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và</a:t>
            </a:r>
            <a:r>
              <a:rPr lang="en-US" dirty="0"/>
              <a:t> </a:t>
            </a:r>
            <a:r>
              <a:rPr lang="en-US" dirty="0" err="1"/>
              <a:t>trưởng</a:t>
            </a:r>
            <a:r>
              <a:rPr lang="en-US" dirty="0"/>
              <a:t> </a:t>
            </a:r>
            <a:r>
              <a:rPr lang="en-US" dirty="0" err="1"/>
              <a:t>thành</a:t>
            </a:r>
            <a:r>
              <a:rPr lang="en-US" dirty="0"/>
              <a:t> </a:t>
            </a:r>
          </a:p>
        </p:txBody>
      </p:sp>
    </p:spTree>
    <p:extLst>
      <p:ext uri="{BB962C8B-B14F-4D97-AF65-F5344CB8AC3E}">
        <p14:creationId xmlns:p14="http://schemas.microsoft.com/office/powerpoint/2010/main" val="2473162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7" name="Content Placeholder 2"/>
          <p:cNvSpPr>
            <a:spLocks noGrp="1"/>
          </p:cNvSpPr>
          <p:nvPr>
            <p:ph idx="1"/>
          </p:nvPr>
        </p:nvSpPr>
        <p:spPr>
          <a:xfrm>
            <a:off x="838200" y="1825625"/>
            <a:ext cx="10515600" cy="4351338"/>
          </a:xfrm>
        </p:spPr>
        <p:txBody>
          <a:bodyPr/>
          <a:lstStyle/>
          <a:p>
            <a:pPr marL="0" indent="0">
              <a:buNone/>
            </a:pPr>
            <a:r>
              <a:rPr lang="en-US" b="1" dirty="0"/>
              <a:t>Enhancement (</a:t>
            </a:r>
            <a:r>
              <a:rPr lang="en-US" b="1" dirty="0" err="1"/>
              <a:t>Sự</a:t>
            </a:r>
            <a:r>
              <a:rPr lang="en-US" b="1" dirty="0"/>
              <a:t> </a:t>
            </a:r>
            <a:r>
              <a:rPr lang="en-US" b="1" dirty="0" err="1"/>
              <a:t>nâng</a:t>
            </a:r>
            <a:r>
              <a:rPr lang="en-US" b="1" dirty="0"/>
              <a:t> </a:t>
            </a:r>
            <a:r>
              <a:rPr lang="en-US" b="1" dirty="0" err="1"/>
              <a:t>cao</a:t>
            </a:r>
            <a:r>
              <a:rPr lang="en-US" b="1" dirty="0"/>
              <a:t>): </a:t>
            </a:r>
          </a:p>
          <a:p>
            <a:pPr>
              <a:buFontTx/>
              <a:buChar char="-"/>
            </a:pPr>
            <a:r>
              <a:rPr lang="en-US" dirty="0"/>
              <a:t>Con </a:t>
            </a:r>
            <a:r>
              <a:rPr lang="en-US" dirty="0" err="1"/>
              <a:t>người</a:t>
            </a:r>
            <a:r>
              <a:rPr lang="en-US" dirty="0"/>
              <a:t> </a:t>
            </a:r>
            <a:r>
              <a:rPr lang="en-US" dirty="0" err="1"/>
              <a:t>luôn</a:t>
            </a:r>
            <a:r>
              <a:rPr lang="en-US" dirty="0"/>
              <a:t> </a:t>
            </a:r>
            <a:r>
              <a:rPr lang="en-US" dirty="0" err="1"/>
              <a:t>sẵn</a:t>
            </a:r>
            <a:r>
              <a:rPr lang="en-US" dirty="0"/>
              <a:t> </a:t>
            </a:r>
            <a:r>
              <a:rPr lang="en-US" dirty="0" err="1"/>
              <a:t>sàng</a:t>
            </a:r>
            <a:r>
              <a:rPr lang="en-US" dirty="0"/>
              <a:t> </a:t>
            </a:r>
            <a:r>
              <a:rPr lang="en-US" dirty="0" err="1"/>
              <a:t>học</a:t>
            </a:r>
            <a:r>
              <a:rPr lang="en-US" dirty="0"/>
              <a:t> </a:t>
            </a:r>
            <a:r>
              <a:rPr lang="en-US" dirty="0" err="1"/>
              <a:t>hỏi</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thay</a:t>
            </a:r>
            <a:r>
              <a:rPr lang="en-US" dirty="0"/>
              <a:t> </a:t>
            </a:r>
            <a:r>
              <a:rPr lang="en-US" dirty="0" err="1"/>
              <a:t>đổi</a:t>
            </a:r>
            <a:r>
              <a:rPr lang="en-US" dirty="0"/>
              <a:t> </a:t>
            </a:r>
          </a:p>
          <a:p>
            <a:pPr>
              <a:buFontTx/>
              <a:buChar char="-"/>
            </a:pPr>
            <a:r>
              <a:rPr lang="en-US" dirty="0" err="1"/>
              <a:t>Là</a:t>
            </a:r>
            <a:r>
              <a:rPr lang="en-US" dirty="0"/>
              <a:t> </a:t>
            </a:r>
            <a:r>
              <a:rPr lang="en-US" dirty="0" err="1"/>
              <a:t>sự</a:t>
            </a:r>
            <a:r>
              <a:rPr lang="en-US" dirty="0"/>
              <a:t> </a:t>
            </a:r>
            <a:r>
              <a:rPr lang="en-US" dirty="0" err="1"/>
              <a:t>sẵn</a:t>
            </a:r>
            <a:r>
              <a:rPr lang="en-US" dirty="0"/>
              <a:t> </a:t>
            </a:r>
            <a:r>
              <a:rPr lang="en-US" dirty="0" err="1"/>
              <a:t>lòng</a:t>
            </a:r>
            <a:r>
              <a:rPr lang="en-US" dirty="0"/>
              <a:t> </a:t>
            </a:r>
            <a:r>
              <a:rPr lang="en-US" dirty="0" err="1"/>
              <a:t>thay</a:t>
            </a:r>
            <a:r>
              <a:rPr lang="en-US" dirty="0"/>
              <a:t> </a:t>
            </a:r>
            <a:r>
              <a:rPr lang="en-US" dirty="0" err="1"/>
              <a:t>đổi</a:t>
            </a:r>
            <a:r>
              <a:rPr lang="en-US" dirty="0"/>
              <a:t> </a:t>
            </a:r>
            <a:r>
              <a:rPr lang="en-US" dirty="0" err="1"/>
              <a:t>dù</a:t>
            </a:r>
            <a:r>
              <a:rPr lang="en-US" dirty="0"/>
              <a:t> </a:t>
            </a:r>
            <a:r>
              <a:rPr lang="en-US" dirty="0" err="1"/>
              <a:t>bản</a:t>
            </a:r>
            <a:r>
              <a:rPr lang="en-US" dirty="0"/>
              <a:t> </a:t>
            </a:r>
            <a:r>
              <a:rPr lang="en-US" dirty="0" err="1"/>
              <a:t>thân</a:t>
            </a:r>
            <a:r>
              <a:rPr lang="en-US" dirty="0"/>
              <a:t> </a:t>
            </a:r>
            <a:r>
              <a:rPr lang="en-US" dirty="0" err="1"/>
              <a:t>chưa</a:t>
            </a:r>
            <a:r>
              <a:rPr lang="en-US" dirty="0"/>
              <a:t> </a:t>
            </a:r>
            <a:r>
              <a:rPr lang="en-US" dirty="0" err="1"/>
              <a:t>được</a:t>
            </a:r>
            <a:r>
              <a:rPr lang="en-US" dirty="0"/>
              <a:t> </a:t>
            </a:r>
            <a:r>
              <a:rPr lang="en-US" dirty="0" err="1"/>
              <a:t>bù</a:t>
            </a:r>
            <a:r>
              <a:rPr lang="en-US" dirty="0"/>
              <a:t> </a:t>
            </a:r>
            <a:r>
              <a:rPr lang="en-US" dirty="0" err="1"/>
              <a:t>đắp</a:t>
            </a:r>
            <a:r>
              <a:rPr lang="en-US" dirty="0"/>
              <a:t> </a:t>
            </a:r>
            <a:r>
              <a:rPr lang="en-US" dirty="0" err="1"/>
              <a:t>xứng</a:t>
            </a:r>
            <a:r>
              <a:rPr lang="en-US" dirty="0"/>
              <a:t> </a:t>
            </a:r>
            <a:r>
              <a:rPr lang="en-US" dirty="0" err="1"/>
              <a:t>đáng</a:t>
            </a:r>
            <a:r>
              <a:rPr lang="en-US" dirty="0"/>
              <a:t> </a:t>
            </a:r>
            <a:r>
              <a:rPr lang="en-US" dirty="0" err="1"/>
              <a:t>lập</a:t>
            </a:r>
            <a:r>
              <a:rPr lang="en-US" dirty="0"/>
              <a:t> </a:t>
            </a:r>
            <a:r>
              <a:rPr lang="en-US" dirty="0" err="1"/>
              <a:t>tức</a:t>
            </a:r>
            <a:r>
              <a:rPr lang="en-US" dirty="0"/>
              <a:t> </a:t>
            </a:r>
          </a:p>
          <a:p>
            <a:pPr marL="0" indent="0">
              <a:buNone/>
            </a:pPr>
            <a:r>
              <a:rPr lang="en-US" b="1" dirty="0" err="1"/>
              <a:t>Ví</a:t>
            </a:r>
            <a:r>
              <a:rPr lang="en-US" b="1" dirty="0"/>
              <a:t> </a:t>
            </a:r>
            <a:r>
              <a:rPr lang="en-US" b="1" dirty="0" err="1"/>
              <a:t>dụ</a:t>
            </a:r>
            <a:r>
              <a:rPr lang="en-US" b="1" dirty="0"/>
              <a:t>: </a:t>
            </a:r>
            <a:r>
              <a:rPr lang="en-US" i="1" dirty="0" err="1"/>
              <a:t>Một</a:t>
            </a:r>
            <a:r>
              <a:rPr lang="en-US" i="1" dirty="0"/>
              <a:t> </a:t>
            </a:r>
            <a:r>
              <a:rPr lang="en-US" i="1" dirty="0" err="1"/>
              <a:t>đứa</a:t>
            </a:r>
            <a:r>
              <a:rPr lang="en-US" i="1" dirty="0"/>
              <a:t> </a:t>
            </a:r>
            <a:r>
              <a:rPr lang="en-US" i="1" dirty="0" err="1"/>
              <a:t>trẻ</a:t>
            </a:r>
            <a:r>
              <a:rPr lang="en-US" i="1" dirty="0"/>
              <a:t> </a:t>
            </a:r>
            <a:r>
              <a:rPr lang="en-US" i="1" dirty="0" err="1"/>
              <a:t>có</a:t>
            </a:r>
            <a:r>
              <a:rPr lang="en-US" i="1" dirty="0"/>
              <a:t> </a:t>
            </a:r>
            <a:r>
              <a:rPr lang="en-US" i="1" dirty="0" err="1"/>
              <a:t>thể</a:t>
            </a:r>
            <a:r>
              <a:rPr lang="en-US" i="1" dirty="0"/>
              <a:t> </a:t>
            </a:r>
            <a:r>
              <a:rPr lang="en-US" i="1" dirty="0" err="1"/>
              <a:t>bò</a:t>
            </a:r>
            <a:r>
              <a:rPr lang="en-US" i="1" dirty="0"/>
              <a:t> </a:t>
            </a:r>
            <a:r>
              <a:rPr lang="en-US" i="1" dirty="0" err="1"/>
              <a:t>vì</a:t>
            </a:r>
            <a:r>
              <a:rPr lang="en-US" i="1" dirty="0"/>
              <a:t> </a:t>
            </a:r>
            <a:r>
              <a:rPr lang="en-US" i="1" dirty="0" err="1"/>
              <a:t>dễ</a:t>
            </a:r>
            <a:r>
              <a:rPr lang="en-US" i="1" dirty="0"/>
              <a:t> </a:t>
            </a:r>
            <a:r>
              <a:rPr lang="en-US" i="1" dirty="0" err="1"/>
              <a:t>chịu</a:t>
            </a:r>
            <a:r>
              <a:rPr lang="en-US" i="1" dirty="0"/>
              <a:t> </a:t>
            </a:r>
            <a:r>
              <a:rPr lang="en-US" i="1" dirty="0" err="1"/>
              <a:t>hơn</a:t>
            </a:r>
            <a:r>
              <a:rPr lang="en-US" i="1" dirty="0"/>
              <a:t> </a:t>
            </a:r>
            <a:r>
              <a:rPr lang="en-US" i="1" dirty="0" err="1"/>
              <a:t>nhưng</a:t>
            </a:r>
            <a:r>
              <a:rPr lang="en-US" i="1" dirty="0"/>
              <a:t> </a:t>
            </a:r>
            <a:r>
              <a:rPr lang="en-US" i="1" dirty="0" err="1"/>
              <a:t>vẫn</a:t>
            </a:r>
            <a:r>
              <a:rPr lang="en-US" i="1" dirty="0"/>
              <a:t> </a:t>
            </a:r>
            <a:r>
              <a:rPr lang="en-US" i="1" dirty="0" err="1"/>
              <a:t>muốn</a:t>
            </a:r>
            <a:r>
              <a:rPr lang="en-US" i="1" dirty="0"/>
              <a:t> </a:t>
            </a:r>
            <a:r>
              <a:rPr lang="en-US" i="1" dirty="0" err="1"/>
              <a:t>tập</a:t>
            </a:r>
            <a:r>
              <a:rPr lang="en-US" i="1" dirty="0"/>
              <a:t> </a:t>
            </a:r>
            <a:r>
              <a:rPr lang="en-US" i="1" dirty="0" err="1"/>
              <a:t>đi</a:t>
            </a:r>
            <a:r>
              <a:rPr lang="en-US" i="1" dirty="0"/>
              <a:t> </a:t>
            </a:r>
            <a:r>
              <a:rPr lang="en-US" i="1" dirty="0" err="1"/>
              <a:t>dù</a:t>
            </a:r>
            <a:r>
              <a:rPr lang="en-US" i="1" dirty="0"/>
              <a:t> </a:t>
            </a:r>
            <a:r>
              <a:rPr lang="en-US" i="1" dirty="0" err="1"/>
              <a:t>đau</a:t>
            </a:r>
            <a:r>
              <a:rPr lang="en-US" i="1" dirty="0"/>
              <a:t> </a:t>
            </a:r>
            <a:r>
              <a:rPr lang="en-US" i="1" dirty="0" err="1"/>
              <a:t>đớn</a:t>
            </a:r>
            <a:endParaRPr lang="en-US" i="1" dirty="0"/>
          </a:p>
        </p:txBody>
      </p:sp>
    </p:spTree>
    <p:extLst>
      <p:ext uri="{BB962C8B-B14F-4D97-AF65-F5344CB8AC3E}">
        <p14:creationId xmlns:p14="http://schemas.microsoft.com/office/powerpoint/2010/main" val="921400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7" name="Content Placeholder 2"/>
          <p:cNvSpPr>
            <a:spLocks noGrp="1"/>
          </p:cNvSpPr>
          <p:nvPr>
            <p:ph idx="1"/>
          </p:nvPr>
        </p:nvSpPr>
        <p:spPr>
          <a:xfrm>
            <a:off x="838200" y="1825625"/>
            <a:ext cx="10515600" cy="4351338"/>
          </a:xfrm>
        </p:spPr>
        <p:txBody>
          <a:bodyPr/>
          <a:lstStyle/>
          <a:p>
            <a:pPr marL="0" indent="0">
              <a:buNone/>
            </a:pPr>
            <a:r>
              <a:rPr lang="en-US" b="1" dirty="0"/>
              <a:t>Enhancement (</a:t>
            </a:r>
            <a:r>
              <a:rPr lang="en-US" b="1" dirty="0" err="1"/>
              <a:t>Sự</a:t>
            </a:r>
            <a:r>
              <a:rPr lang="en-US" b="1" dirty="0"/>
              <a:t> </a:t>
            </a:r>
            <a:r>
              <a:rPr lang="en-US" b="1" dirty="0" err="1"/>
              <a:t>nâng</a:t>
            </a:r>
            <a:r>
              <a:rPr lang="en-US" b="1" dirty="0"/>
              <a:t> </a:t>
            </a:r>
            <a:r>
              <a:rPr lang="en-US" b="1" dirty="0" err="1"/>
              <a:t>cao</a:t>
            </a:r>
            <a:r>
              <a:rPr lang="en-US" b="1" dirty="0"/>
              <a:t>): </a:t>
            </a:r>
          </a:p>
          <a:p>
            <a:pPr>
              <a:buFontTx/>
              <a:buChar char="-"/>
            </a:pPr>
            <a:r>
              <a:rPr lang="en-US" dirty="0" err="1"/>
              <a:t>Mỗi</a:t>
            </a:r>
            <a:r>
              <a:rPr lang="en-US" dirty="0"/>
              <a:t> </a:t>
            </a:r>
            <a:r>
              <a:rPr lang="en-US" dirty="0" err="1"/>
              <a:t>người</a:t>
            </a:r>
            <a:r>
              <a:rPr lang="en-US" dirty="0"/>
              <a:t> </a:t>
            </a:r>
            <a:r>
              <a:rPr lang="en-US" dirty="0" err="1"/>
              <a:t>có</a:t>
            </a:r>
            <a:r>
              <a:rPr lang="en-US" dirty="0"/>
              <a:t> </a:t>
            </a:r>
            <a:r>
              <a:rPr lang="en-US" dirty="0" err="1"/>
              <a:t>những</a:t>
            </a:r>
            <a:r>
              <a:rPr lang="en-US" dirty="0"/>
              <a:t> </a:t>
            </a:r>
            <a:r>
              <a:rPr lang="en-US" dirty="0" err="1"/>
              <a:t>năng</a:t>
            </a:r>
            <a:r>
              <a:rPr lang="en-US" dirty="0"/>
              <a:t> </a:t>
            </a:r>
            <a:r>
              <a:rPr lang="en-US" dirty="0" err="1"/>
              <a:t>lực</a:t>
            </a:r>
            <a:r>
              <a:rPr lang="en-US" dirty="0"/>
              <a:t> </a:t>
            </a:r>
            <a:r>
              <a:rPr lang="en-US" dirty="0" err="1"/>
              <a:t>sáng</a:t>
            </a:r>
            <a:r>
              <a:rPr lang="en-US" dirty="0"/>
              <a:t> </a:t>
            </a:r>
            <a:r>
              <a:rPr lang="en-US" dirty="0" err="1"/>
              <a:t>tạo</a:t>
            </a:r>
            <a:r>
              <a:rPr lang="en-US" dirty="0"/>
              <a:t> </a:t>
            </a:r>
            <a:r>
              <a:rPr lang="en-US" dirty="0" err="1"/>
              <a:t>riêng</a:t>
            </a:r>
            <a:r>
              <a:rPr lang="en-US" dirty="0"/>
              <a:t> </a:t>
            </a:r>
            <a:r>
              <a:rPr lang="en-US" dirty="0" err="1"/>
              <a:t>của</a:t>
            </a:r>
            <a:r>
              <a:rPr lang="en-US" dirty="0"/>
              <a:t> </a:t>
            </a:r>
            <a:r>
              <a:rPr lang="en-US" dirty="0" err="1"/>
              <a:t>mình</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endParaRPr lang="en-US" dirty="0"/>
          </a:p>
          <a:p>
            <a:pPr>
              <a:buFontTx/>
              <a:buChar char="-"/>
            </a:pPr>
            <a:r>
              <a:rPr lang="en-US" dirty="0" err="1"/>
              <a:t>Hơn</a:t>
            </a:r>
            <a:r>
              <a:rPr lang="en-US" dirty="0"/>
              <a:t> </a:t>
            </a:r>
            <a:r>
              <a:rPr lang="en-US" dirty="0" err="1"/>
              <a:t>ai</a:t>
            </a:r>
            <a:r>
              <a:rPr lang="en-US" dirty="0"/>
              <a:t> </a:t>
            </a:r>
            <a:r>
              <a:rPr lang="en-US" dirty="0" err="1"/>
              <a:t>hết</a:t>
            </a:r>
            <a:r>
              <a:rPr lang="en-US" dirty="0"/>
              <a:t>, </a:t>
            </a:r>
            <a:r>
              <a:rPr lang="en-US" dirty="0" err="1"/>
              <a:t>mỗi</a:t>
            </a:r>
            <a:r>
              <a:rPr lang="en-US" dirty="0"/>
              <a:t> </a:t>
            </a:r>
            <a:r>
              <a:rPr lang="en-US" dirty="0" err="1"/>
              <a:t>người</a:t>
            </a:r>
            <a:r>
              <a:rPr lang="en-US" dirty="0"/>
              <a:t> </a:t>
            </a:r>
            <a:r>
              <a:rPr lang="en-US" dirty="0" err="1"/>
              <a:t>sẽ</a:t>
            </a:r>
            <a:r>
              <a:rPr lang="en-US" dirty="0"/>
              <a:t> </a:t>
            </a:r>
            <a:r>
              <a:rPr lang="en-US" dirty="0" err="1"/>
              <a:t>hiểu</a:t>
            </a:r>
            <a:r>
              <a:rPr lang="en-US" dirty="0"/>
              <a:t> </a:t>
            </a:r>
            <a:r>
              <a:rPr lang="en-US" dirty="0" err="1"/>
              <a:t>bản</a:t>
            </a:r>
            <a:r>
              <a:rPr lang="en-US" dirty="0"/>
              <a:t> </a:t>
            </a:r>
            <a:r>
              <a:rPr lang="en-US" dirty="0" err="1"/>
              <a:t>thân</a:t>
            </a:r>
            <a:r>
              <a:rPr lang="en-US" dirty="0"/>
              <a:t> </a:t>
            </a:r>
            <a:r>
              <a:rPr lang="en-US" dirty="0" err="1"/>
              <a:t>họ</a:t>
            </a:r>
            <a:r>
              <a:rPr lang="en-US" dirty="0"/>
              <a:t> </a:t>
            </a:r>
            <a:r>
              <a:rPr lang="en-US" dirty="0" err="1"/>
              <a:t>hơn</a:t>
            </a:r>
            <a:r>
              <a:rPr lang="en-US" dirty="0"/>
              <a:t> </a:t>
            </a:r>
            <a:r>
              <a:rPr lang="en-US" dirty="0" err="1"/>
              <a:t>ai</a:t>
            </a:r>
            <a:r>
              <a:rPr lang="en-US" dirty="0"/>
              <a:t> </a:t>
            </a:r>
            <a:r>
              <a:rPr lang="en-US" dirty="0" err="1"/>
              <a:t>hết</a:t>
            </a:r>
            <a:r>
              <a:rPr lang="en-US" dirty="0"/>
              <a:t>. </a:t>
            </a:r>
            <a:r>
              <a:rPr lang="en-US" dirty="0" err="1"/>
              <a:t>Họ</a:t>
            </a:r>
            <a:r>
              <a:rPr lang="en-US" dirty="0"/>
              <a:t> </a:t>
            </a:r>
            <a:r>
              <a:rPr lang="en-US" dirty="0" err="1"/>
              <a:t>không</a:t>
            </a:r>
            <a:r>
              <a:rPr lang="en-US" dirty="0"/>
              <a:t> </a:t>
            </a:r>
            <a:r>
              <a:rPr lang="en-US" dirty="0" err="1"/>
              <a:t>cần</a:t>
            </a:r>
            <a:r>
              <a:rPr lang="en-US" dirty="0"/>
              <a:t> </a:t>
            </a:r>
            <a:r>
              <a:rPr lang="en-US" dirty="0" err="1"/>
              <a:t>sự</a:t>
            </a:r>
            <a:r>
              <a:rPr lang="en-US" dirty="0"/>
              <a:t> </a:t>
            </a:r>
            <a:r>
              <a:rPr lang="en-US" dirty="0" err="1"/>
              <a:t>kiểm</a:t>
            </a:r>
            <a:r>
              <a:rPr lang="en-US" dirty="0"/>
              <a:t> </a:t>
            </a:r>
            <a:r>
              <a:rPr lang="en-US" dirty="0" err="1"/>
              <a:t>soát</a:t>
            </a:r>
            <a:r>
              <a:rPr lang="en-US" dirty="0"/>
              <a:t>, chi </a:t>
            </a:r>
            <a:r>
              <a:rPr lang="en-US" dirty="0" err="1"/>
              <a:t>phối</a:t>
            </a:r>
            <a:r>
              <a:rPr lang="en-US" dirty="0"/>
              <a:t>, </a:t>
            </a:r>
            <a:r>
              <a:rPr lang="en-US" dirty="0" err="1"/>
              <a:t>thúc</a:t>
            </a:r>
            <a:r>
              <a:rPr lang="en-US" dirty="0"/>
              <a:t> </a:t>
            </a:r>
            <a:r>
              <a:rPr lang="en-US" dirty="0" err="1"/>
              <a:t>đẩy</a:t>
            </a:r>
            <a:r>
              <a:rPr lang="en-US" dirty="0"/>
              <a:t> </a:t>
            </a:r>
            <a:r>
              <a:rPr lang="en-US" dirty="0" err="1"/>
              <a:t>từ</a:t>
            </a:r>
            <a:r>
              <a:rPr lang="en-US" dirty="0"/>
              <a:t> </a:t>
            </a:r>
            <a:r>
              <a:rPr lang="en-US" dirty="0" err="1"/>
              <a:t>bên</a:t>
            </a:r>
            <a:r>
              <a:rPr lang="en-US" dirty="0"/>
              <a:t> </a:t>
            </a:r>
            <a:r>
              <a:rPr lang="en-US" dirty="0" err="1"/>
              <a:t>ngoài</a:t>
            </a:r>
            <a:r>
              <a:rPr lang="en-US" dirty="0"/>
              <a:t> </a:t>
            </a:r>
          </a:p>
        </p:txBody>
      </p:sp>
    </p:spTree>
    <p:extLst>
      <p:ext uri="{BB962C8B-B14F-4D97-AF65-F5344CB8AC3E}">
        <p14:creationId xmlns:p14="http://schemas.microsoft.com/office/powerpoint/2010/main" val="2589221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  </a:t>
            </a:r>
            <a:endParaRPr lang="en-US" dirty="0"/>
          </a:p>
          <a:p>
            <a:pPr>
              <a:buFontTx/>
              <a:buChar char="-"/>
            </a:pPr>
            <a:r>
              <a:rPr lang="en-US" dirty="0"/>
              <a:t>Hay </a:t>
            </a:r>
            <a:r>
              <a:rPr lang="en-US" dirty="0" err="1"/>
              <a:t>được</a:t>
            </a:r>
            <a:r>
              <a:rPr lang="en-US" dirty="0"/>
              <a:t> </a:t>
            </a:r>
            <a:r>
              <a:rPr lang="en-US" dirty="0" err="1"/>
              <a:t>gọi</a:t>
            </a:r>
            <a:r>
              <a:rPr lang="en-US" dirty="0"/>
              <a:t> </a:t>
            </a:r>
            <a:r>
              <a:rPr lang="en-US" dirty="0" err="1"/>
              <a:t>là</a:t>
            </a:r>
            <a:r>
              <a:rPr lang="en-US" dirty="0"/>
              <a:t>: </a:t>
            </a:r>
            <a:r>
              <a:rPr lang="en-US" dirty="0" err="1"/>
              <a:t>Người</a:t>
            </a:r>
            <a:r>
              <a:rPr lang="en-US" dirty="0"/>
              <a:t> </a:t>
            </a:r>
            <a:r>
              <a:rPr lang="en-US" dirty="0" err="1"/>
              <a:t>hiện</a:t>
            </a:r>
            <a:r>
              <a:rPr lang="en-US" dirty="0"/>
              <a:t> </a:t>
            </a:r>
            <a:r>
              <a:rPr lang="en-US" dirty="0" err="1"/>
              <a:t>thực</a:t>
            </a:r>
            <a:r>
              <a:rPr lang="en-US" dirty="0"/>
              <a:t> </a:t>
            </a:r>
            <a:r>
              <a:rPr lang="en-US" dirty="0" err="1"/>
              <a:t>hóa</a:t>
            </a:r>
            <a:r>
              <a:rPr lang="en-US" dirty="0"/>
              <a:t> </a:t>
            </a:r>
            <a:r>
              <a:rPr lang="en-US" dirty="0" err="1"/>
              <a:t>bản</a:t>
            </a:r>
            <a:r>
              <a:rPr lang="en-US" dirty="0"/>
              <a:t> than (The fully self-actualization person) </a:t>
            </a:r>
          </a:p>
          <a:p>
            <a:pPr marL="0" indent="0">
              <a:buNone/>
            </a:pPr>
            <a:endParaRPr lang="en-PH" dirty="0"/>
          </a:p>
          <a:p>
            <a:pPr marL="0" indent="0">
              <a:buNone/>
            </a:pPr>
            <a:endParaRPr lang="en-US" dirty="0"/>
          </a:p>
        </p:txBody>
      </p:sp>
    </p:spTree>
    <p:extLst>
      <p:ext uri="{BB962C8B-B14F-4D97-AF65-F5344CB8AC3E}">
        <p14:creationId xmlns:p14="http://schemas.microsoft.com/office/powerpoint/2010/main" val="399976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PH" b="1"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  </a:t>
            </a:r>
          </a:p>
          <a:p>
            <a:pPr>
              <a:buFontTx/>
              <a:buChar char="-"/>
            </a:pPr>
            <a:r>
              <a:rPr lang="en-PH" b="1" i="1" dirty="0" err="1"/>
              <a:t>Cởi</a:t>
            </a:r>
            <a:r>
              <a:rPr lang="en-PH" b="1" i="1" dirty="0"/>
              <a:t> </a:t>
            </a:r>
            <a:r>
              <a:rPr lang="en-PH" b="1" i="1" dirty="0" err="1"/>
              <a:t>mở</a:t>
            </a:r>
            <a:r>
              <a:rPr lang="en-PH" b="1" i="1" dirty="0"/>
              <a:t> </a:t>
            </a:r>
            <a:r>
              <a:rPr lang="en-PH" b="1" i="1" dirty="0" err="1"/>
              <a:t>và</a:t>
            </a:r>
            <a:r>
              <a:rPr lang="en-PH" b="1" i="1" dirty="0"/>
              <a:t> </a:t>
            </a:r>
            <a:r>
              <a:rPr lang="en-PH" b="1" i="1" dirty="0" err="1"/>
              <a:t>chấp</a:t>
            </a:r>
            <a:r>
              <a:rPr lang="en-PH" b="1" i="1" dirty="0"/>
              <a:t> </a:t>
            </a:r>
            <a:r>
              <a:rPr lang="en-PH" b="1" i="1" dirty="0" err="1"/>
              <a:t>nhận</a:t>
            </a:r>
            <a:r>
              <a:rPr lang="en-PH" b="1" i="1" dirty="0"/>
              <a:t>: </a:t>
            </a:r>
          </a:p>
          <a:p>
            <a:pPr marL="0" indent="0">
              <a:buNone/>
            </a:pPr>
            <a:r>
              <a:rPr lang="en-PH" dirty="0"/>
              <a:t>+ </a:t>
            </a:r>
            <a:r>
              <a:rPr lang="en-PH" dirty="0" err="1"/>
              <a:t>Cá</a:t>
            </a:r>
            <a:r>
              <a:rPr lang="en-PH" dirty="0"/>
              <a:t> </a:t>
            </a:r>
            <a:r>
              <a:rPr lang="en-PH" dirty="0" err="1"/>
              <a:t>nhân</a:t>
            </a:r>
            <a:r>
              <a:rPr lang="en-PH" dirty="0"/>
              <a:t> </a:t>
            </a:r>
            <a:r>
              <a:rPr lang="en-PH" dirty="0" err="1"/>
              <a:t>không</a:t>
            </a:r>
            <a:r>
              <a:rPr lang="en-PH" dirty="0"/>
              <a:t> </a:t>
            </a:r>
            <a:r>
              <a:rPr lang="en-PH" dirty="0" err="1"/>
              <a:t>phòng</a:t>
            </a:r>
            <a:r>
              <a:rPr lang="en-PH" dirty="0"/>
              <a:t> </a:t>
            </a:r>
            <a:r>
              <a:rPr lang="en-PH" dirty="0" err="1"/>
              <a:t>vệ</a:t>
            </a:r>
            <a:r>
              <a:rPr lang="en-PH" dirty="0"/>
              <a:t> </a:t>
            </a:r>
            <a:r>
              <a:rPr lang="en-PH" dirty="0" err="1"/>
              <a:t>với</a:t>
            </a:r>
            <a:r>
              <a:rPr lang="en-PH" dirty="0"/>
              <a:t> </a:t>
            </a:r>
            <a:r>
              <a:rPr lang="en-PH" dirty="0" err="1"/>
              <a:t>các</a:t>
            </a:r>
            <a:r>
              <a:rPr lang="en-PH" dirty="0"/>
              <a:t> </a:t>
            </a:r>
            <a:r>
              <a:rPr lang="en-PH" dirty="0" err="1"/>
              <a:t>trải</a:t>
            </a:r>
            <a:r>
              <a:rPr lang="en-PH" dirty="0"/>
              <a:t> </a:t>
            </a:r>
            <a:r>
              <a:rPr lang="en-PH" dirty="0" err="1"/>
              <a:t>nghiệm</a:t>
            </a:r>
            <a:r>
              <a:rPr lang="en-PH" dirty="0"/>
              <a:t> </a:t>
            </a:r>
            <a:r>
              <a:rPr lang="en-PH" dirty="0" err="1"/>
              <a:t>vì</a:t>
            </a:r>
            <a:r>
              <a:rPr lang="en-PH" dirty="0"/>
              <a:t> </a:t>
            </a:r>
            <a:r>
              <a:rPr lang="en-PH" dirty="0" err="1"/>
              <a:t>trải</a:t>
            </a:r>
            <a:r>
              <a:rPr lang="en-PH" dirty="0"/>
              <a:t> </a:t>
            </a:r>
            <a:r>
              <a:rPr lang="en-PH" dirty="0" err="1"/>
              <a:t>nghiệm</a:t>
            </a:r>
            <a:r>
              <a:rPr lang="en-PH" dirty="0"/>
              <a:t> </a:t>
            </a:r>
            <a:r>
              <a:rPr lang="en-PH" dirty="0" err="1"/>
              <a:t>được</a:t>
            </a:r>
            <a:r>
              <a:rPr lang="en-PH" dirty="0"/>
              <a:t> </a:t>
            </a:r>
            <a:r>
              <a:rPr lang="en-PH" dirty="0" err="1"/>
              <a:t>chấp</a:t>
            </a:r>
            <a:r>
              <a:rPr lang="en-PH" dirty="0"/>
              <a:t> </a:t>
            </a:r>
            <a:r>
              <a:rPr lang="en-PH" dirty="0" err="1"/>
              <a:t>nhận</a:t>
            </a:r>
            <a:r>
              <a:rPr lang="en-PH" dirty="0"/>
              <a:t> </a:t>
            </a:r>
            <a:r>
              <a:rPr lang="en-PH" dirty="0" err="1"/>
              <a:t>trọn</a:t>
            </a:r>
            <a:r>
              <a:rPr lang="en-PH" dirty="0"/>
              <a:t> </a:t>
            </a:r>
            <a:r>
              <a:rPr lang="en-PH" dirty="0" err="1"/>
              <a:t>vẹn</a:t>
            </a:r>
            <a:r>
              <a:rPr lang="en-PH" dirty="0"/>
              <a:t>. </a:t>
            </a:r>
          </a:p>
          <a:p>
            <a:pPr marL="0" indent="0">
              <a:buNone/>
            </a:pPr>
            <a:r>
              <a:rPr lang="en-PH" dirty="0"/>
              <a:t>+  </a:t>
            </a:r>
            <a:r>
              <a:rPr lang="en-PH" dirty="0" err="1"/>
              <a:t>Thay</a:t>
            </a:r>
            <a:r>
              <a:rPr lang="en-PH" dirty="0"/>
              <a:t> </a:t>
            </a:r>
            <a:r>
              <a:rPr lang="en-PH" dirty="0" err="1"/>
              <a:t>vì</a:t>
            </a:r>
            <a:r>
              <a:rPr lang="en-PH" dirty="0"/>
              <a:t> </a:t>
            </a:r>
            <a:r>
              <a:rPr lang="en-PH" dirty="0" err="1"/>
              <a:t>tức</a:t>
            </a:r>
            <a:r>
              <a:rPr lang="en-PH" dirty="0"/>
              <a:t> </a:t>
            </a:r>
            <a:r>
              <a:rPr lang="en-PH" dirty="0" err="1"/>
              <a:t>giận</a:t>
            </a:r>
            <a:r>
              <a:rPr lang="en-PH" dirty="0"/>
              <a:t> </a:t>
            </a:r>
            <a:r>
              <a:rPr lang="en-PH" dirty="0" err="1"/>
              <a:t>và</a:t>
            </a:r>
            <a:r>
              <a:rPr lang="en-PH" dirty="0"/>
              <a:t> </a:t>
            </a:r>
            <a:r>
              <a:rPr lang="en-PH" dirty="0" err="1"/>
              <a:t>sợ</a:t>
            </a:r>
            <a:r>
              <a:rPr lang="en-PH" dirty="0"/>
              <a:t> </a:t>
            </a:r>
            <a:r>
              <a:rPr lang="en-PH" dirty="0" err="1"/>
              <a:t>hãi</a:t>
            </a:r>
            <a:r>
              <a:rPr lang="en-PH" dirty="0"/>
              <a:t>, </a:t>
            </a:r>
            <a:r>
              <a:rPr lang="en-PH" dirty="0" err="1"/>
              <a:t>cá</a:t>
            </a:r>
            <a:r>
              <a:rPr lang="en-PH" dirty="0"/>
              <a:t> </a:t>
            </a:r>
            <a:r>
              <a:rPr lang="en-PH" dirty="0" err="1"/>
              <a:t>nhân</a:t>
            </a:r>
            <a:r>
              <a:rPr lang="en-PH" dirty="0"/>
              <a:t> </a:t>
            </a:r>
            <a:r>
              <a:rPr lang="en-PH" dirty="0" err="1"/>
              <a:t>dũng</a:t>
            </a:r>
            <a:r>
              <a:rPr lang="en-PH" dirty="0"/>
              <a:t> </a:t>
            </a:r>
            <a:r>
              <a:rPr lang="en-PH" dirty="0" err="1"/>
              <a:t>cảm</a:t>
            </a:r>
            <a:r>
              <a:rPr lang="en-PH" dirty="0"/>
              <a:t> </a:t>
            </a:r>
            <a:r>
              <a:rPr lang="en-PH" dirty="0" err="1"/>
              <a:t>và</a:t>
            </a:r>
            <a:r>
              <a:rPr lang="en-PH" dirty="0"/>
              <a:t> </a:t>
            </a:r>
            <a:r>
              <a:rPr lang="en-PH" dirty="0" err="1"/>
              <a:t>vị</a:t>
            </a:r>
            <a:r>
              <a:rPr lang="en-PH" dirty="0"/>
              <a:t> </a:t>
            </a:r>
            <a:r>
              <a:rPr lang="en-PH" dirty="0" err="1"/>
              <a:t>tha</a:t>
            </a:r>
            <a:r>
              <a:rPr lang="en-PH" dirty="0"/>
              <a:t> </a:t>
            </a:r>
            <a:r>
              <a:rPr lang="en-PH" dirty="0" err="1"/>
              <a:t>để</a:t>
            </a:r>
            <a:r>
              <a:rPr lang="en-PH" dirty="0"/>
              <a:t> </a:t>
            </a:r>
            <a:r>
              <a:rPr lang="en-PH" dirty="0" err="1"/>
              <a:t>chấp</a:t>
            </a:r>
            <a:r>
              <a:rPr lang="en-PH" dirty="0"/>
              <a:t> </a:t>
            </a:r>
            <a:r>
              <a:rPr lang="en-PH" dirty="0" err="1"/>
              <a:t>nhận</a:t>
            </a:r>
            <a:r>
              <a:rPr lang="en-PH" dirty="0"/>
              <a:t> </a:t>
            </a:r>
            <a:r>
              <a:rPr lang="en-PH" dirty="0" err="1"/>
              <a:t>cảm</a:t>
            </a:r>
            <a:r>
              <a:rPr lang="en-PH" dirty="0"/>
              <a:t> </a:t>
            </a:r>
            <a:r>
              <a:rPr lang="en-PH" dirty="0" err="1"/>
              <a:t>xúc</a:t>
            </a:r>
            <a:r>
              <a:rPr lang="en-PH" dirty="0"/>
              <a:t> </a:t>
            </a:r>
            <a:r>
              <a:rPr lang="en-PH" dirty="0" err="1"/>
              <a:t>của</a:t>
            </a:r>
            <a:r>
              <a:rPr lang="en-PH" dirty="0"/>
              <a:t> </a:t>
            </a:r>
            <a:r>
              <a:rPr lang="en-PH" dirty="0" err="1"/>
              <a:t>mình</a:t>
            </a:r>
            <a:r>
              <a:rPr lang="en-PH" dirty="0"/>
              <a:t>. </a:t>
            </a:r>
          </a:p>
          <a:p>
            <a:pPr marL="0" indent="0">
              <a:buNone/>
            </a:pPr>
            <a:endParaRPr lang="en-US" dirty="0"/>
          </a:p>
        </p:txBody>
      </p:sp>
    </p:spTree>
    <p:extLst>
      <p:ext uri="{BB962C8B-B14F-4D97-AF65-F5344CB8AC3E}">
        <p14:creationId xmlns:p14="http://schemas.microsoft.com/office/powerpoint/2010/main" val="141464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3BDC-1401-4542-809F-55104CA88EB5}"/>
              </a:ext>
            </a:extLst>
          </p:cNvPr>
          <p:cNvSpPr>
            <a:spLocks noGrp="1"/>
          </p:cNvSpPr>
          <p:nvPr>
            <p:ph type="title"/>
          </p:nvPr>
        </p:nvSpPr>
        <p:spPr/>
        <p:txBody>
          <a:bodyPr/>
          <a:lstStyle/>
          <a:p>
            <a:r>
              <a:rPr lang="vi-VN" b="1" dirty="0"/>
              <a:t>Khuynh hướng tạo thành (Formative tendency) </a:t>
            </a:r>
            <a:endParaRPr lang="en-VN" b="1" dirty="0"/>
          </a:p>
        </p:txBody>
      </p:sp>
      <p:sp>
        <p:nvSpPr>
          <p:cNvPr id="3" name="Content Placeholder 2">
            <a:extLst>
              <a:ext uri="{FF2B5EF4-FFF2-40B4-BE49-F238E27FC236}">
                <a16:creationId xmlns:a16="http://schemas.microsoft.com/office/drawing/2014/main" id="{E6770935-EA45-0647-8AE1-00714E0E8A54}"/>
              </a:ext>
            </a:extLst>
          </p:cNvPr>
          <p:cNvSpPr>
            <a:spLocks noGrp="1"/>
          </p:cNvSpPr>
          <p:nvPr>
            <p:ph idx="1"/>
          </p:nvPr>
        </p:nvSpPr>
        <p:spPr/>
        <p:txBody>
          <a:bodyPr/>
          <a:lstStyle/>
          <a:p>
            <a:pPr marL="0" indent="0">
              <a:buNone/>
            </a:pPr>
            <a:r>
              <a:rPr lang="vi-VN" dirty="0"/>
              <a:t>- Cả chất vô cơ lẫn hữu cơ đều có khuynh hướng tiến hóa từ đơn giản đến phức tạp </a:t>
            </a:r>
          </a:p>
          <a:p>
            <a:pPr>
              <a:buFontTx/>
              <a:buChar char="-"/>
            </a:pPr>
            <a:r>
              <a:rPr lang="vi-VN" dirty="0"/>
              <a:t>Vũ trụ có năng lực sáng tạo gọi là khuynh hướng tạo thành. </a:t>
            </a:r>
          </a:p>
          <a:p>
            <a:pPr marL="0" indent="0">
              <a:buNone/>
            </a:pPr>
            <a:r>
              <a:rPr lang="vi-VN" dirty="0"/>
              <a:t>VD: từ hỗn mang trải qua quá trình tạo thành, tạo nên các vì sao dải ngân hà, đơn bào đến vật hữu cơ </a:t>
            </a:r>
          </a:p>
          <a:p>
            <a:pPr marL="0" indent="0">
              <a:buNone/>
            </a:pPr>
            <a:r>
              <a:rPr lang="vi-VN" dirty="0"/>
              <a:t>- Con người tiến từ vô thức tiền sử đến ý thức cao </a:t>
            </a:r>
          </a:p>
          <a:p>
            <a:pPr marL="0" indent="0">
              <a:buNone/>
            </a:pPr>
            <a:endParaRPr lang="en-VN" dirty="0"/>
          </a:p>
        </p:txBody>
      </p:sp>
    </p:spTree>
    <p:extLst>
      <p:ext uri="{BB962C8B-B14F-4D97-AF65-F5344CB8AC3E}">
        <p14:creationId xmlns:p14="http://schemas.microsoft.com/office/powerpoint/2010/main" val="847065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  </a:t>
            </a:r>
          </a:p>
          <a:p>
            <a:pPr>
              <a:buFontTx/>
              <a:buChar char="-"/>
            </a:pPr>
            <a:r>
              <a:rPr lang="en-PH" b="1" i="1" dirty="0"/>
              <a:t>Tin </a:t>
            </a:r>
            <a:r>
              <a:rPr lang="en-PH" b="1" i="1" dirty="0" err="1"/>
              <a:t>tưởng</a:t>
            </a:r>
            <a:r>
              <a:rPr lang="en-PH" b="1" i="1" dirty="0"/>
              <a:t> </a:t>
            </a:r>
            <a:r>
              <a:rPr lang="en-PH" b="1" i="1" dirty="0" err="1"/>
              <a:t>vào</a:t>
            </a:r>
            <a:r>
              <a:rPr lang="en-PH" b="1" i="1" dirty="0"/>
              <a:t> </a:t>
            </a:r>
            <a:r>
              <a:rPr lang="en-PH" b="1" i="1" dirty="0" err="1"/>
              <a:t>bản</a:t>
            </a:r>
            <a:r>
              <a:rPr lang="en-PH" b="1" i="1" dirty="0"/>
              <a:t> </a:t>
            </a:r>
            <a:r>
              <a:rPr lang="en-PH" b="1" i="1" dirty="0" err="1"/>
              <a:t>thân</a:t>
            </a:r>
            <a:r>
              <a:rPr lang="en-PH" b="1" i="1" dirty="0"/>
              <a:t>: </a:t>
            </a:r>
          </a:p>
          <a:p>
            <a:pPr marL="0" indent="0">
              <a:buNone/>
            </a:pPr>
            <a:r>
              <a:rPr lang="en-PH" dirty="0"/>
              <a:t>+ Hiểu </a:t>
            </a:r>
            <a:r>
              <a:rPr lang="en-PH" dirty="0" err="1"/>
              <a:t>được</a:t>
            </a:r>
            <a:r>
              <a:rPr lang="en-PH" dirty="0"/>
              <a:t> </a:t>
            </a:r>
            <a:r>
              <a:rPr lang="en-PH" dirty="0" err="1"/>
              <a:t>nhu</a:t>
            </a:r>
            <a:r>
              <a:rPr lang="en-PH" dirty="0"/>
              <a:t> </a:t>
            </a:r>
            <a:r>
              <a:rPr lang="en-PH" dirty="0" err="1"/>
              <a:t>cầu</a:t>
            </a:r>
            <a:r>
              <a:rPr lang="en-PH" dirty="0"/>
              <a:t> </a:t>
            </a:r>
            <a:r>
              <a:rPr lang="en-PH" dirty="0" err="1"/>
              <a:t>của</a:t>
            </a:r>
            <a:r>
              <a:rPr lang="en-PH" dirty="0"/>
              <a:t> </a:t>
            </a:r>
            <a:r>
              <a:rPr lang="en-PH" dirty="0" err="1"/>
              <a:t>bản</a:t>
            </a:r>
            <a:r>
              <a:rPr lang="en-PH" dirty="0"/>
              <a:t> </a:t>
            </a:r>
            <a:r>
              <a:rPr lang="en-PH" dirty="0" err="1"/>
              <a:t>thân</a:t>
            </a:r>
            <a:r>
              <a:rPr lang="en-PH" dirty="0"/>
              <a:t> </a:t>
            </a:r>
          </a:p>
          <a:p>
            <a:pPr marL="0" indent="0">
              <a:buNone/>
            </a:pPr>
            <a:r>
              <a:rPr lang="en-PH" dirty="0"/>
              <a:t>+ </a:t>
            </a:r>
            <a:r>
              <a:rPr lang="en-PH" dirty="0" err="1"/>
              <a:t>Dựa</a:t>
            </a:r>
            <a:r>
              <a:rPr lang="en-PH" dirty="0"/>
              <a:t> </a:t>
            </a:r>
            <a:r>
              <a:rPr lang="en-PH" dirty="0" err="1"/>
              <a:t>vào</a:t>
            </a:r>
            <a:r>
              <a:rPr lang="en-PH" dirty="0"/>
              <a:t> </a:t>
            </a:r>
            <a:r>
              <a:rPr lang="en-PH" dirty="0" err="1"/>
              <a:t>tiếng</a:t>
            </a:r>
            <a:r>
              <a:rPr lang="en-PH" dirty="0"/>
              <a:t> </a:t>
            </a:r>
            <a:r>
              <a:rPr lang="en-PH" dirty="0" err="1"/>
              <a:t>nói</a:t>
            </a:r>
            <a:r>
              <a:rPr lang="en-PH" dirty="0"/>
              <a:t> </a:t>
            </a:r>
            <a:r>
              <a:rPr lang="en-PH" dirty="0" err="1"/>
              <a:t>của</a:t>
            </a:r>
            <a:r>
              <a:rPr lang="en-PH" dirty="0"/>
              <a:t> </a:t>
            </a:r>
            <a:r>
              <a:rPr lang="en-PH" dirty="0" err="1"/>
              <a:t>chính</a:t>
            </a:r>
            <a:r>
              <a:rPr lang="en-PH" dirty="0"/>
              <a:t> </a:t>
            </a:r>
            <a:r>
              <a:rPr lang="en-PH" dirty="0" err="1"/>
              <a:t>nội</a:t>
            </a:r>
            <a:r>
              <a:rPr lang="en-PH" dirty="0"/>
              <a:t> </a:t>
            </a:r>
            <a:r>
              <a:rPr lang="en-PH" dirty="0" err="1"/>
              <a:t>tại</a:t>
            </a:r>
            <a:r>
              <a:rPr lang="en-PH" dirty="0"/>
              <a:t> </a:t>
            </a:r>
            <a:r>
              <a:rPr lang="en-PH" dirty="0" err="1"/>
              <a:t>thay</a:t>
            </a:r>
            <a:r>
              <a:rPr lang="en-PH" dirty="0"/>
              <a:t> </a:t>
            </a:r>
            <a:r>
              <a:rPr lang="en-PH" dirty="0" err="1"/>
              <a:t>vì</a:t>
            </a:r>
            <a:r>
              <a:rPr lang="en-PH" dirty="0"/>
              <a:t> </a:t>
            </a:r>
            <a:r>
              <a:rPr lang="en-PH" dirty="0" err="1"/>
              <a:t>chạy</a:t>
            </a:r>
            <a:r>
              <a:rPr lang="en-PH" dirty="0"/>
              <a:t> </a:t>
            </a:r>
            <a:r>
              <a:rPr lang="en-PH" dirty="0" err="1"/>
              <a:t>theo</a:t>
            </a:r>
            <a:r>
              <a:rPr lang="en-PH" dirty="0"/>
              <a:t> </a:t>
            </a:r>
            <a:r>
              <a:rPr lang="en-PH" dirty="0" err="1"/>
              <a:t>các</a:t>
            </a:r>
            <a:r>
              <a:rPr lang="en-PH" dirty="0"/>
              <a:t> </a:t>
            </a:r>
            <a:r>
              <a:rPr lang="en-PH" dirty="0" err="1"/>
              <a:t>yêu</a:t>
            </a:r>
            <a:r>
              <a:rPr lang="en-PH" dirty="0"/>
              <a:t> </a:t>
            </a:r>
            <a:r>
              <a:rPr lang="en-PH" dirty="0" err="1"/>
              <a:t>cầu</a:t>
            </a:r>
            <a:r>
              <a:rPr lang="en-PH" dirty="0"/>
              <a:t> </a:t>
            </a:r>
            <a:r>
              <a:rPr lang="en-PH" dirty="0" err="1"/>
              <a:t>của</a:t>
            </a:r>
            <a:r>
              <a:rPr lang="en-PH" dirty="0"/>
              <a:t> </a:t>
            </a:r>
            <a:r>
              <a:rPr lang="en-PH" dirty="0" err="1"/>
              <a:t>xã</a:t>
            </a:r>
            <a:r>
              <a:rPr lang="en-PH" dirty="0"/>
              <a:t> </a:t>
            </a:r>
            <a:r>
              <a:rPr lang="en-PH" dirty="0" err="1"/>
              <a:t>hội</a:t>
            </a:r>
            <a:r>
              <a:rPr lang="en-PH" dirty="0"/>
              <a:t>, </a:t>
            </a:r>
            <a:r>
              <a:rPr lang="en-PH" dirty="0" err="1"/>
              <a:t>người</a:t>
            </a:r>
            <a:r>
              <a:rPr lang="en-PH" dirty="0"/>
              <a:t> </a:t>
            </a:r>
            <a:r>
              <a:rPr lang="en-PH" dirty="0" err="1"/>
              <a:t>khác</a:t>
            </a:r>
            <a:r>
              <a:rPr lang="en-PH" dirty="0"/>
              <a:t>. </a:t>
            </a:r>
          </a:p>
          <a:p>
            <a:pPr marL="0" indent="0">
              <a:buNone/>
            </a:pPr>
            <a:r>
              <a:rPr lang="en-PH" dirty="0"/>
              <a:t>+ </a:t>
            </a:r>
            <a:r>
              <a:rPr lang="en-PH" dirty="0" err="1"/>
              <a:t>Biết</a:t>
            </a:r>
            <a:r>
              <a:rPr lang="en-PH" dirty="0"/>
              <a:t> </a:t>
            </a:r>
            <a:r>
              <a:rPr lang="en-PH" dirty="0" err="1"/>
              <a:t>thống</a:t>
            </a:r>
            <a:r>
              <a:rPr lang="en-PH" dirty="0"/>
              <a:t> </a:t>
            </a:r>
            <a:r>
              <a:rPr lang="en-PH" dirty="0" err="1"/>
              <a:t>hợp</a:t>
            </a:r>
            <a:r>
              <a:rPr lang="en-PH" dirty="0"/>
              <a:t> </a:t>
            </a:r>
            <a:r>
              <a:rPr lang="en-PH" dirty="0" err="1"/>
              <a:t>những</a:t>
            </a:r>
            <a:r>
              <a:rPr lang="en-PH" dirty="0"/>
              <a:t> ý </a:t>
            </a:r>
            <a:r>
              <a:rPr lang="en-PH" dirty="0" err="1"/>
              <a:t>kiến</a:t>
            </a:r>
            <a:r>
              <a:rPr lang="en-PH" dirty="0"/>
              <a:t> </a:t>
            </a:r>
            <a:r>
              <a:rPr lang="en-PH" dirty="0" err="1"/>
              <a:t>từ</a:t>
            </a:r>
            <a:r>
              <a:rPr lang="en-PH" dirty="0"/>
              <a:t> </a:t>
            </a:r>
            <a:r>
              <a:rPr lang="en-PH" dirty="0" err="1"/>
              <a:t>bên</a:t>
            </a:r>
            <a:r>
              <a:rPr lang="en-PH" dirty="0"/>
              <a:t> </a:t>
            </a:r>
            <a:r>
              <a:rPr lang="en-PH" dirty="0" err="1"/>
              <a:t>ngoài</a:t>
            </a:r>
            <a:r>
              <a:rPr lang="en-PH" dirty="0"/>
              <a:t> (</a:t>
            </a:r>
            <a:r>
              <a:rPr lang="en-PH" dirty="0" err="1"/>
              <a:t>quan</a:t>
            </a:r>
            <a:r>
              <a:rPr lang="en-PH" dirty="0"/>
              <a:t> </a:t>
            </a:r>
            <a:r>
              <a:rPr lang="en-PH" dirty="0" err="1"/>
              <a:t>tâm</a:t>
            </a:r>
            <a:r>
              <a:rPr lang="en-PH" dirty="0"/>
              <a:t> </a:t>
            </a:r>
            <a:r>
              <a:rPr lang="en-PH" dirty="0" err="1"/>
              <a:t>đến</a:t>
            </a:r>
            <a:r>
              <a:rPr lang="en-PH" dirty="0"/>
              <a:t> </a:t>
            </a:r>
            <a:r>
              <a:rPr lang="en-PH" dirty="0" err="1"/>
              <a:t>quyền</a:t>
            </a:r>
            <a:r>
              <a:rPr lang="en-PH" dirty="0"/>
              <a:t> </a:t>
            </a:r>
            <a:r>
              <a:rPr lang="en-PH" dirty="0" err="1"/>
              <a:t>lợi</a:t>
            </a:r>
            <a:r>
              <a:rPr lang="en-PH" dirty="0"/>
              <a:t>, </a:t>
            </a:r>
            <a:r>
              <a:rPr lang="en-PH" dirty="0" err="1"/>
              <a:t>cảm</a:t>
            </a:r>
            <a:r>
              <a:rPr lang="en-PH" dirty="0"/>
              <a:t> </a:t>
            </a:r>
            <a:r>
              <a:rPr lang="en-PH" dirty="0" err="1"/>
              <a:t>xúc</a:t>
            </a:r>
            <a:r>
              <a:rPr lang="en-PH" dirty="0"/>
              <a:t> </a:t>
            </a:r>
            <a:r>
              <a:rPr lang="en-PH" dirty="0" err="1"/>
              <a:t>của</a:t>
            </a:r>
            <a:r>
              <a:rPr lang="en-PH" dirty="0"/>
              <a:t> </a:t>
            </a:r>
            <a:r>
              <a:rPr lang="en-PH" dirty="0" err="1"/>
              <a:t>người</a:t>
            </a:r>
            <a:r>
              <a:rPr lang="en-PH" dirty="0"/>
              <a:t> </a:t>
            </a:r>
            <a:r>
              <a:rPr lang="en-PH" dirty="0" err="1"/>
              <a:t>khác</a:t>
            </a:r>
            <a:r>
              <a:rPr lang="en-PH" dirty="0"/>
              <a:t>)</a:t>
            </a:r>
          </a:p>
          <a:p>
            <a:pPr marL="0" indent="0">
              <a:buNone/>
            </a:pPr>
            <a:endParaRPr lang="en-US" dirty="0"/>
          </a:p>
        </p:txBody>
      </p:sp>
    </p:spTree>
    <p:extLst>
      <p:ext uri="{BB962C8B-B14F-4D97-AF65-F5344CB8AC3E}">
        <p14:creationId xmlns:p14="http://schemas.microsoft.com/office/powerpoint/2010/main" val="4179654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  </a:t>
            </a:r>
          </a:p>
          <a:p>
            <a:pPr marL="0" indent="0">
              <a:buNone/>
            </a:pPr>
            <a:r>
              <a:rPr lang="en-PH" b="1" i="1" dirty="0"/>
              <a:t>- </a:t>
            </a:r>
            <a:r>
              <a:rPr lang="en-PH" b="1" i="1" dirty="0" err="1"/>
              <a:t>Lối</a:t>
            </a:r>
            <a:r>
              <a:rPr lang="en-PH" b="1" i="1" dirty="0"/>
              <a:t> </a:t>
            </a:r>
            <a:r>
              <a:rPr lang="en-PH" b="1" i="1" dirty="0" err="1"/>
              <a:t>sống</a:t>
            </a:r>
            <a:r>
              <a:rPr lang="en-PH" b="1" i="1" dirty="0"/>
              <a:t> </a:t>
            </a:r>
            <a:r>
              <a:rPr lang="en-PH" b="1" i="1" dirty="0" err="1"/>
              <a:t>hiện</a:t>
            </a:r>
            <a:r>
              <a:rPr lang="en-PH" b="1" i="1" dirty="0"/>
              <a:t> </a:t>
            </a:r>
            <a:r>
              <a:rPr lang="en-PH" b="1" i="1" dirty="0" err="1"/>
              <a:t>sinh</a:t>
            </a:r>
            <a:r>
              <a:rPr lang="en-PH" b="1" i="1" dirty="0"/>
              <a:t>: </a:t>
            </a:r>
          </a:p>
          <a:p>
            <a:pPr marL="0" indent="0" algn="just">
              <a:buNone/>
            </a:pP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ngay</a:t>
            </a:r>
            <a:r>
              <a:rPr lang="en-US" dirty="0"/>
              <a:t> </a:t>
            </a:r>
            <a:r>
              <a:rPr lang="en-US" dirty="0" err="1"/>
              <a:t>lúc</a:t>
            </a:r>
            <a:r>
              <a:rPr lang="en-US" dirty="0"/>
              <a:t> </a:t>
            </a:r>
            <a:r>
              <a:rPr lang="en-US" dirty="0" err="1"/>
              <a:t>này</a:t>
            </a:r>
            <a:r>
              <a:rPr lang="en-US" dirty="0"/>
              <a:t>: “Here and Now”</a:t>
            </a:r>
          </a:p>
          <a:p>
            <a:pPr marL="0" indent="0" algn="just">
              <a:buNone/>
            </a:pPr>
            <a:r>
              <a:rPr lang="en-US" dirty="0"/>
              <a:t>- </a:t>
            </a:r>
            <a:r>
              <a:rPr lang="en-US" dirty="0" err="1"/>
              <a:t>Gắn</a:t>
            </a:r>
            <a:r>
              <a:rPr lang="en-US" dirty="0"/>
              <a:t> </a:t>
            </a:r>
            <a:r>
              <a:rPr lang="en-US" dirty="0" err="1"/>
              <a:t>liền</a:t>
            </a:r>
            <a:r>
              <a:rPr lang="en-US" dirty="0"/>
              <a:t> </a:t>
            </a:r>
            <a:r>
              <a:rPr lang="en-US" dirty="0" err="1"/>
              <a:t>với</a:t>
            </a:r>
            <a:r>
              <a:rPr lang="en-US" dirty="0"/>
              <a:t> </a:t>
            </a:r>
            <a:r>
              <a:rPr lang="en-US" dirty="0" err="1"/>
              <a:t>thực</a:t>
            </a:r>
            <a:r>
              <a:rPr lang="en-US" dirty="0"/>
              <a:t> </a:t>
            </a:r>
            <a:r>
              <a:rPr lang="en-US" dirty="0" err="1"/>
              <a:t>tế</a:t>
            </a:r>
            <a:r>
              <a:rPr lang="en-US" dirty="0"/>
              <a:t> (</a:t>
            </a:r>
            <a:r>
              <a:rPr lang="en-US" dirty="0" err="1"/>
              <a:t>hoàn</a:t>
            </a:r>
            <a:r>
              <a:rPr lang="en-US" dirty="0"/>
              <a:t> </a:t>
            </a:r>
            <a:r>
              <a:rPr lang="en-US" dirty="0" err="1"/>
              <a:t>cảnh</a:t>
            </a:r>
            <a:r>
              <a:rPr lang="en-US" dirty="0"/>
              <a:t> </a:t>
            </a:r>
            <a:r>
              <a:rPr lang="en-US" dirty="0" err="1"/>
              <a:t>thật</a:t>
            </a:r>
            <a:r>
              <a:rPr lang="en-US" dirty="0"/>
              <a:t>), </a:t>
            </a:r>
            <a:r>
              <a:rPr lang="en-US" dirty="0" err="1"/>
              <a:t>không</a:t>
            </a:r>
            <a:r>
              <a:rPr lang="en-US" dirty="0"/>
              <a:t> </a:t>
            </a:r>
            <a:r>
              <a:rPr lang="en-US" dirty="0" err="1"/>
              <a:t>lẩn</a:t>
            </a:r>
            <a:r>
              <a:rPr lang="en-US" dirty="0"/>
              <a:t> </a:t>
            </a:r>
            <a:r>
              <a:rPr lang="en-US" dirty="0" err="1"/>
              <a:t>quẩn</a:t>
            </a:r>
            <a:r>
              <a:rPr lang="en-US" dirty="0"/>
              <a:t> </a:t>
            </a:r>
            <a:r>
              <a:rPr lang="en-US" dirty="0" err="1"/>
              <a:t>với</a:t>
            </a:r>
            <a:r>
              <a:rPr lang="en-US" dirty="0"/>
              <a:t> </a:t>
            </a:r>
            <a:r>
              <a:rPr lang="en-US" dirty="0" err="1"/>
              <a:t>quá</a:t>
            </a:r>
            <a:r>
              <a:rPr lang="en-US" dirty="0"/>
              <a:t> </a:t>
            </a:r>
            <a:r>
              <a:rPr lang="en-US" dirty="0" err="1"/>
              <a:t>khứ</a:t>
            </a:r>
            <a:r>
              <a:rPr lang="en-US" dirty="0"/>
              <a:t> </a:t>
            </a:r>
            <a:r>
              <a:rPr lang="en-US" dirty="0" err="1"/>
              <a:t>và</a:t>
            </a:r>
            <a:r>
              <a:rPr lang="en-US" dirty="0"/>
              <a:t> </a:t>
            </a:r>
            <a:r>
              <a:rPr lang="en-US" dirty="0" err="1"/>
              <a:t>cũng</a:t>
            </a:r>
            <a:r>
              <a:rPr lang="en-US" dirty="0"/>
              <a:t> </a:t>
            </a:r>
            <a:r>
              <a:rPr lang="en-US" dirty="0" err="1"/>
              <a:t>không</a:t>
            </a:r>
            <a:r>
              <a:rPr lang="en-US" dirty="0"/>
              <a:t> </a:t>
            </a:r>
            <a:r>
              <a:rPr lang="en-US" dirty="0" err="1"/>
              <a:t>nóng</a:t>
            </a:r>
            <a:r>
              <a:rPr lang="en-US" dirty="0"/>
              <a:t> </a:t>
            </a:r>
            <a:r>
              <a:rPr lang="en-US" dirty="0" err="1"/>
              <a:t>lòng</a:t>
            </a:r>
            <a:r>
              <a:rPr lang="en-US" dirty="0"/>
              <a:t> </a:t>
            </a:r>
            <a:r>
              <a:rPr lang="en-US" dirty="0" err="1"/>
              <a:t>với</a:t>
            </a:r>
            <a:r>
              <a:rPr lang="en-US" dirty="0"/>
              <a:t> </a:t>
            </a:r>
            <a:r>
              <a:rPr lang="en-US" dirty="0" err="1"/>
              <a:t>tương</a:t>
            </a:r>
            <a:r>
              <a:rPr lang="en-US" dirty="0"/>
              <a:t> </a:t>
            </a:r>
            <a:r>
              <a:rPr lang="en-US" dirty="0" err="1"/>
              <a:t>lai</a:t>
            </a:r>
            <a:r>
              <a:rPr lang="en-US" dirty="0"/>
              <a:t>.</a:t>
            </a:r>
          </a:p>
          <a:p>
            <a:pPr marL="0" indent="0" algn="just">
              <a:buNone/>
            </a:pPr>
            <a:r>
              <a:rPr lang="en-US" dirty="0"/>
              <a:t>- </a:t>
            </a:r>
            <a:r>
              <a:rPr lang="en-US" dirty="0" err="1"/>
              <a:t>Cảm</a:t>
            </a:r>
            <a:r>
              <a:rPr lang="en-US" dirty="0"/>
              <a:t> </a:t>
            </a:r>
            <a:r>
              <a:rPr lang="en-US" dirty="0" err="1"/>
              <a:t>nhận</a:t>
            </a:r>
            <a:r>
              <a:rPr lang="en-US" dirty="0"/>
              <a:t> </a:t>
            </a:r>
            <a:r>
              <a:rPr lang="en-US" dirty="0" err="1"/>
              <a:t>và</a:t>
            </a:r>
            <a:r>
              <a:rPr lang="en-US" dirty="0"/>
              <a:t> </a:t>
            </a:r>
            <a:r>
              <a:rPr lang="en-US" dirty="0" err="1"/>
              <a:t>trân</a:t>
            </a:r>
            <a:r>
              <a:rPr lang="en-US" dirty="0"/>
              <a:t> </a:t>
            </a:r>
            <a:r>
              <a:rPr lang="en-US" dirty="0" err="1"/>
              <a:t>quý</a:t>
            </a:r>
            <a:r>
              <a:rPr lang="en-US" dirty="0"/>
              <a:t> </a:t>
            </a:r>
            <a:r>
              <a:rPr lang="en-US" dirty="0" err="1"/>
              <a:t>những</a:t>
            </a:r>
            <a:r>
              <a:rPr lang="en-US" dirty="0"/>
              <a:t> </a:t>
            </a:r>
            <a:r>
              <a:rPr lang="en-US" dirty="0" err="1"/>
              <a:t>trải</a:t>
            </a:r>
            <a:r>
              <a:rPr lang="en-US" dirty="0"/>
              <a:t> </a:t>
            </a:r>
            <a:r>
              <a:rPr lang="en-US" dirty="0" err="1"/>
              <a:t>nghiệm</a:t>
            </a:r>
            <a:r>
              <a:rPr lang="en-US" dirty="0"/>
              <a:t> </a:t>
            </a:r>
            <a:r>
              <a:rPr lang="en-US" dirty="0" err="1"/>
              <a:t>hiện</a:t>
            </a:r>
            <a:r>
              <a:rPr lang="en-US" dirty="0"/>
              <a:t> </a:t>
            </a:r>
            <a:r>
              <a:rPr lang="en-US" dirty="0" err="1"/>
              <a:t>tại</a:t>
            </a:r>
            <a:r>
              <a:rPr lang="en-US" dirty="0"/>
              <a:t> </a:t>
            </a:r>
            <a:r>
              <a:rPr lang="en-US" dirty="0" err="1"/>
              <a:t>như</a:t>
            </a:r>
            <a:r>
              <a:rPr lang="en-US" dirty="0"/>
              <a:t> </a:t>
            </a:r>
            <a:r>
              <a:rPr lang="en-US" dirty="0" err="1"/>
              <a:t>một</a:t>
            </a:r>
            <a:r>
              <a:rPr lang="en-US" dirty="0"/>
              <a:t> </a:t>
            </a:r>
            <a:r>
              <a:rPr lang="en-US" dirty="0" err="1"/>
              <a:t>điều</a:t>
            </a:r>
            <a:r>
              <a:rPr lang="en-US" dirty="0"/>
              <a:t> </a:t>
            </a:r>
            <a:r>
              <a:rPr lang="en-US" dirty="0" err="1"/>
              <a:t>mới</a:t>
            </a:r>
            <a:r>
              <a:rPr lang="en-US" dirty="0"/>
              <a:t> </a:t>
            </a:r>
            <a:r>
              <a:rPr lang="en-US" dirty="0" err="1"/>
              <a:t>mẻ</a:t>
            </a:r>
            <a:r>
              <a:rPr lang="en-US" dirty="0"/>
              <a:t>. </a:t>
            </a:r>
            <a:r>
              <a:rPr lang="en-US" dirty="0" err="1"/>
              <a:t>Không</a:t>
            </a:r>
            <a:r>
              <a:rPr lang="en-US" dirty="0"/>
              <a:t> </a:t>
            </a:r>
            <a:r>
              <a:rPr lang="en-US" dirty="0" err="1"/>
              <a:t>thiên</a:t>
            </a:r>
            <a:r>
              <a:rPr lang="en-US" dirty="0"/>
              <a:t> </a:t>
            </a:r>
            <a:r>
              <a:rPr lang="en-US" dirty="0" err="1"/>
              <a:t>kiến</a:t>
            </a:r>
            <a:r>
              <a:rPr lang="en-US" dirty="0"/>
              <a:t> hay </a:t>
            </a:r>
            <a:r>
              <a:rPr lang="en-US" dirty="0" err="1"/>
              <a:t>quá</a:t>
            </a:r>
            <a:r>
              <a:rPr lang="en-US" dirty="0"/>
              <a:t> </a:t>
            </a:r>
            <a:r>
              <a:rPr lang="en-US" dirty="0" err="1"/>
              <a:t>kỳ</a:t>
            </a:r>
            <a:r>
              <a:rPr lang="en-US" dirty="0"/>
              <a:t> </a:t>
            </a:r>
            <a:r>
              <a:rPr lang="en-US" dirty="0" err="1"/>
              <a:t>vọng</a:t>
            </a:r>
            <a:endParaRPr lang="en-US" dirty="0"/>
          </a:p>
          <a:p>
            <a:pPr marL="0" indent="0" algn="just">
              <a:buNone/>
            </a:pPr>
            <a:r>
              <a:rPr lang="en-US" dirty="0"/>
              <a:t>- </a:t>
            </a:r>
            <a:r>
              <a:rPr lang="en-US" dirty="0" err="1"/>
              <a:t>Tìm</a:t>
            </a:r>
            <a:r>
              <a:rPr lang="en-US" dirty="0"/>
              <a:t> </a:t>
            </a:r>
            <a:r>
              <a:rPr lang="en-US" dirty="0" err="1"/>
              <a:t>kiếm</a:t>
            </a:r>
            <a:r>
              <a:rPr lang="en-US" dirty="0"/>
              <a:t> ý </a:t>
            </a:r>
            <a:r>
              <a:rPr lang="en-US" dirty="0" err="1"/>
              <a:t>nghĩa</a:t>
            </a:r>
            <a:r>
              <a:rPr lang="en-US" dirty="0"/>
              <a:t> </a:t>
            </a:r>
            <a:r>
              <a:rPr lang="en-US" dirty="0" err="1"/>
              <a:t>thông</a:t>
            </a:r>
            <a:r>
              <a:rPr lang="en-US" dirty="0"/>
              <a:t> qua </a:t>
            </a:r>
            <a:r>
              <a:rPr lang="en-US" dirty="0" err="1"/>
              <a:t>chấp</a:t>
            </a:r>
            <a:r>
              <a:rPr lang="en-US" dirty="0"/>
              <a:t> </a:t>
            </a:r>
            <a:r>
              <a:rPr lang="en-US" dirty="0" err="1"/>
              <a:t>nhận</a:t>
            </a:r>
            <a:r>
              <a:rPr lang="en-US" dirty="0"/>
              <a:t> </a:t>
            </a:r>
            <a:r>
              <a:rPr lang="en-US" dirty="0" err="1"/>
              <a:t>những</a:t>
            </a:r>
            <a:r>
              <a:rPr lang="en-US" dirty="0"/>
              <a:t> </a:t>
            </a:r>
            <a:r>
              <a:rPr lang="en-US" dirty="0" err="1"/>
              <a:t>điều</a:t>
            </a:r>
            <a:r>
              <a:rPr lang="en-US" dirty="0"/>
              <a:t> </a:t>
            </a:r>
            <a:r>
              <a:rPr lang="en-US" dirty="0" err="1"/>
              <a:t>xảy</a:t>
            </a:r>
            <a:r>
              <a:rPr lang="en-US" dirty="0"/>
              <a:t> </a:t>
            </a:r>
            <a:r>
              <a:rPr lang="en-US" dirty="0" err="1"/>
              <a:t>đến</a:t>
            </a:r>
            <a:r>
              <a:rPr lang="en-US" dirty="0"/>
              <a:t>.</a:t>
            </a:r>
          </a:p>
          <a:p>
            <a:pPr marL="0" indent="0">
              <a:buNone/>
            </a:pPr>
            <a:endParaRPr lang="en-US" dirty="0"/>
          </a:p>
        </p:txBody>
      </p:sp>
    </p:spTree>
    <p:extLst>
      <p:ext uri="{BB962C8B-B14F-4D97-AF65-F5344CB8AC3E}">
        <p14:creationId xmlns:p14="http://schemas.microsoft.com/office/powerpoint/2010/main" val="2832627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a:t>
            </a:r>
          </a:p>
          <a:p>
            <a:pPr>
              <a:buFontTx/>
              <a:buChar char="-"/>
            </a:pPr>
            <a:r>
              <a:rPr lang="en-PH" b="1" i="1" dirty="0" err="1"/>
              <a:t>Hòa</a:t>
            </a:r>
            <a:r>
              <a:rPr lang="en-PH" b="1" i="1" dirty="0"/>
              <a:t> </a:t>
            </a:r>
            <a:r>
              <a:rPr lang="en-PH" b="1" i="1" dirty="0" err="1"/>
              <a:t>hợp</a:t>
            </a:r>
            <a:r>
              <a:rPr lang="en-PH" b="1" i="1" dirty="0"/>
              <a:t> </a:t>
            </a:r>
            <a:r>
              <a:rPr lang="en-PH" b="1" i="1" dirty="0" err="1"/>
              <a:t>với</a:t>
            </a:r>
            <a:r>
              <a:rPr lang="en-PH" b="1" i="1" dirty="0"/>
              <a:t> </a:t>
            </a:r>
            <a:r>
              <a:rPr lang="en-PH" b="1" i="1" dirty="0" err="1"/>
              <a:t>người</a:t>
            </a:r>
            <a:r>
              <a:rPr lang="en-PH" b="1" i="1" dirty="0"/>
              <a:t> </a:t>
            </a:r>
            <a:r>
              <a:rPr lang="en-PH" b="1" i="1" dirty="0" err="1"/>
              <a:t>khác</a:t>
            </a:r>
            <a:r>
              <a:rPr lang="en-PH" b="1" i="1" dirty="0"/>
              <a:t>: </a:t>
            </a:r>
          </a:p>
          <a:p>
            <a:pPr marL="0" indent="0" algn="just">
              <a:buNone/>
            </a:pPr>
            <a:r>
              <a:rPr lang="en-US" dirty="0"/>
              <a:t>+ </a:t>
            </a:r>
            <a:r>
              <a:rPr lang="en-US" dirty="0" err="1"/>
              <a:t>Chân</a:t>
            </a:r>
            <a:r>
              <a:rPr lang="en-US" dirty="0"/>
              <a:t> </a:t>
            </a:r>
            <a:r>
              <a:rPr lang="en-US" dirty="0" err="1"/>
              <a:t>thành</a:t>
            </a:r>
            <a:r>
              <a:rPr lang="en-US" dirty="0"/>
              <a:t>, </a:t>
            </a:r>
            <a:r>
              <a:rPr lang="en-US" dirty="0" err="1"/>
              <a:t>không</a:t>
            </a:r>
            <a:r>
              <a:rPr lang="en-US" dirty="0"/>
              <a:t> </a:t>
            </a:r>
            <a:r>
              <a:rPr lang="en-US" dirty="0" err="1"/>
              <a:t>giả</a:t>
            </a:r>
            <a:r>
              <a:rPr lang="en-US" dirty="0"/>
              <a:t> </a:t>
            </a:r>
            <a:r>
              <a:rPr lang="en-US" dirty="0" err="1"/>
              <a:t>tạo</a:t>
            </a:r>
            <a:r>
              <a:rPr lang="en-US" dirty="0"/>
              <a:t> </a:t>
            </a:r>
          </a:p>
          <a:p>
            <a:pPr marL="0" indent="0" algn="just">
              <a:buNone/>
            </a:pPr>
            <a:r>
              <a:rPr lang="en-US" dirty="0"/>
              <a:t>+ </a:t>
            </a:r>
            <a:r>
              <a:rPr lang="en-US" dirty="0" err="1"/>
              <a:t>Không</a:t>
            </a:r>
            <a:r>
              <a:rPr lang="en-US" dirty="0"/>
              <a:t> </a:t>
            </a:r>
            <a:r>
              <a:rPr lang="en-US" dirty="0" err="1"/>
              <a:t>cần</a:t>
            </a:r>
            <a:r>
              <a:rPr lang="en-US" dirty="0"/>
              <a:t> </a:t>
            </a:r>
            <a:r>
              <a:rPr lang="en-US" dirty="0" err="1"/>
              <a:t>cảm</a:t>
            </a:r>
            <a:r>
              <a:rPr lang="en-US" dirty="0"/>
              <a:t> </a:t>
            </a:r>
            <a:r>
              <a:rPr lang="en-US" dirty="0" err="1"/>
              <a:t>thấy</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khi</a:t>
            </a:r>
            <a:r>
              <a:rPr lang="en-US" dirty="0"/>
              <a:t> </a:t>
            </a:r>
            <a:r>
              <a:rPr lang="en-US" dirty="0" err="1"/>
              <a:t>mọi</a:t>
            </a:r>
            <a:r>
              <a:rPr lang="en-US" dirty="0"/>
              <a:t> </a:t>
            </a:r>
            <a:r>
              <a:rPr lang="en-US" dirty="0" err="1"/>
              <a:t>người</a:t>
            </a:r>
            <a:r>
              <a:rPr lang="en-US" dirty="0"/>
              <a:t> </a:t>
            </a:r>
            <a:r>
              <a:rPr lang="en-US" dirty="0" err="1"/>
              <a:t>yêu</a:t>
            </a:r>
            <a:r>
              <a:rPr lang="en-US" dirty="0"/>
              <a:t> </a:t>
            </a:r>
            <a:r>
              <a:rPr lang="en-US" dirty="0" err="1"/>
              <a:t>thương</a:t>
            </a:r>
            <a:r>
              <a:rPr lang="en-US" dirty="0"/>
              <a:t> </a:t>
            </a:r>
            <a:r>
              <a:rPr lang="en-US" dirty="0" err="1"/>
              <a:t>mình</a:t>
            </a:r>
            <a:endParaRPr lang="en-US" dirty="0"/>
          </a:p>
          <a:p>
            <a:pPr marL="0" indent="0" algn="just">
              <a:buNone/>
            </a:pPr>
            <a:r>
              <a:rPr lang="en-US" dirty="0"/>
              <a:t>+ </a:t>
            </a:r>
            <a:r>
              <a:rPr lang="en-US" dirty="0" err="1"/>
              <a:t>Tạo</a:t>
            </a:r>
            <a:r>
              <a:rPr lang="en-US" dirty="0"/>
              <a:t> </a:t>
            </a:r>
            <a:r>
              <a:rPr lang="en-US" dirty="0" err="1"/>
              <a:t>tương</a:t>
            </a:r>
            <a:r>
              <a:rPr lang="en-US" dirty="0"/>
              <a:t> </a:t>
            </a:r>
            <a:r>
              <a:rPr lang="en-US" dirty="0" err="1"/>
              <a:t>quan</a:t>
            </a:r>
            <a:r>
              <a:rPr lang="en-US" dirty="0"/>
              <a:t> </a:t>
            </a:r>
            <a:r>
              <a:rPr lang="en-US" dirty="0" err="1"/>
              <a:t>lành</a:t>
            </a:r>
            <a:r>
              <a:rPr lang="en-US" dirty="0"/>
              <a:t> </a:t>
            </a:r>
            <a:r>
              <a:rPr lang="en-US" dirty="0" err="1"/>
              <a:t>mạnh</a:t>
            </a:r>
            <a:r>
              <a:rPr lang="en-US" dirty="0"/>
              <a:t> </a:t>
            </a:r>
            <a:r>
              <a:rPr lang="en-US" dirty="0" err="1"/>
              <a:t>và</a:t>
            </a:r>
            <a:r>
              <a:rPr lang="en-US" dirty="0"/>
              <a:t> </a:t>
            </a:r>
            <a:r>
              <a:rPr lang="en-US" dirty="0" err="1"/>
              <a:t>cùng</a:t>
            </a:r>
            <a:r>
              <a:rPr lang="en-US" dirty="0"/>
              <a:t> </a:t>
            </a:r>
            <a:r>
              <a:rPr lang="en-US" dirty="0" err="1"/>
              <a:t>triển</a:t>
            </a:r>
            <a:r>
              <a:rPr lang="en-US" dirty="0"/>
              <a:t> </a:t>
            </a:r>
            <a:r>
              <a:rPr lang="en-US" dirty="0" err="1"/>
              <a:t>nở</a:t>
            </a:r>
            <a:r>
              <a:rPr lang="en-US" dirty="0"/>
              <a:t> </a:t>
            </a:r>
          </a:p>
          <a:p>
            <a:pPr marL="0" indent="0" algn="just">
              <a:buNone/>
            </a:pPr>
            <a:r>
              <a:rPr lang="en-US" dirty="0"/>
              <a:t>+ </a:t>
            </a:r>
            <a:r>
              <a:rPr lang="en-US" dirty="0" err="1"/>
              <a:t>Đón</a:t>
            </a:r>
            <a:r>
              <a:rPr lang="en-US" dirty="0"/>
              <a:t> </a:t>
            </a:r>
            <a:r>
              <a:rPr lang="en-US" dirty="0" err="1"/>
              <a:t>nhận</a:t>
            </a:r>
            <a:r>
              <a:rPr lang="en-US" dirty="0"/>
              <a:t> </a:t>
            </a:r>
            <a:r>
              <a:rPr lang="en-US" dirty="0" err="1"/>
              <a:t>người</a:t>
            </a:r>
            <a:r>
              <a:rPr lang="en-US" dirty="0"/>
              <a:t> </a:t>
            </a:r>
            <a:r>
              <a:rPr lang="en-US" dirty="0" err="1"/>
              <a:t>khác</a:t>
            </a:r>
            <a:r>
              <a:rPr lang="en-US" dirty="0"/>
              <a:t> </a:t>
            </a:r>
            <a:r>
              <a:rPr lang="en-US" dirty="0" err="1"/>
              <a:t>như</a:t>
            </a:r>
            <a:r>
              <a:rPr lang="en-US" dirty="0"/>
              <a:t> </a:t>
            </a:r>
            <a:r>
              <a:rPr lang="en-US" dirty="0" err="1"/>
              <a:t>chính</a:t>
            </a:r>
            <a:r>
              <a:rPr lang="en-US" dirty="0"/>
              <a:t> </a:t>
            </a:r>
            <a:r>
              <a:rPr lang="en-US" dirty="0" err="1"/>
              <a:t>họ</a:t>
            </a:r>
            <a:r>
              <a:rPr lang="en-US" dirty="0"/>
              <a:t> </a:t>
            </a:r>
            <a:r>
              <a:rPr lang="en-US" dirty="0" err="1"/>
              <a:t>là</a:t>
            </a:r>
            <a:r>
              <a:rPr lang="en-US" dirty="0"/>
              <a:t> </a:t>
            </a:r>
          </a:p>
          <a:p>
            <a:pPr marL="0" indent="0" algn="just">
              <a:buNone/>
            </a:pPr>
            <a:r>
              <a:rPr lang="en-US" dirty="0"/>
              <a:t>+ </a:t>
            </a:r>
            <a:r>
              <a:rPr lang="en-US" dirty="0" err="1"/>
              <a:t>Biết</a:t>
            </a:r>
            <a:r>
              <a:rPr lang="en-US" dirty="0"/>
              <a:t> </a:t>
            </a:r>
            <a:r>
              <a:rPr lang="en-US" dirty="0" err="1"/>
              <a:t>được</a:t>
            </a:r>
            <a:r>
              <a:rPr lang="en-US" dirty="0"/>
              <a:t> </a:t>
            </a:r>
            <a:r>
              <a:rPr lang="en-US" dirty="0" err="1"/>
              <a:t>mình</a:t>
            </a:r>
            <a:r>
              <a:rPr lang="en-US" dirty="0"/>
              <a:t> </a:t>
            </a:r>
            <a:r>
              <a:rPr lang="en-US" dirty="0" err="1"/>
              <a:t>có</a:t>
            </a:r>
            <a:r>
              <a:rPr lang="en-US" dirty="0"/>
              <a:t> </a:t>
            </a:r>
            <a:r>
              <a:rPr lang="en-US" dirty="0" err="1"/>
              <a:t>những</a:t>
            </a:r>
            <a:r>
              <a:rPr lang="en-US" dirty="0"/>
              <a:t> </a:t>
            </a:r>
            <a:r>
              <a:rPr lang="en-US" dirty="0" err="1"/>
              <a:t>người</a:t>
            </a:r>
            <a:r>
              <a:rPr lang="en-US" dirty="0"/>
              <a:t> </a:t>
            </a:r>
            <a:r>
              <a:rPr lang="en-US" dirty="0" err="1"/>
              <a:t>yêu</a:t>
            </a:r>
            <a:r>
              <a:rPr lang="en-US" dirty="0"/>
              <a:t> </a:t>
            </a:r>
            <a:r>
              <a:rPr lang="en-US" dirty="0" err="1"/>
              <a:t>thương</a:t>
            </a:r>
            <a:r>
              <a:rPr lang="en-US" dirty="0"/>
              <a:t> </a:t>
            </a:r>
            <a:r>
              <a:rPr lang="en-US" dirty="0" err="1"/>
              <a:t>nhất</a:t>
            </a:r>
            <a:r>
              <a:rPr lang="en-US" dirty="0"/>
              <a:t> </a:t>
            </a:r>
            <a:r>
              <a:rPr lang="en-US" dirty="0" err="1"/>
              <a:t>định</a:t>
            </a:r>
            <a:endParaRPr lang="en-US" dirty="0"/>
          </a:p>
          <a:p>
            <a:pPr marL="0" indent="0">
              <a:buNone/>
            </a:pPr>
            <a:endParaRPr lang="en-US" dirty="0"/>
          </a:p>
        </p:txBody>
      </p:sp>
    </p:spTree>
    <p:extLst>
      <p:ext uri="{BB962C8B-B14F-4D97-AF65-F5344CB8AC3E}">
        <p14:creationId xmlns:p14="http://schemas.microsoft.com/office/powerpoint/2010/main" val="1000151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a:t>
            </a:r>
            <a:endParaRPr lang="en-US" b="1" dirty="0"/>
          </a:p>
          <a:p>
            <a:pPr marL="0" indent="0">
              <a:buNone/>
            </a:pPr>
            <a:r>
              <a:rPr lang="en-US" b="1" i="1" dirty="0"/>
              <a:t>- </a:t>
            </a:r>
            <a:r>
              <a:rPr lang="en-US" b="1" i="1" dirty="0" err="1"/>
              <a:t>Sự</a:t>
            </a:r>
            <a:r>
              <a:rPr lang="en-US" b="1" i="1" dirty="0"/>
              <a:t> </a:t>
            </a:r>
            <a:r>
              <a:rPr lang="en-US" b="1" i="1" dirty="0" err="1"/>
              <a:t>tự</a:t>
            </a:r>
            <a:r>
              <a:rPr lang="en-US" b="1" i="1" dirty="0"/>
              <a:t> do </a:t>
            </a:r>
            <a:r>
              <a:rPr lang="en-US" b="1" i="1" dirty="0" err="1"/>
              <a:t>của</a:t>
            </a:r>
            <a:r>
              <a:rPr lang="en-US" b="1" i="1" dirty="0"/>
              <a:t> </a:t>
            </a:r>
            <a:r>
              <a:rPr lang="en-US" b="1" i="1" dirty="0" err="1"/>
              <a:t>bản</a:t>
            </a:r>
            <a:r>
              <a:rPr lang="en-US" b="1" i="1" dirty="0"/>
              <a:t> </a:t>
            </a:r>
            <a:r>
              <a:rPr lang="en-US" b="1" i="1" dirty="0" err="1"/>
              <a:t>thân</a:t>
            </a:r>
            <a:r>
              <a:rPr lang="en-US" b="1" i="1" dirty="0"/>
              <a:t>: </a:t>
            </a:r>
          </a:p>
          <a:p>
            <a:pPr marL="0" indent="0">
              <a:buNone/>
            </a:pPr>
            <a:r>
              <a:rPr lang="en-US" dirty="0"/>
              <a:t>+ </a:t>
            </a:r>
            <a:r>
              <a:rPr lang="en-US" dirty="0" err="1"/>
              <a:t>Tương</a:t>
            </a:r>
            <a:r>
              <a:rPr lang="en-US" dirty="0"/>
              <a:t> </a:t>
            </a:r>
            <a:r>
              <a:rPr lang="en-US" dirty="0" err="1"/>
              <a:t>lai</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chính</a:t>
            </a:r>
            <a:r>
              <a:rPr lang="en-US" dirty="0"/>
              <a:t> </a:t>
            </a:r>
            <a:r>
              <a:rPr lang="en-US" dirty="0" err="1"/>
              <a:t>bản</a:t>
            </a:r>
            <a:r>
              <a:rPr lang="en-US" dirty="0"/>
              <a:t> </a:t>
            </a:r>
            <a:r>
              <a:rPr lang="en-US" dirty="0" err="1"/>
              <a:t>thân</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hay </a:t>
            </a:r>
            <a:r>
              <a:rPr lang="en-US" dirty="0" err="1"/>
              <a:t>quá</a:t>
            </a:r>
            <a:r>
              <a:rPr lang="en-US" dirty="0"/>
              <a:t> </a:t>
            </a:r>
            <a:r>
              <a:rPr lang="en-US" dirty="0" err="1"/>
              <a:t>khứ</a:t>
            </a:r>
            <a:r>
              <a:rPr lang="en-US" dirty="0"/>
              <a:t> </a:t>
            </a:r>
          </a:p>
          <a:p>
            <a:pPr marL="0" indent="0">
              <a:buNone/>
            </a:pPr>
            <a:r>
              <a:rPr lang="en-US" dirty="0"/>
              <a:t>+ </a:t>
            </a:r>
            <a:r>
              <a:rPr lang="en-US" dirty="0" err="1"/>
              <a:t>Hiểu</a:t>
            </a:r>
            <a:r>
              <a:rPr lang="en-US" dirty="0"/>
              <a:t> </a:t>
            </a:r>
            <a:r>
              <a:rPr lang="en-US" dirty="0" err="1"/>
              <a:t>được</a:t>
            </a:r>
            <a:r>
              <a:rPr lang="en-US" dirty="0"/>
              <a:t> </a:t>
            </a:r>
            <a:r>
              <a:rPr lang="en-US" dirty="0" err="1"/>
              <a:t>giới</a:t>
            </a:r>
            <a:r>
              <a:rPr lang="en-US" dirty="0"/>
              <a:t> </a:t>
            </a:r>
            <a:r>
              <a:rPr lang="en-US" dirty="0" err="1"/>
              <a:t>hạn</a:t>
            </a:r>
            <a:r>
              <a:rPr lang="en-US" dirty="0"/>
              <a:t> </a:t>
            </a:r>
            <a:r>
              <a:rPr lang="en-US" dirty="0" err="1"/>
              <a:t>nhưng</a:t>
            </a:r>
            <a:r>
              <a:rPr lang="en-US" dirty="0"/>
              <a:t> </a:t>
            </a:r>
            <a:r>
              <a:rPr lang="en-US" dirty="0" err="1"/>
              <a:t>không</a:t>
            </a:r>
            <a:r>
              <a:rPr lang="en-US" dirty="0"/>
              <a:t> </a:t>
            </a:r>
            <a:r>
              <a:rPr lang="en-US" dirty="0" err="1"/>
              <a:t>bị</a:t>
            </a:r>
            <a:r>
              <a:rPr lang="en-US" dirty="0"/>
              <a:t> </a:t>
            </a:r>
            <a:r>
              <a:rPr lang="en-US" dirty="0" err="1"/>
              <a:t>ràng</a:t>
            </a:r>
            <a:r>
              <a:rPr lang="en-US" dirty="0"/>
              <a:t> </a:t>
            </a:r>
            <a:r>
              <a:rPr lang="en-US" dirty="0" err="1"/>
              <a:t>buộc</a:t>
            </a:r>
            <a:endParaRPr lang="en-US" dirty="0"/>
          </a:p>
          <a:p>
            <a:pPr marL="0" indent="0">
              <a:buNone/>
            </a:pPr>
            <a:r>
              <a:rPr lang="en-GB" dirty="0"/>
              <a:t>+ </a:t>
            </a:r>
            <a:r>
              <a:rPr lang="en-GB" dirty="0" err="1"/>
              <a:t>Bản</a:t>
            </a:r>
            <a:r>
              <a:rPr lang="en-GB" dirty="0"/>
              <a:t> </a:t>
            </a:r>
            <a:r>
              <a:rPr lang="en-GB" dirty="0" err="1"/>
              <a:t>thân</a:t>
            </a:r>
            <a:r>
              <a:rPr lang="en-GB" dirty="0"/>
              <a:t> </a:t>
            </a:r>
            <a:r>
              <a:rPr lang="en-GB" dirty="0" err="1"/>
              <a:t>tự</a:t>
            </a:r>
            <a:r>
              <a:rPr lang="en-GB" dirty="0"/>
              <a:t> do </a:t>
            </a:r>
            <a:r>
              <a:rPr lang="en-GB" dirty="0" err="1"/>
              <a:t>bằng</a:t>
            </a:r>
            <a:r>
              <a:rPr lang="en-GB" dirty="0"/>
              <a:t> </a:t>
            </a:r>
            <a:r>
              <a:rPr lang="en-GB" dirty="0" err="1"/>
              <a:t>chính</a:t>
            </a:r>
            <a:r>
              <a:rPr lang="en-GB" dirty="0"/>
              <a:t> </a:t>
            </a:r>
            <a:r>
              <a:rPr lang="en-GB" dirty="0" err="1"/>
              <a:t>thái</a:t>
            </a:r>
            <a:r>
              <a:rPr lang="en-GB" dirty="0"/>
              <a:t> </a:t>
            </a:r>
            <a:r>
              <a:rPr lang="en-GB" dirty="0" err="1"/>
              <a:t>độ</a:t>
            </a:r>
            <a:r>
              <a:rPr lang="en-GB" dirty="0"/>
              <a:t> </a:t>
            </a:r>
            <a:r>
              <a:rPr lang="en-GB" dirty="0" err="1"/>
              <a:t>của</a:t>
            </a:r>
            <a:r>
              <a:rPr lang="en-GB" dirty="0"/>
              <a:t> </a:t>
            </a:r>
            <a:r>
              <a:rPr lang="en-GB" dirty="0" err="1"/>
              <a:t>mình</a:t>
            </a:r>
            <a:r>
              <a:rPr lang="en-GB" dirty="0"/>
              <a:t> </a:t>
            </a:r>
            <a:r>
              <a:rPr lang="en-GB" dirty="0" err="1"/>
              <a:t>với</a:t>
            </a:r>
            <a:r>
              <a:rPr lang="en-GB" dirty="0"/>
              <a:t> </a:t>
            </a:r>
            <a:r>
              <a:rPr lang="en-GB" dirty="0" err="1"/>
              <a:t>sự</a:t>
            </a:r>
            <a:r>
              <a:rPr lang="en-GB" dirty="0"/>
              <a:t> </a:t>
            </a:r>
            <a:r>
              <a:rPr lang="en-GB" dirty="0" err="1"/>
              <a:t>việc</a:t>
            </a:r>
            <a:endParaRPr lang="en-US" dirty="0"/>
          </a:p>
          <a:p>
            <a:pPr marL="0" indent="0">
              <a:buNone/>
            </a:pPr>
            <a:endParaRPr lang="en-US" dirty="0"/>
          </a:p>
        </p:txBody>
      </p:sp>
    </p:spTree>
    <p:extLst>
      <p:ext uri="{BB962C8B-B14F-4D97-AF65-F5344CB8AC3E}">
        <p14:creationId xmlns:p14="http://schemas.microsoft.com/office/powerpoint/2010/main" val="2272972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a:t>
            </a:r>
            <a:endParaRPr lang="en-US" b="1" dirty="0"/>
          </a:p>
          <a:p>
            <a:pPr>
              <a:buFontTx/>
              <a:buChar char="-"/>
            </a:pPr>
            <a:r>
              <a:rPr lang="en-US" b="1" i="1" dirty="0" err="1"/>
              <a:t>Khả</a:t>
            </a:r>
            <a:r>
              <a:rPr lang="en-US" b="1" i="1" dirty="0"/>
              <a:t> </a:t>
            </a:r>
            <a:r>
              <a:rPr lang="en-US" b="1" i="1" dirty="0" err="1"/>
              <a:t>năng</a:t>
            </a:r>
            <a:r>
              <a:rPr lang="en-US" b="1" i="1" dirty="0"/>
              <a:t> </a:t>
            </a:r>
            <a:r>
              <a:rPr lang="en-US" b="1" i="1" dirty="0" err="1"/>
              <a:t>sáng</a:t>
            </a:r>
            <a:r>
              <a:rPr lang="en-US" b="1" i="1" dirty="0"/>
              <a:t> </a:t>
            </a:r>
            <a:r>
              <a:rPr lang="en-US" b="1" i="1" dirty="0" err="1"/>
              <a:t>tạo</a:t>
            </a:r>
            <a:r>
              <a:rPr lang="en-US" b="1" i="1" dirty="0"/>
              <a:t>: </a:t>
            </a:r>
          </a:p>
          <a:p>
            <a:pPr marL="0" indent="0">
              <a:buNone/>
            </a:pPr>
            <a:r>
              <a:rPr lang="en-US" dirty="0"/>
              <a:t>+ </a:t>
            </a:r>
            <a:r>
              <a:rPr lang="en-US" dirty="0" err="1"/>
              <a:t>Thích</a:t>
            </a:r>
            <a:r>
              <a:rPr lang="en-US" dirty="0"/>
              <a:t> </a:t>
            </a:r>
            <a:r>
              <a:rPr lang="en-US" dirty="0" err="1"/>
              <a:t>nghi</a:t>
            </a:r>
            <a:r>
              <a:rPr lang="en-US" dirty="0"/>
              <a:t> </a:t>
            </a:r>
            <a:r>
              <a:rPr lang="en-US" dirty="0" err="1"/>
              <a:t>được</a:t>
            </a:r>
            <a:r>
              <a:rPr lang="en-US" dirty="0"/>
              <a:t> </a:t>
            </a:r>
            <a:r>
              <a:rPr lang="en-US" dirty="0" err="1"/>
              <a:t>với</a:t>
            </a:r>
            <a:r>
              <a:rPr lang="en-US" dirty="0"/>
              <a:t> </a:t>
            </a:r>
            <a:r>
              <a:rPr lang="en-US" dirty="0" err="1"/>
              <a:t>môi</a:t>
            </a:r>
            <a:r>
              <a:rPr lang="en-US" dirty="0"/>
              <a:t> </a:t>
            </a:r>
            <a:r>
              <a:rPr lang="en-US" dirty="0" err="1"/>
              <a:t>trường</a:t>
            </a:r>
            <a:r>
              <a:rPr lang="en-US" dirty="0"/>
              <a:t> </a:t>
            </a:r>
            <a:r>
              <a:rPr lang="en-US" dirty="0" err="1"/>
              <a:t>mới</a:t>
            </a:r>
            <a:r>
              <a:rPr lang="en-US" dirty="0"/>
              <a:t> </a:t>
            </a:r>
          </a:p>
          <a:p>
            <a:pPr marL="0" indent="0">
              <a:buNone/>
            </a:pPr>
            <a:r>
              <a:rPr lang="en-US" dirty="0"/>
              <a:t>+ </a:t>
            </a:r>
            <a:r>
              <a:rPr lang="en-US" dirty="0" err="1"/>
              <a:t>Tự</a:t>
            </a:r>
            <a:r>
              <a:rPr lang="en-US" dirty="0"/>
              <a:t> </a:t>
            </a:r>
            <a:r>
              <a:rPr lang="en-US" dirty="0" err="1"/>
              <a:t>tạo</a:t>
            </a:r>
            <a:r>
              <a:rPr lang="en-US" dirty="0"/>
              <a:t> </a:t>
            </a:r>
            <a:r>
              <a:rPr lang="en-US" dirty="0" err="1"/>
              <a:t>cho</a:t>
            </a:r>
            <a:r>
              <a:rPr lang="en-US" dirty="0"/>
              <a:t> </a:t>
            </a:r>
            <a:r>
              <a:rPr lang="en-US" dirty="0" err="1"/>
              <a:t>cuộc</a:t>
            </a:r>
            <a:r>
              <a:rPr lang="en-US" dirty="0"/>
              <a:t> </a:t>
            </a:r>
            <a:r>
              <a:rPr lang="en-US" dirty="0" err="1"/>
              <a:t>đời</a:t>
            </a:r>
            <a:r>
              <a:rPr lang="en-US" dirty="0"/>
              <a:t> </a:t>
            </a:r>
            <a:r>
              <a:rPr lang="en-US" dirty="0" err="1"/>
              <a:t>mình</a:t>
            </a:r>
            <a:r>
              <a:rPr lang="en-US" dirty="0"/>
              <a:t> </a:t>
            </a:r>
            <a:r>
              <a:rPr lang="en-US" dirty="0" err="1"/>
              <a:t>những</a:t>
            </a:r>
            <a:r>
              <a:rPr lang="en-US" dirty="0"/>
              <a:t> </a:t>
            </a:r>
            <a:r>
              <a:rPr lang="en-US" dirty="0" err="1"/>
              <a:t>lối</a:t>
            </a:r>
            <a:r>
              <a:rPr lang="en-US" dirty="0"/>
              <a:t> </a:t>
            </a:r>
            <a:r>
              <a:rPr lang="en-US" dirty="0" err="1"/>
              <a:t>đi</a:t>
            </a:r>
            <a:r>
              <a:rPr lang="en-US" dirty="0"/>
              <a:t> </a:t>
            </a:r>
            <a:r>
              <a:rPr lang="en-US" dirty="0" err="1"/>
              <a:t>riêng</a:t>
            </a:r>
            <a:endParaRPr lang="en-US" dirty="0"/>
          </a:p>
          <a:p>
            <a:pPr marL="0" indent="0">
              <a:buNone/>
            </a:pPr>
            <a:r>
              <a:rPr lang="en-US" dirty="0"/>
              <a:t>+ </a:t>
            </a:r>
            <a:r>
              <a:rPr lang="en-US" dirty="0" err="1"/>
              <a:t>Tự</a:t>
            </a:r>
            <a:r>
              <a:rPr lang="en-US" dirty="0"/>
              <a:t> </a:t>
            </a:r>
            <a:r>
              <a:rPr lang="en-US" dirty="0" err="1"/>
              <a:t>tạo</a:t>
            </a:r>
            <a:r>
              <a:rPr lang="en-US" dirty="0"/>
              <a:t> </a:t>
            </a:r>
            <a:r>
              <a:rPr lang="en-US" dirty="0" err="1"/>
              <a:t>cho</a:t>
            </a:r>
            <a:r>
              <a:rPr lang="en-US" dirty="0"/>
              <a:t> </a:t>
            </a:r>
            <a:r>
              <a:rPr lang="en-US" dirty="0" err="1"/>
              <a:t>mình</a:t>
            </a:r>
            <a:r>
              <a:rPr lang="en-US" dirty="0"/>
              <a:t> </a:t>
            </a:r>
            <a:r>
              <a:rPr lang="en-US" dirty="0" err="1"/>
              <a:t>những</a:t>
            </a:r>
            <a:r>
              <a:rPr lang="en-US" dirty="0"/>
              <a:t> </a:t>
            </a:r>
            <a:r>
              <a:rPr lang="en-US" dirty="0" err="1"/>
              <a:t>cơ</a:t>
            </a:r>
            <a:r>
              <a:rPr lang="en-US" dirty="0"/>
              <a:t> </a:t>
            </a:r>
            <a:r>
              <a:rPr lang="en-US" dirty="0" err="1"/>
              <a:t>hội</a:t>
            </a:r>
            <a:r>
              <a:rPr lang="en-US" dirty="0"/>
              <a:t> </a:t>
            </a:r>
            <a:r>
              <a:rPr lang="en-US" dirty="0" err="1"/>
              <a:t>mới</a:t>
            </a:r>
            <a:r>
              <a:rPr lang="en-US" dirty="0"/>
              <a:t>, </a:t>
            </a:r>
            <a:r>
              <a:rPr lang="en-US" dirty="0" err="1"/>
              <a:t>trải</a:t>
            </a:r>
            <a:r>
              <a:rPr lang="en-US" dirty="0"/>
              <a:t> </a:t>
            </a:r>
            <a:r>
              <a:rPr lang="en-US" dirty="0" err="1"/>
              <a:t>nghiệm</a:t>
            </a:r>
            <a:r>
              <a:rPr lang="en-US" dirty="0"/>
              <a:t> </a:t>
            </a:r>
            <a:r>
              <a:rPr lang="en-US" dirty="0" err="1"/>
              <a:t>mới</a:t>
            </a:r>
            <a:endParaRPr lang="en-US" dirty="0"/>
          </a:p>
          <a:p>
            <a:pPr marL="0" indent="0">
              <a:buNone/>
            </a:pPr>
            <a:r>
              <a:rPr lang="en-US" dirty="0"/>
              <a:t>+ </a:t>
            </a:r>
            <a:r>
              <a:rPr lang="en-GB" dirty="0"/>
              <a:t>Linh </a:t>
            </a:r>
            <a:r>
              <a:rPr lang="en-GB" dirty="0" err="1"/>
              <a:t>hoạt</a:t>
            </a:r>
            <a:r>
              <a:rPr lang="en-GB" dirty="0"/>
              <a:t> </a:t>
            </a:r>
            <a:r>
              <a:rPr lang="en-GB" dirty="0" err="1"/>
              <a:t>và</a:t>
            </a:r>
            <a:r>
              <a:rPr lang="en-GB" dirty="0"/>
              <a:t> </a:t>
            </a:r>
            <a:r>
              <a:rPr lang="en-GB" dirty="0" err="1"/>
              <a:t>uyển</a:t>
            </a:r>
            <a:r>
              <a:rPr lang="en-GB" dirty="0"/>
              <a:t> </a:t>
            </a:r>
            <a:r>
              <a:rPr lang="en-GB" dirty="0" err="1"/>
              <a:t>chuyển</a:t>
            </a:r>
            <a:r>
              <a:rPr lang="en-GB" dirty="0"/>
              <a:t> </a:t>
            </a:r>
            <a:r>
              <a:rPr lang="en-GB" dirty="0" err="1"/>
              <a:t>để</a:t>
            </a:r>
            <a:r>
              <a:rPr lang="en-GB" dirty="0"/>
              <a:t> </a:t>
            </a:r>
            <a:r>
              <a:rPr lang="en-GB" dirty="0" err="1"/>
              <a:t>thích</a:t>
            </a:r>
            <a:r>
              <a:rPr lang="en-GB" dirty="0"/>
              <a:t> </a:t>
            </a:r>
            <a:r>
              <a:rPr lang="en-GB" dirty="0" err="1"/>
              <a:t>nghi</a:t>
            </a:r>
            <a:r>
              <a:rPr lang="en-GB" dirty="0"/>
              <a:t> </a:t>
            </a:r>
            <a:r>
              <a:rPr lang="en-GB" dirty="0" err="1"/>
              <a:t>với</a:t>
            </a:r>
            <a:r>
              <a:rPr lang="en-GB" dirty="0"/>
              <a:t> </a:t>
            </a:r>
            <a:r>
              <a:rPr lang="en-GB" dirty="0" err="1"/>
              <a:t>các</a:t>
            </a:r>
            <a:r>
              <a:rPr lang="en-GB" dirty="0"/>
              <a:t> </a:t>
            </a:r>
            <a:r>
              <a:rPr lang="en-GB" dirty="0" err="1"/>
              <a:t>môi</a:t>
            </a:r>
            <a:r>
              <a:rPr lang="en-GB" dirty="0"/>
              <a:t> </a:t>
            </a:r>
            <a:r>
              <a:rPr lang="en-GB" dirty="0" err="1"/>
              <a:t>trường</a:t>
            </a:r>
            <a:r>
              <a:rPr lang="en-GB" dirty="0"/>
              <a:t> </a:t>
            </a:r>
            <a:r>
              <a:rPr lang="en-GB" dirty="0" err="1"/>
              <a:t>sống</a:t>
            </a:r>
            <a:endParaRPr lang="en-GB"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25168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a:t>
            </a:r>
            <a:endParaRPr lang="en-US" b="1" dirty="0"/>
          </a:p>
          <a:p>
            <a:pPr>
              <a:buFontTx/>
              <a:buChar char="-"/>
            </a:pPr>
            <a:r>
              <a:rPr lang="en-US" b="1" i="1" dirty="0" err="1"/>
              <a:t>Thống</a:t>
            </a:r>
            <a:r>
              <a:rPr lang="en-US" b="1" i="1" dirty="0"/>
              <a:t> </a:t>
            </a:r>
            <a:r>
              <a:rPr lang="en-US" b="1" i="1" dirty="0" err="1"/>
              <a:t>hợp</a:t>
            </a:r>
            <a:r>
              <a:rPr lang="en-US" b="1" i="1" dirty="0"/>
              <a:t>: </a:t>
            </a:r>
          </a:p>
          <a:p>
            <a:pPr marL="0" indent="0" algn="just">
              <a:buNone/>
            </a:pPr>
            <a:r>
              <a:rPr lang="en-GB" b="1" i="1" dirty="0"/>
              <a:t>Thu </a:t>
            </a:r>
            <a:r>
              <a:rPr lang="en-GB" b="1" i="1" dirty="0" err="1"/>
              <a:t>hẹp</a:t>
            </a:r>
            <a:r>
              <a:rPr lang="en-GB" b="1" i="1" dirty="0"/>
              <a:t> </a:t>
            </a:r>
            <a:r>
              <a:rPr lang="en-GB" b="1" i="1" dirty="0" err="1"/>
              <a:t>khoảng</a:t>
            </a:r>
            <a:r>
              <a:rPr lang="en-GB" b="1" i="1" dirty="0"/>
              <a:t> </a:t>
            </a:r>
            <a:r>
              <a:rPr lang="en-GB" b="1" i="1" dirty="0" err="1"/>
              <a:t>cách</a:t>
            </a:r>
            <a:r>
              <a:rPr lang="en-GB" b="1" i="1" dirty="0"/>
              <a:t> </a:t>
            </a:r>
            <a:r>
              <a:rPr lang="en-GB" b="1" i="1" dirty="0" err="1"/>
              <a:t>giữa</a:t>
            </a:r>
            <a:r>
              <a:rPr lang="en-GB" b="1" i="1" dirty="0"/>
              <a:t>: </a:t>
            </a:r>
          </a:p>
          <a:p>
            <a:pPr marL="0" indent="0" algn="just">
              <a:lnSpc>
                <a:spcPct val="114000"/>
              </a:lnSpc>
              <a:buNone/>
            </a:pPr>
            <a:r>
              <a:rPr lang="en-GB" dirty="0"/>
              <a:t>+ </a:t>
            </a:r>
            <a:r>
              <a:rPr lang="en-GB" dirty="0" err="1"/>
              <a:t>Hình</a:t>
            </a:r>
            <a:r>
              <a:rPr lang="en-GB" dirty="0"/>
              <a:t> </a:t>
            </a:r>
            <a:r>
              <a:rPr lang="en-GB" dirty="0" err="1"/>
              <a:t>ảnh</a:t>
            </a:r>
            <a:r>
              <a:rPr lang="en-GB" dirty="0"/>
              <a:t> </a:t>
            </a:r>
            <a:r>
              <a:rPr lang="en-GB" dirty="0" err="1"/>
              <a:t>bản</a:t>
            </a:r>
            <a:r>
              <a:rPr lang="en-GB" dirty="0"/>
              <a:t> </a:t>
            </a:r>
            <a:r>
              <a:rPr lang="en-GB" dirty="0" err="1"/>
              <a:t>thân</a:t>
            </a:r>
            <a:r>
              <a:rPr lang="en-GB" dirty="0"/>
              <a:t> </a:t>
            </a:r>
            <a:r>
              <a:rPr lang="en-GB" dirty="0" err="1"/>
              <a:t>và</a:t>
            </a:r>
            <a:r>
              <a:rPr lang="en-GB" dirty="0"/>
              <a:t> </a:t>
            </a:r>
            <a:r>
              <a:rPr lang="en-GB" dirty="0" err="1"/>
              <a:t>bản</a:t>
            </a:r>
            <a:r>
              <a:rPr lang="en-GB" dirty="0"/>
              <a:t> </a:t>
            </a:r>
            <a:r>
              <a:rPr lang="en-GB" dirty="0" err="1"/>
              <a:t>thân</a:t>
            </a:r>
            <a:r>
              <a:rPr lang="en-GB" dirty="0"/>
              <a:t> </a:t>
            </a:r>
            <a:r>
              <a:rPr lang="en-GB" dirty="0" err="1"/>
              <a:t>lý</a:t>
            </a:r>
            <a:r>
              <a:rPr lang="en-GB" dirty="0"/>
              <a:t> </a:t>
            </a:r>
            <a:r>
              <a:rPr lang="en-GB" dirty="0" err="1"/>
              <a:t>tưởng</a:t>
            </a:r>
            <a:endParaRPr lang="en-GB" dirty="0"/>
          </a:p>
          <a:p>
            <a:pPr marL="0" indent="0" algn="just">
              <a:lnSpc>
                <a:spcPct val="114000"/>
              </a:lnSpc>
              <a:buNone/>
            </a:pPr>
            <a:r>
              <a:rPr lang="en-GB" dirty="0"/>
              <a:t>+ </a:t>
            </a:r>
            <a:r>
              <a:rPr lang="en-GB" dirty="0" err="1"/>
              <a:t>Hình</a:t>
            </a:r>
            <a:r>
              <a:rPr lang="en-GB" dirty="0"/>
              <a:t> </a:t>
            </a:r>
            <a:r>
              <a:rPr lang="en-GB" dirty="0" err="1"/>
              <a:t>ảnh</a:t>
            </a:r>
            <a:r>
              <a:rPr lang="en-GB" dirty="0"/>
              <a:t> </a:t>
            </a:r>
            <a:r>
              <a:rPr lang="en-GB" dirty="0" err="1"/>
              <a:t>bản</a:t>
            </a:r>
            <a:r>
              <a:rPr lang="en-GB" dirty="0"/>
              <a:t> </a:t>
            </a:r>
            <a:r>
              <a:rPr lang="en-GB" dirty="0" err="1"/>
              <a:t>thân</a:t>
            </a:r>
            <a:r>
              <a:rPr lang="en-GB" dirty="0"/>
              <a:t> </a:t>
            </a:r>
            <a:r>
              <a:rPr lang="en-GB" dirty="0" err="1"/>
              <a:t>và</a:t>
            </a:r>
            <a:r>
              <a:rPr lang="en-GB" dirty="0"/>
              <a:t> </a:t>
            </a:r>
            <a:r>
              <a:rPr lang="en-GB" dirty="0" err="1"/>
              <a:t>trải</a:t>
            </a:r>
            <a:r>
              <a:rPr lang="en-GB" dirty="0"/>
              <a:t> </a:t>
            </a:r>
            <a:r>
              <a:rPr lang="en-GB" dirty="0" err="1"/>
              <a:t>nghiệm</a:t>
            </a:r>
            <a:r>
              <a:rPr lang="en-GB" dirty="0"/>
              <a:t> </a:t>
            </a:r>
            <a:r>
              <a:rPr lang="en-GB" dirty="0" err="1"/>
              <a:t>thực</a:t>
            </a:r>
            <a:r>
              <a:rPr lang="en-GB" dirty="0"/>
              <a:t> </a:t>
            </a:r>
            <a:r>
              <a:rPr lang="en-GB" dirty="0" err="1"/>
              <a:t>tế</a:t>
            </a:r>
            <a:endParaRPr lang="en-GB" dirty="0"/>
          </a:p>
          <a:p>
            <a:pPr marL="0" indent="0" algn="just">
              <a:lnSpc>
                <a:spcPct val="114000"/>
              </a:lnSpc>
              <a:buNone/>
            </a:pPr>
            <a:r>
              <a:rPr lang="en-GB" dirty="0"/>
              <a:t>+ </a:t>
            </a:r>
            <a:r>
              <a:rPr lang="en-GB" dirty="0" err="1"/>
              <a:t>Sống</a:t>
            </a:r>
            <a:r>
              <a:rPr lang="en-GB" dirty="0"/>
              <a:t> </a:t>
            </a:r>
            <a:r>
              <a:rPr lang="en-GB" dirty="0" err="1"/>
              <a:t>thật</a:t>
            </a:r>
            <a:r>
              <a:rPr lang="en-GB" dirty="0"/>
              <a:t> </a:t>
            </a:r>
            <a:r>
              <a:rPr lang="en-GB" dirty="0" err="1"/>
              <a:t>với</a:t>
            </a:r>
            <a:r>
              <a:rPr lang="en-GB" dirty="0"/>
              <a:t> </a:t>
            </a:r>
            <a:r>
              <a:rPr lang="en-GB" dirty="0" err="1"/>
              <a:t>chính</a:t>
            </a:r>
            <a:r>
              <a:rPr lang="en-GB" dirty="0"/>
              <a:t> </a:t>
            </a:r>
            <a:r>
              <a:rPr lang="en-GB" dirty="0" err="1"/>
              <a:t>mình</a:t>
            </a:r>
            <a:r>
              <a:rPr lang="en-GB" dirty="0"/>
              <a:t> </a:t>
            </a:r>
            <a:r>
              <a:rPr lang="en-GB" dirty="0" err="1"/>
              <a:t>và</a:t>
            </a:r>
            <a:r>
              <a:rPr lang="en-GB" dirty="0"/>
              <a:t> tin </a:t>
            </a:r>
            <a:r>
              <a:rPr lang="en-GB" dirty="0" err="1"/>
              <a:t>tưởng</a:t>
            </a:r>
            <a:r>
              <a:rPr lang="en-GB" dirty="0"/>
              <a:t> </a:t>
            </a:r>
            <a:r>
              <a:rPr lang="en-GB" dirty="0" err="1"/>
              <a:t>bản</a:t>
            </a:r>
            <a:r>
              <a:rPr lang="en-GB" dirty="0"/>
              <a:t> </a:t>
            </a:r>
            <a:r>
              <a:rPr lang="en-GB" dirty="0" err="1"/>
              <a:t>thân</a:t>
            </a:r>
            <a:endParaRPr lang="en-GB" dirty="0"/>
          </a:p>
          <a:p>
            <a:pPr marL="0" indent="0" algn="just">
              <a:buNone/>
            </a:pPr>
            <a:r>
              <a:rPr lang="en-GB" dirty="0"/>
              <a:t>+ </a:t>
            </a:r>
            <a:r>
              <a:rPr lang="en-GB" dirty="0" err="1"/>
              <a:t>Không</a:t>
            </a:r>
            <a:r>
              <a:rPr lang="en-GB" dirty="0"/>
              <a:t> </a:t>
            </a:r>
            <a:r>
              <a:rPr lang="en-GB" dirty="0" err="1"/>
              <a:t>cần</a:t>
            </a:r>
            <a:r>
              <a:rPr lang="en-GB" dirty="0"/>
              <a:t> </a:t>
            </a:r>
            <a:r>
              <a:rPr lang="en-GB" dirty="0" err="1"/>
              <a:t>cố</a:t>
            </a:r>
            <a:r>
              <a:rPr lang="en-GB" dirty="0"/>
              <a:t> </a:t>
            </a:r>
            <a:r>
              <a:rPr lang="en-GB" dirty="0" err="1"/>
              <a:t>phải</a:t>
            </a:r>
            <a:r>
              <a:rPr lang="en-GB" dirty="0"/>
              <a:t> </a:t>
            </a:r>
            <a:r>
              <a:rPr lang="en-GB" dirty="0" err="1"/>
              <a:t>chứng</a:t>
            </a:r>
            <a:r>
              <a:rPr lang="en-GB" dirty="0"/>
              <a:t> </a:t>
            </a:r>
            <a:r>
              <a:rPr lang="en-GB" dirty="0" err="1"/>
              <a:t>tỏ</a:t>
            </a:r>
            <a:r>
              <a:rPr lang="en-GB" dirty="0"/>
              <a:t> </a:t>
            </a:r>
            <a:r>
              <a:rPr lang="en-GB" dirty="0" err="1"/>
              <a:t>bản</a:t>
            </a:r>
            <a:r>
              <a:rPr lang="en-GB" dirty="0"/>
              <a:t> </a:t>
            </a:r>
            <a:r>
              <a:rPr lang="en-GB" dirty="0" err="1"/>
              <a:t>thân</a:t>
            </a:r>
            <a:r>
              <a:rPr lang="en-GB" dirty="0"/>
              <a:t> </a:t>
            </a:r>
            <a:r>
              <a:rPr lang="en-GB" dirty="0" err="1"/>
              <a:t>mình</a:t>
            </a:r>
            <a:endParaRPr lang="en-GB"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0275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3" name="Content Placeholder 2"/>
          <p:cNvSpPr>
            <a:spLocks noGrp="1"/>
          </p:cNvSpPr>
          <p:nvPr>
            <p:ph idx="1"/>
          </p:nvPr>
        </p:nvSpPr>
        <p:spPr/>
        <p:txBody>
          <a:bodyPr/>
          <a:lstStyle/>
          <a:p>
            <a:pPr marL="0" indent="0">
              <a:buNone/>
            </a:pPr>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a:t>
            </a:r>
            <a:endParaRPr lang="en-US" b="1" dirty="0"/>
          </a:p>
          <a:p>
            <a:pPr>
              <a:buFontTx/>
              <a:buChar char="-"/>
            </a:pPr>
            <a:r>
              <a:rPr lang="en-US" b="1" i="1" dirty="0"/>
              <a:t>Hiện </a:t>
            </a:r>
            <a:r>
              <a:rPr lang="en-US" b="1" i="1" dirty="0" err="1"/>
              <a:t>thực</a:t>
            </a:r>
            <a:r>
              <a:rPr lang="en-US" b="1" i="1" dirty="0"/>
              <a:t> </a:t>
            </a:r>
            <a:r>
              <a:rPr lang="en-US" b="1" i="1" dirty="0" err="1"/>
              <a:t>hóa</a:t>
            </a:r>
            <a:r>
              <a:rPr lang="en-US" b="1" i="1" dirty="0"/>
              <a:t> </a:t>
            </a:r>
            <a:r>
              <a:rPr lang="en-US" b="1" i="1" dirty="0" err="1"/>
              <a:t>không</a:t>
            </a:r>
            <a:r>
              <a:rPr lang="en-US" b="1" i="1" dirty="0"/>
              <a:t> </a:t>
            </a:r>
            <a:r>
              <a:rPr lang="en-US" b="1" i="1" dirty="0" err="1"/>
              <a:t>ngừng</a:t>
            </a:r>
            <a:r>
              <a:rPr lang="en-US" b="1" i="1" dirty="0"/>
              <a:t>: </a:t>
            </a:r>
          </a:p>
          <a:p>
            <a:pPr marL="0" indent="0">
              <a:buNone/>
            </a:pPr>
            <a:r>
              <a:rPr lang="en-US" dirty="0"/>
              <a:t>+ </a:t>
            </a:r>
            <a:r>
              <a:rPr lang="en-US" dirty="0" err="1"/>
              <a:t>Không</a:t>
            </a:r>
            <a:r>
              <a:rPr lang="en-US" dirty="0"/>
              <a:t> </a:t>
            </a:r>
            <a:r>
              <a:rPr lang="en-US" dirty="0" err="1"/>
              <a:t>dừng</a:t>
            </a:r>
            <a:r>
              <a:rPr lang="en-US" dirty="0"/>
              <a:t> </a:t>
            </a:r>
            <a:r>
              <a:rPr lang="en-US" dirty="0" err="1"/>
              <a:t>lại</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liên</a:t>
            </a:r>
            <a:r>
              <a:rPr lang="en-US" dirty="0"/>
              <a:t> </a:t>
            </a:r>
            <a:r>
              <a:rPr lang="en-US" dirty="0" err="1"/>
              <a:t>tục</a:t>
            </a:r>
            <a:r>
              <a:rPr lang="en-US" dirty="0"/>
              <a:t> </a:t>
            </a:r>
            <a:r>
              <a:rPr lang="en-US" dirty="0" err="1"/>
              <a:t>cập</a:t>
            </a:r>
            <a:r>
              <a:rPr lang="en-US" dirty="0"/>
              <a:t> </a:t>
            </a:r>
            <a:r>
              <a:rPr lang="en-US" dirty="0" err="1"/>
              <a:t>nhật</a:t>
            </a:r>
            <a:r>
              <a:rPr lang="en-US" dirty="0"/>
              <a:t>, </a:t>
            </a:r>
            <a:r>
              <a:rPr lang="en-US" dirty="0" err="1"/>
              <a:t>hướng</a:t>
            </a:r>
            <a:r>
              <a:rPr lang="en-US" dirty="0"/>
              <a:t> </a:t>
            </a:r>
            <a:r>
              <a:rPr lang="en-US" dirty="0" err="1"/>
              <a:t>lên</a:t>
            </a:r>
            <a:r>
              <a:rPr lang="en-US" dirty="0"/>
              <a:t> </a:t>
            </a:r>
          </a:p>
          <a:p>
            <a:pPr marL="0" indent="0">
              <a:buNone/>
            </a:pPr>
            <a:r>
              <a:rPr lang="en-US" dirty="0"/>
              <a:t>+ </a:t>
            </a:r>
            <a:r>
              <a:rPr lang="en-US" dirty="0" err="1"/>
              <a:t>Từng</a:t>
            </a:r>
            <a:r>
              <a:rPr lang="en-US" dirty="0"/>
              <a:t> </a:t>
            </a:r>
            <a:r>
              <a:rPr lang="en-US" dirty="0" err="1"/>
              <a:t>bước</a:t>
            </a:r>
            <a:r>
              <a:rPr lang="en-US" dirty="0"/>
              <a:t> </a:t>
            </a:r>
            <a:r>
              <a:rPr lang="en-US" dirty="0" err="1"/>
              <a:t>một</a:t>
            </a:r>
            <a:r>
              <a:rPr lang="en-US" dirty="0"/>
              <a:t> </a:t>
            </a:r>
            <a:r>
              <a:rPr lang="en-US" dirty="0" err="1"/>
              <a:t>hướng</a:t>
            </a:r>
            <a:r>
              <a:rPr lang="en-US" dirty="0"/>
              <a:t> </a:t>
            </a:r>
            <a:r>
              <a:rPr lang="en-US" dirty="0" err="1"/>
              <a:t>đến</a:t>
            </a:r>
            <a:r>
              <a:rPr lang="en-US" dirty="0"/>
              <a:t> </a:t>
            </a:r>
            <a:r>
              <a:rPr lang="en-US" dirty="0" err="1"/>
              <a:t>sống</a:t>
            </a:r>
            <a:r>
              <a:rPr lang="en-US" dirty="0"/>
              <a:t> </a:t>
            </a:r>
            <a:r>
              <a:rPr lang="en-US" dirty="0" err="1"/>
              <a:t>thật</a:t>
            </a:r>
            <a:r>
              <a:rPr lang="en-US" dirty="0"/>
              <a:t> </a:t>
            </a:r>
            <a:r>
              <a:rPr lang="en-US" dirty="0" err="1"/>
              <a:t>và</a:t>
            </a:r>
            <a:r>
              <a:rPr lang="en-US" dirty="0"/>
              <a:t> </a:t>
            </a:r>
            <a:r>
              <a:rPr lang="en-US" dirty="0" err="1"/>
              <a:t>đủ</a:t>
            </a:r>
            <a:r>
              <a:rPr lang="en-US" dirty="0"/>
              <a:t> </a:t>
            </a:r>
            <a:r>
              <a:rPr lang="en-US" dirty="0" err="1"/>
              <a:t>đầy</a:t>
            </a:r>
            <a:r>
              <a:rPr lang="en-US" dirty="0"/>
              <a:t> </a:t>
            </a:r>
            <a:r>
              <a:rPr lang="en-US" dirty="0" err="1"/>
              <a:t>với</a:t>
            </a:r>
            <a:r>
              <a:rPr lang="en-US" dirty="0"/>
              <a:t> </a:t>
            </a:r>
            <a:r>
              <a:rPr lang="en-US" dirty="0" err="1"/>
              <a:t>chính</a:t>
            </a:r>
            <a:r>
              <a:rPr lang="en-US" dirty="0"/>
              <a:t> </a:t>
            </a:r>
            <a:r>
              <a:rPr lang="en-US" dirty="0" err="1"/>
              <a:t>mình</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8875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The fully functioning person (Thành </a:t>
            </a:r>
            <a:r>
              <a:rPr lang="en-PH" b="1" dirty="0" err="1"/>
              <a:t>toàn</a:t>
            </a:r>
            <a:r>
              <a:rPr lang="en-PH" b="1" dirty="0"/>
              <a:t> </a:t>
            </a:r>
            <a:r>
              <a:rPr lang="en-PH" b="1" dirty="0" err="1"/>
              <a:t>chức</a:t>
            </a:r>
            <a:r>
              <a:rPr lang="en-PH" b="1" dirty="0"/>
              <a:t> </a:t>
            </a:r>
            <a:r>
              <a:rPr lang="en-PH" b="1" dirty="0" err="1"/>
              <a:t>năng</a:t>
            </a:r>
            <a:r>
              <a:rPr lang="en-PH" b="1" dirty="0"/>
              <a:t> </a:t>
            </a:r>
            <a:r>
              <a:rPr lang="en-PH" b="1" dirty="0" err="1"/>
              <a:t>nhân</a:t>
            </a:r>
            <a:r>
              <a:rPr lang="en-PH" b="1" dirty="0"/>
              <a:t> </a:t>
            </a:r>
            <a:r>
              <a:rPr lang="en-PH" b="1" dirty="0" err="1"/>
              <a:t>vị</a:t>
            </a:r>
            <a:r>
              <a:rPr lang="en-PH" b="1" dirty="0"/>
              <a:t>) </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111" y="1885254"/>
            <a:ext cx="8426663" cy="434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387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Self-actualization (Hiện </a:t>
            </a:r>
            <a:r>
              <a:rPr lang="en-US" b="1" dirty="0" err="1"/>
              <a:t>thực</a:t>
            </a:r>
            <a:r>
              <a:rPr lang="en-US" b="1" dirty="0"/>
              <a:t> </a:t>
            </a:r>
            <a:r>
              <a:rPr lang="en-US" b="1" dirty="0" err="1"/>
              <a:t>hóa</a:t>
            </a:r>
            <a:r>
              <a:rPr lang="en-US" b="1" dirty="0"/>
              <a:t> </a:t>
            </a:r>
            <a:r>
              <a:rPr lang="en-US" b="1" dirty="0" err="1"/>
              <a:t>bản</a:t>
            </a:r>
            <a:r>
              <a:rPr lang="en-US" b="1" dirty="0"/>
              <a:t> </a:t>
            </a:r>
            <a:r>
              <a:rPr lang="en-US" b="1" dirty="0" err="1"/>
              <a:t>thân</a:t>
            </a:r>
            <a:r>
              <a:rPr lang="en-US" b="1" dirty="0"/>
              <a:t>) </a:t>
            </a:r>
            <a:endParaRPr lang="en-US" dirty="0"/>
          </a:p>
        </p:txBody>
      </p:sp>
      <p:sp>
        <p:nvSpPr>
          <p:cNvPr id="7" name="Content Placeholder 2"/>
          <p:cNvSpPr>
            <a:spLocks noGrp="1"/>
          </p:cNvSpPr>
          <p:nvPr>
            <p:ph idx="1"/>
          </p:nvPr>
        </p:nvSpPr>
        <p:spPr>
          <a:xfrm>
            <a:off x="838200" y="1825625"/>
            <a:ext cx="10515600" cy="4351338"/>
          </a:xfrm>
        </p:spPr>
        <p:txBody>
          <a:bodyPr>
            <a:normAutofit lnSpcReduction="10000"/>
          </a:bodyPr>
          <a:lstStyle/>
          <a:p>
            <a:pPr>
              <a:buFontTx/>
              <a:buChar char="-"/>
            </a:pPr>
            <a:r>
              <a:rPr lang="en-US" dirty="0" err="1"/>
              <a:t>Cái</a:t>
            </a:r>
            <a:r>
              <a:rPr lang="en-US" dirty="0"/>
              <a:t> self </a:t>
            </a:r>
            <a:r>
              <a:rPr lang="en-US" dirty="0" err="1"/>
              <a:t>sinh</a:t>
            </a:r>
            <a:r>
              <a:rPr lang="en-US" dirty="0"/>
              <a:t> ra </a:t>
            </a:r>
            <a:r>
              <a:rPr lang="en-US" dirty="0" err="1"/>
              <a:t>rất</a:t>
            </a:r>
            <a:r>
              <a:rPr lang="en-US" dirty="0"/>
              <a:t> </a:t>
            </a:r>
            <a:r>
              <a:rPr lang="en-US" dirty="0" err="1"/>
              <a:t>nhỏ</a:t>
            </a:r>
            <a:r>
              <a:rPr lang="en-US" dirty="0"/>
              <a:t> </a:t>
            </a:r>
            <a:r>
              <a:rPr lang="en-US" dirty="0" err="1"/>
              <a:t>và</a:t>
            </a:r>
            <a:r>
              <a:rPr lang="en-US" dirty="0"/>
              <a:t> </a:t>
            </a:r>
            <a:r>
              <a:rPr lang="en-US" dirty="0" err="1"/>
              <a:t>phát</a:t>
            </a:r>
            <a:r>
              <a:rPr lang="en-US" dirty="0"/>
              <a:t> </a:t>
            </a:r>
            <a:r>
              <a:rPr lang="en-US" dirty="0" err="1"/>
              <a:t>triển</a:t>
            </a:r>
            <a:r>
              <a:rPr lang="en-US" dirty="0"/>
              <a:t> qua </a:t>
            </a:r>
            <a:r>
              <a:rPr lang="en-US" dirty="0" err="1"/>
              <a:t>từng</a:t>
            </a:r>
            <a:r>
              <a:rPr lang="en-US" dirty="0"/>
              <a:t> </a:t>
            </a:r>
            <a:r>
              <a:rPr lang="en-US" dirty="0" err="1"/>
              <a:t>giai</a:t>
            </a:r>
            <a:r>
              <a:rPr lang="en-US" dirty="0"/>
              <a:t> </a:t>
            </a:r>
            <a:r>
              <a:rPr lang="en-US" dirty="0" err="1"/>
              <a:t>đoạn</a:t>
            </a:r>
            <a:endParaRPr lang="en-US" dirty="0"/>
          </a:p>
          <a:p>
            <a:pPr>
              <a:buFontTx/>
              <a:buChar char="-"/>
            </a:pPr>
            <a:r>
              <a:rPr lang="en-US" dirty="0" err="1"/>
              <a:t>Cái</a:t>
            </a:r>
            <a:r>
              <a:rPr lang="en-US" dirty="0"/>
              <a:t> self </a:t>
            </a:r>
            <a:r>
              <a:rPr lang="en-US" dirty="0" err="1"/>
              <a:t>có</a:t>
            </a:r>
            <a:r>
              <a:rPr lang="en-US" dirty="0"/>
              <a:t> xu </a:t>
            </a:r>
            <a:r>
              <a:rPr lang="en-US" dirty="0" err="1"/>
              <a:t>hướng</a:t>
            </a:r>
            <a:r>
              <a:rPr lang="en-US" dirty="0"/>
              <a:t> </a:t>
            </a:r>
            <a:r>
              <a:rPr lang="en-US" dirty="0" err="1"/>
              <a:t>vận</a:t>
            </a:r>
            <a:r>
              <a:rPr lang="en-US" dirty="0"/>
              <a:t> </a:t>
            </a:r>
            <a:r>
              <a:rPr lang="en-US" dirty="0" err="1"/>
              <a:t>động</a:t>
            </a:r>
            <a:r>
              <a:rPr lang="en-US" dirty="0"/>
              <a:t> </a:t>
            </a:r>
            <a:r>
              <a:rPr lang="en-US" dirty="0" err="1"/>
              <a:t>đi</a:t>
            </a:r>
            <a:r>
              <a:rPr lang="en-US" dirty="0"/>
              <a:t> </a:t>
            </a:r>
            <a:r>
              <a:rPr lang="en-US" dirty="0" err="1"/>
              <a:t>lên</a:t>
            </a:r>
            <a:r>
              <a:rPr lang="en-US" dirty="0"/>
              <a:t> </a:t>
            </a:r>
            <a:r>
              <a:rPr lang="en-US" dirty="0" err="1"/>
              <a:t>nhưng</a:t>
            </a:r>
            <a:r>
              <a:rPr lang="en-US" dirty="0"/>
              <a:t> </a:t>
            </a:r>
            <a:r>
              <a:rPr lang="en-US" dirty="0" err="1"/>
              <a:t>cần</a:t>
            </a:r>
            <a:r>
              <a:rPr lang="en-US" dirty="0"/>
              <a:t> </a:t>
            </a:r>
            <a:r>
              <a:rPr lang="en-US" dirty="0" err="1"/>
              <a:t>có</a:t>
            </a:r>
            <a:r>
              <a:rPr lang="en-US" dirty="0"/>
              <a:t> </a:t>
            </a:r>
            <a:r>
              <a:rPr lang="en-US" dirty="0" err="1"/>
              <a:t>những</a:t>
            </a:r>
            <a:r>
              <a:rPr lang="en-US" dirty="0"/>
              <a:t> </a:t>
            </a:r>
            <a:r>
              <a:rPr lang="en-US" dirty="0" err="1"/>
              <a:t>điều</a:t>
            </a:r>
            <a:r>
              <a:rPr lang="en-US" dirty="0"/>
              <a:t> </a:t>
            </a:r>
            <a:r>
              <a:rPr lang="en-US" dirty="0" err="1"/>
              <a:t>kiện</a:t>
            </a:r>
            <a:r>
              <a:rPr lang="en-US" dirty="0"/>
              <a:t> </a:t>
            </a:r>
            <a:r>
              <a:rPr lang="en-US" dirty="0" err="1"/>
              <a:t>thúc</a:t>
            </a:r>
            <a:r>
              <a:rPr lang="en-US" dirty="0"/>
              <a:t> </a:t>
            </a:r>
            <a:r>
              <a:rPr lang="en-US" dirty="0" err="1"/>
              <a:t>đẩy</a:t>
            </a:r>
            <a:r>
              <a:rPr lang="en-US" dirty="0"/>
              <a:t>: </a:t>
            </a:r>
          </a:p>
          <a:p>
            <a:pPr marL="0" indent="0">
              <a:buNone/>
            </a:pPr>
            <a:r>
              <a:rPr lang="en-US" b="1" dirty="0"/>
              <a:t>Self-actualization </a:t>
            </a:r>
            <a:r>
              <a:rPr lang="en-US" dirty="0" err="1"/>
              <a:t>chỉ</a:t>
            </a:r>
            <a:r>
              <a:rPr lang="en-US" dirty="0"/>
              <a:t> </a:t>
            </a:r>
            <a:r>
              <a:rPr lang="en-US" dirty="0" err="1"/>
              <a:t>diễn</a:t>
            </a:r>
            <a:r>
              <a:rPr lang="en-US" dirty="0"/>
              <a:t> ra </a:t>
            </a:r>
            <a:r>
              <a:rPr lang="en-US" dirty="0" err="1"/>
              <a:t>với</a:t>
            </a:r>
            <a:r>
              <a:rPr lang="en-US" dirty="0"/>
              <a:t> </a:t>
            </a:r>
            <a:r>
              <a:rPr lang="en-US" dirty="0" err="1"/>
              <a:t>các</a:t>
            </a:r>
            <a:r>
              <a:rPr lang="en-US" dirty="0"/>
              <a:t> </a:t>
            </a:r>
            <a:r>
              <a:rPr lang="en-US" dirty="0" err="1"/>
              <a:t>điều</a:t>
            </a:r>
            <a:r>
              <a:rPr lang="en-US" dirty="0"/>
              <a:t> </a:t>
            </a:r>
            <a:r>
              <a:rPr lang="en-US" dirty="0" err="1"/>
              <a:t>kiện</a:t>
            </a:r>
            <a:r>
              <a:rPr lang="en-US" dirty="0"/>
              <a:t>: </a:t>
            </a:r>
          </a:p>
          <a:p>
            <a:pPr>
              <a:buFontTx/>
              <a:buChar char="-"/>
            </a:pPr>
            <a:r>
              <a:rPr lang="en-US" dirty="0"/>
              <a:t>Congruence (</a:t>
            </a:r>
            <a:r>
              <a:rPr lang="en-US" dirty="0" err="1"/>
              <a:t>Hòa</a:t>
            </a:r>
            <a:r>
              <a:rPr lang="en-US" dirty="0"/>
              <a:t> </a:t>
            </a:r>
            <a:r>
              <a:rPr lang="en-US" dirty="0" err="1"/>
              <a:t>hợp</a:t>
            </a:r>
            <a:r>
              <a:rPr lang="en-US" dirty="0"/>
              <a:t>) </a:t>
            </a:r>
          </a:p>
          <a:p>
            <a:pPr>
              <a:buFontTx/>
              <a:buChar char="-"/>
            </a:pPr>
            <a:r>
              <a:rPr lang="en-US" dirty="0"/>
              <a:t>Unconditional positive regard (</a:t>
            </a:r>
            <a:r>
              <a:rPr lang="en-US" dirty="0" err="1"/>
              <a:t>Nhìn</a:t>
            </a:r>
            <a:r>
              <a:rPr lang="en-US" dirty="0"/>
              <a:t> </a:t>
            </a:r>
            <a:r>
              <a:rPr lang="en-US" dirty="0" err="1"/>
              <a:t>nhận</a:t>
            </a:r>
            <a:r>
              <a:rPr lang="en-US" dirty="0"/>
              <a:t> </a:t>
            </a:r>
            <a:r>
              <a:rPr lang="en-US" dirty="0" err="1"/>
              <a:t>tích</a:t>
            </a:r>
            <a:r>
              <a:rPr lang="en-US" dirty="0"/>
              <a:t> </a:t>
            </a:r>
            <a:r>
              <a:rPr lang="en-US" dirty="0" err="1"/>
              <a:t>cực</a:t>
            </a:r>
            <a:r>
              <a:rPr lang="en-US" dirty="0"/>
              <a:t> </a:t>
            </a:r>
            <a:r>
              <a:rPr lang="en-US" dirty="0" err="1"/>
              <a:t>vô</a:t>
            </a:r>
            <a:r>
              <a:rPr lang="en-US" dirty="0"/>
              <a:t> </a:t>
            </a:r>
            <a:r>
              <a:rPr lang="en-US" dirty="0" err="1"/>
              <a:t>điều</a:t>
            </a:r>
            <a:r>
              <a:rPr lang="en-US" dirty="0"/>
              <a:t> </a:t>
            </a:r>
            <a:r>
              <a:rPr lang="en-US" dirty="0" err="1"/>
              <a:t>kiện</a:t>
            </a:r>
            <a:r>
              <a:rPr lang="en-US" dirty="0"/>
              <a:t>) </a:t>
            </a:r>
          </a:p>
          <a:p>
            <a:pPr>
              <a:buFontTx/>
              <a:buChar char="-"/>
            </a:pPr>
            <a:r>
              <a:rPr lang="en-US" dirty="0"/>
              <a:t>Empathy (</a:t>
            </a:r>
            <a:r>
              <a:rPr lang="en-US" dirty="0" err="1"/>
              <a:t>Thấu</a:t>
            </a:r>
            <a:r>
              <a:rPr lang="en-US" dirty="0"/>
              <a:t> </a:t>
            </a:r>
            <a:r>
              <a:rPr lang="en-US" dirty="0" err="1"/>
              <a:t>cảm</a:t>
            </a:r>
            <a:r>
              <a:rPr lang="en-US" dirty="0"/>
              <a:t>)</a:t>
            </a:r>
          </a:p>
          <a:p>
            <a:pPr>
              <a:buFontTx/>
              <a:buChar char="-"/>
            </a:pPr>
            <a:endParaRPr lang="en-US" dirty="0"/>
          </a:p>
          <a:p>
            <a:pPr marL="0" indent="0">
              <a:buNone/>
            </a:pPr>
            <a:r>
              <a:rPr lang="en-US" b="1" dirty="0"/>
              <a:t>=&gt; </a:t>
            </a:r>
            <a:r>
              <a:rPr lang="en-US" b="1" dirty="0" err="1"/>
              <a:t>Điều</a:t>
            </a:r>
            <a:r>
              <a:rPr lang="en-US" b="1" dirty="0"/>
              <a:t> </a:t>
            </a:r>
            <a:r>
              <a:rPr lang="en-US" b="1" dirty="0" err="1"/>
              <a:t>kiện</a:t>
            </a:r>
            <a:r>
              <a:rPr lang="en-US" b="1" dirty="0"/>
              <a:t> </a:t>
            </a:r>
            <a:r>
              <a:rPr lang="en-US" b="1" dirty="0" err="1"/>
              <a:t>để</a:t>
            </a:r>
            <a:r>
              <a:rPr lang="en-US" b="1" dirty="0"/>
              <a:t> </a:t>
            </a:r>
            <a:r>
              <a:rPr lang="en-US" b="1" dirty="0" err="1"/>
              <a:t>tìm</a:t>
            </a:r>
            <a:r>
              <a:rPr lang="en-US" b="1" dirty="0"/>
              <a:t> </a:t>
            </a:r>
            <a:r>
              <a:rPr lang="en-US" b="1" dirty="0" err="1"/>
              <a:t>về</a:t>
            </a:r>
            <a:r>
              <a:rPr lang="en-US" b="1" dirty="0"/>
              <a:t> </a:t>
            </a:r>
            <a:r>
              <a:rPr lang="en-US" b="1" dirty="0" err="1"/>
              <a:t>tiềm</a:t>
            </a:r>
            <a:r>
              <a:rPr lang="en-US" b="1" dirty="0"/>
              <a:t> </a:t>
            </a:r>
            <a:r>
              <a:rPr lang="en-US" b="1" dirty="0" err="1"/>
              <a:t>năng</a:t>
            </a:r>
            <a:r>
              <a:rPr lang="en-US" b="1" dirty="0"/>
              <a:t> </a:t>
            </a:r>
            <a:r>
              <a:rPr lang="en-US" b="1" dirty="0" err="1"/>
              <a:t>bẩm</a:t>
            </a:r>
            <a:r>
              <a:rPr lang="en-US" b="1" dirty="0"/>
              <a:t> </a:t>
            </a:r>
            <a:r>
              <a:rPr lang="en-US" b="1" dirty="0" err="1"/>
              <a:t>sinh</a:t>
            </a:r>
            <a:endParaRPr lang="en-US" b="1" dirty="0"/>
          </a:p>
        </p:txBody>
      </p:sp>
    </p:spTree>
    <p:extLst>
      <p:ext uri="{BB962C8B-B14F-4D97-AF65-F5344CB8AC3E}">
        <p14:creationId xmlns:p14="http://schemas.microsoft.com/office/powerpoint/2010/main" val="3141273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grpSp>
        <p:nvGrpSpPr>
          <p:cNvPr id="855" name="Google Shape;855;p52"/>
          <p:cNvGrpSpPr/>
          <p:nvPr/>
        </p:nvGrpSpPr>
        <p:grpSpPr>
          <a:xfrm>
            <a:off x="5432911" y="-10"/>
            <a:ext cx="6936711" cy="2434799"/>
            <a:chOff x="4074683" y="-8"/>
            <a:chExt cx="5202533" cy="1826099"/>
          </a:xfrm>
        </p:grpSpPr>
        <p:sp>
          <p:nvSpPr>
            <p:cNvPr id="856" name="Google Shape;856;p52"/>
            <p:cNvSpPr/>
            <p:nvPr/>
          </p:nvSpPr>
          <p:spPr>
            <a:xfrm rot="-5400000" flipH="1">
              <a:off x="4493878" y="1125397"/>
              <a:ext cx="578319" cy="517624"/>
            </a:xfrm>
            <a:custGeom>
              <a:avLst/>
              <a:gdLst/>
              <a:ahLst/>
              <a:cxnLst/>
              <a:rect l="l" t="t" r="r" b="b"/>
              <a:pathLst>
                <a:path w="19066" h="17065" extrusionOk="0">
                  <a:moveTo>
                    <a:pt x="17450" y="9989"/>
                  </a:moveTo>
                  <a:lnTo>
                    <a:pt x="17450" y="9989"/>
                  </a:lnTo>
                  <a:cubicBezTo>
                    <a:pt x="17626" y="10165"/>
                    <a:pt x="17775" y="10341"/>
                    <a:pt x="17872" y="10517"/>
                  </a:cubicBezTo>
                  <a:lnTo>
                    <a:pt x="17872" y="10517"/>
                  </a:lnTo>
                  <a:cubicBezTo>
                    <a:pt x="17741" y="10353"/>
                    <a:pt x="17606" y="10171"/>
                    <a:pt x="17450" y="9989"/>
                  </a:cubicBezTo>
                  <a:close/>
                  <a:moveTo>
                    <a:pt x="11979" y="1"/>
                  </a:moveTo>
                  <a:cubicBezTo>
                    <a:pt x="11203" y="1"/>
                    <a:pt x="10424" y="126"/>
                    <a:pt x="9660" y="298"/>
                  </a:cubicBezTo>
                  <a:cubicBezTo>
                    <a:pt x="7886" y="710"/>
                    <a:pt x="5923" y="1343"/>
                    <a:pt x="4434" y="2451"/>
                  </a:cubicBezTo>
                  <a:cubicBezTo>
                    <a:pt x="3801" y="2895"/>
                    <a:pt x="3389" y="3401"/>
                    <a:pt x="3072" y="4098"/>
                  </a:cubicBezTo>
                  <a:cubicBezTo>
                    <a:pt x="2851" y="4541"/>
                    <a:pt x="2724" y="5017"/>
                    <a:pt x="2439" y="5460"/>
                  </a:cubicBezTo>
                  <a:cubicBezTo>
                    <a:pt x="2154" y="5903"/>
                    <a:pt x="1711" y="6283"/>
                    <a:pt x="1331" y="6695"/>
                  </a:cubicBezTo>
                  <a:cubicBezTo>
                    <a:pt x="634" y="7423"/>
                    <a:pt x="0" y="8437"/>
                    <a:pt x="444" y="9418"/>
                  </a:cubicBezTo>
                  <a:cubicBezTo>
                    <a:pt x="444" y="9514"/>
                    <a:pt x="444" y="9672"/>
                    <a:pt x="507" y="9894"/>
                  </a:cubicBezTo>
                  <a:cubicBezTo>
                    <a:pt x="475" y="9925"/>
                    <a:pt x="475" y="9989"/>
                    <a:pt x="539" y="10020"/>
                  </a:cubicBezTo>
                  <a:cubicBezTo>
                    <a:pt x="539" y="10020"/>
                    <a:pt x="539" y="10020"/>
                    <a:pt x="539" y="10052"/>
                  </a:cubicBezTo>
                  <a:cubicBezTo>
                    <a:pt x="539" y="10939"/>
                    <a:pt x="951" y="11730"/>
                    <a:pt x="1742" y="12205"/>
                  </a:cubicBezTo>
                  <a:cubicBezTo>
                    <a:pt x="2344" y="12585"/>
                    <a:pt x="3072" y="12744"/>
                    <a:pt x="3706" y="13029"/>
                  </a:cubicBezTo>
                  <a:cubicBezTo>
                    <a:pt x="4497" y="13345"/>
                    <a:pt x="5226" y="13757"/>
                    <a:pt x="5954" y="14232"/>
                  </a:cubicBezTo>
                  <a:cubicBezTo>
                    <a:pt x="6954" y="14916"/>
                    <a:pt x="8828" y="17064"/>
                    <a:pt x="10432" y="17064"/>
                  </a:cubicBezTo>
                  <a:cubicBezTo>
                    <a:pt x="10759" y="17064"/>
                    <a:pt x="11075" y="16975"/>
                    <a:pt x="11370" y="16766"/>
                  </a:cubicBezTo>
                  <a:cubicBezTo>
                    <a:pt x="11718" y="16766"/>
                    <a:pt x="12066" y="16671"/>
                    <a:pt x="12415" y="16512"/>
                  </a:cubicBezTo>
                  <a:cubicBezTo>
                    <a:pt x="13206" y="16101"/>
                    <a:pt x="13713" y="15372"/>
                    <a:pt x="13681" y="14486"/>
                  </a:cubicBezTo>
                  <a:lnTo>
                    <a:pt x="13681" y="14486"/>
                  </a:lnTo>
                  <a:cubicBezTo>
                    <a:pt x="13986" y="14600"/>
                    <a:pt x="14290" y="14691"/>
                    <a:pt x="14607" y="14691"/>
                  </a:cubicBezTo>
                  <a:cubicBezTo>
                    <a:pt x="14819" y="14691"/>
                    <a:pt x="15037" y="14650"/>
                    <a:pt x="15265" y="14549"/>
                  </a:cubicBezTo>
                  <a:cubicBezTo>
                    <a:pt x="16120" y="14169"/>
                    <a:pt x="17260" y="13472"/>
                    <a:pt x="17893" y="12775"/>
                  </a:cubicBezTo>
                  <a:cubicBezTo>
                    <a:pt x="19065" y="11477"/>
                    <a:pt x="18210" y="10210"/>
                    <a:pt x="17070" y="9355"/>
                  </a:cubicBezTo>
                  <a:cubicBezTo>
                    <a:pt x="17672" y="8880"/>
                    <a:pt x="18337" y="8310"/>
                    <a:pt x="18400" y="7518"/>
                  </a:cubicBezTo>
                  <a:cubicBezTo>
                    <a:pt x="18400" y="7297"/>
                    <a:pt x="18400" y="7075"/>
                    <a:pt x="18305" y="6885"/>
                  </a:cubicBezTo>
                  <a:cubicBezTo>
                    <a:pt x="18242" y="6695"/>
                    <a:pt x="18115" y="6505"/>
                    <a:pt x="17988" y="6347"/>
                  </a:cubicBezTo>
                  <a:cubicBezTo>
                    <a:pt x="17608" y="5808"/>
                    <a:pt x="17735" y="5872"/>
                    <a:pt x="17482" y="5080"/>
                  </a:cubicBezTo>
                  <a:cubicBezTo>
                    <a:pt x="17418" y="4890"/>
                    <a:pt x="17387" y="4763"/>
                    <a:pt x="17292" y="4668"/>
                  </a:cubicBezTo>
                  <a:cubicBezTo>
                    <a:pt x="17798" y="4446"/>
                    <a:pt x="18147" y="4098"/>
                    <a:pt x="18400" y="3591"/>
                  </a:cubicBezTo>
                  <a:cubicBezTo>
                    <a:pt x="18432" y="3528"/>
                    <a:pt x="18432" y="3496"/>
                    <a:pt x="18400" y="3465"/>
                  </a:cubicBezTo>
                  <a:cubicBezTo>
                    <a:pt x="18115" y="3180"/>
                    <a:pt x="17893" y="3053"/>
                    <a:pt x="17513" y="3021"/>
                  </a:cubicBezTo>
                  <a:cubicBezTo>
                    <a:pt x="17401" y="3003"/>
                    <a:pt x="17285" y="2998"/>
                    <a:pt x="17167" y="2998"/>
                  </a:cubicBezTo>
                  <a:cubicBezTo>
                    <a:pt x="17042" y="2998"/>
                    <a:pt x="16916" y="3003"/>
                    <a:pt x="16787" y="3003"/>
                  </a:cubicBezTo>
                  <a:cubicBezTo>
                    <a:pt x="16630" y="3003"/>
                    <a:pt x="16470" y="2995"/>
                    <a:pt x="16310" y="2958"/>
                  </a:cubicBezTo>
                  <a:cubicBezTo>
                    <a:pt x="15930" y="2895"/>
                    <a:pt x="15550" y="2705"/>
                    <a:pt x="15170" y="2515"/>
                  </a:cubicBezTo>
                  <a:cubicBezTo>
                    <a:pt x="14827" y="2372"/>
                    <a:pt x="14329" y="2126"/>
                    <a:pt x="13886" y="2126"/>
                  </a:cubicBezTo>
                  <a:cubicBezTo>
                    <a:pt x="13838" y="2126"/>
                    <a:pt x="13791" y="2128"/>
                    <a:pt x="13745" y="2135"/>
                  </a:cubicBezTo>
                  <a:cubicBezTo>
                    <a:pt x="13903" y="1786"/>
                    <a:pt x="13998" y="1406"/>
                    <a:pt x="14093" y="1026"/>
                  </a:cubicBezTo>
                  <a:cubicBezTo>
                    <a:pt x="14220" y="931"/>
                    <a:pt x="14315" y="836"/>
                    <a:pt x="14378" y="710"/>
                  </a:cubicBezTo>
                  <a:cubicBezTo>
                    <a:pt x="14442" y="646"/>
                    <a:pt x="14410" y="520"/>
                    <a:pt x="14347" y="488"/>
                  </a:cubicBezTo>
                  <a:cubicBezTo>
                    <a:pt x="13575" y="134"/>
                    <a:pt x="12779" y="1"/>
                    <a:pt x="11979" y="1"/>
                  </a:cubicBezTo>
                  <a:close/>
                </a:path>
              </a:pathLst>
            </a:custGeom>
            <a:solidFill>
              <a:srgbClr val="E2B59F"/>
            </a:solidFill>
            <a:ln>
              <a:noFill/>
            </a:ln>
          </p:spPr>
          <p:txBody>
            <a:bodyPr spcFirstLastPara="1" wrap="square" lIns="121900" tIns="121900" rIns="121900" bIns="121900" anchor="ctr" anchorCtr="0">
              <a:noAutofit/>
            </a:bodyPr>
            <a:lstStyle/>
            <a:p>
              <a:endParaRPr sz="2400"/>
            </a:p>
          </p:txBody>
        </p:sp>
        <p:sp>
          <p:nvSpPr>
            <p:cNvPr id="857" name="Google Shape;857;p52"/>
            <p:cNvSpPr/>
            <p:nvPr/>
          </p:nvSpPr>
          <p:spPr>
            <a:xfrm rot="-5400000" flipH="1">
              <a:off x="4564460" y="832333"/>
              <a:ext cx="1941" cy="1001"/>
            </a:xfrm>
            <a:custGeom>
              <a:avLst/>
              <a:gdLst/>
              <a:ahLst/>
              <a:cxnLst/>
              <a:rect l="l" t="t" r="r" b="b"/>
              <a:pathLst>
                <a:path w="64" h="33" extrusionOk="0">
                  <a:moveTo>
                    <a:pt x="32" y="1"/>
                  </a:moveTo>
                  <a:lnTo>
                    <a:pt x="32" y="1"/>
                  </a:lnTo>
                  <a:cubicBezTo>
                    <a:pt x="0" y="33"/>
                    <a:pt x="32" y="33"/>
                    <a:pt x="63" y="33"/>
                  </a:cubicBezTo>
                  <a:cubicBezTo>
                    <a:pt x="63" y="1"/>
                    <a:pt x="32" y="1"/>
                    <a:pt x="32" y="1"/>
                  </a:cubicBezTo>
                  <a:close/>
                </a:path>
              </a:pathLst>
            </a:custGeom>
            <a:solidFill>
              <a:srgbClr val="E2B59F"/>
            </a:solidFill>
            <a:ln>
              <a:noFill/>
            </a:ln>
          </p:spPr>
          <p:txBody>
            <a:bodyPr spcFirstLastPara="1" wrap="square" lIns="121900" tIns="121900" rIns="121900" bIns="121900" anchor="ctr" anchorCtr="0">
              <a:noAutofit/>
            </a:bodyPr>
            <a:lstStyle/>
            <a:p>
              <a:endParaRPr sz="2400"/>
            </a:p>
          </p:txBody>
        </p:sp>
        <p:sp>
          <p:nvSpPr>
            <p:cNvPr id="858" name="Google Shape;858;p52"/>
            <p:cNvSpPr/>
            <p:nvPr/>
          </p:nvSpPr>
          <p:spPr>
            <a:xfrm rot="-5400000" flipH="1">
              <a:off x="4157257" y="108779"/>
              <a:ext cx="1345853" cy="1128278"/>
            </a:xfrm>
            <a:custGeom>
              <a:avLst/>
              <a:gdLst/>
              <a:ahLst/>
              <a:cxnLst/>
              <a:rect l="l" t="t" r="r" b="b"/>
              <a:pathLst>
                <a:path w="44370" h="37197" extrusionOk="0">
                  <a:moveTo>
                    <a:pt x="30062" y="1"/>
                  </a:moveTo>
                  <a:cubicBezTo>
                    <a:pt x="30050" y="1"/>
                    <a:pt x="30037" y="3"/>
                    <a:pt x="30023" y="6"/>
                  </a:cubicBezTo>
                  <a:cubicBezTo>
                    <a:pt x="27679" y="671"/>
                    <a:pt x="25526" y="2761"/>
                    <a:pt x="25178" y="5231"/>
                  </a:cubicBezTo>
                  <a:cubicBezTo>
                    <a:pt x="24993" y="6647"/>
                    <a:pt x="25616" y="9228"/>
                    <a:pt x="27336" y="9228"/>
                  </a:cubicBezTo>
                  <a:cubicBezTo>
                    <a:pt x="27386" y="9228"/>
                    <a:pt x="27437" y="9226"/>
                    <a:pt x="27489" y="9222"/>
                  </a:cubicBezTo>
                  <a:cubicBezTo>
                    <a:pt x="27489" y="9507"/>
                    <a:pt x="27489" y="9760"/>
                    <a:pt x="27553" y="10013"/>
                  </a:cubicBezTo>
                  <a:cubicBezTo>
                    <a:pt x="27584" y="10868"/>
                    <a:pt x="28155" y="11597"/>
                    <a:pt x="28598" y="12293"/>
                  </a:cubicBezTo>
                  <a:cubicBezTo>
                    <a:pt x="29485" y="13592"/>
                    <a:pt x="29991" y="14795"/>
                    <a:pt x="29516" y="16379"/>
                  </a:cubicBezTo>
                  <a:cubicBezTo>
                    <a:pt x="28630" y="19292"/>
                    <a:pt x="26381" y="22047"/>
                    <a:pt x="24228" y="24106"/>
                  </a:cubicBezTo>
                  <a:cubicBezTo>
                    <a:pt x="24196" y="24138"/>
                    <a:pt x="24196" y="24138"/>
                    <a:pt x="24196" y="24169"/>
                  </a:cubicBezTo>
                  <a:cubicBezTo>
                    <a:pt x="22296" y="26164"/>
                    <a:pt x="20079" y="27431"/>
                    <a:pt x="17577" y="28508"/>
                  </a:cubicBezTo>
                  <a:cubicBezTo>
                    <a:pt x="15550" y="29363"/>
                    <a:pt x="13365" y="29521"/>
                    <a:pt x="11275" y="30155"/>
                  </a:cubicBezTo>
                  <a:cubicBezTo>
                    <a:pt x="13397" y="28571"/>
                    <a:pt x="12858" y="24644"/>
                    <a:pt x="15677" y="23726"/>
                  </a:cubicBezTo>
                  <a:cubicBezTo>
                    <a:pt x="16405" y="24423"/>
                    <a:pt x="17260" y="25024"/>
                    <a:pt x="18210" y="25404"/>
                  </a:cubicBezTo>
                  <a:cubicBezTo>
                    <a:pt x="19224" y="25848"/>
                    <a:pt x="20744" y="25436"/>
                    <a:pt x="21567" y="26228"/>
                  </a:cubicBezTo>
                  <a:cubicBezTo>
                    <a:pt x="21599" y="26249"/>
                    <a:pt x="21638" y="26259"/>
                    <a:pt x="21675" y="26259"/>
                  </a:cubicBezTo>
                  <a:cubicBezTo>
                    <a:pt x="21750" y="26259"/>
                    <a:pt x="21821" y="26217"/>
                    <a:pt x="21821" y="26133"/>
                  </a:cubicBezTo>
                  <a:cubicBezTo>
                    <a:pt x="21729" y="24139"/>
                    <a:pt x="19613" y="22559"/>
                    <a:pt x="17635" y="22559"/>
                  </a:cubicBezTo>
                  <a:cubicBezTo>
                    <a:pt x="16880" y="22559"/>
                    <a:pt x="16145" y="22789"/>
                    <a:pt x="15550" y="23314"/>
                  </a:cubicBezTo>
                  <a:cubicBezTo>
                    <a:pt x="15542" y="23310"/>
                    <a:pt x="15533" y="23308"/>
                    <a:pt x="15524" y="23308"/>
                  </a:cubicBezTo>
                  <a:cubicBezTo>
                    <a:pt x="15471" y="23308"/>
                    <a:pt x="15424" y="23386"/>
                    <a:pt x="15424" y="23441"/>
                  </a:cubicBezTo>
                  <a:cubicBezTo>
                    <a:pt x="13745" y="23631"/>
                    <a:pt x="13333" y="25373"/>
                    <a:pt x="12700" y="26703"/>
                  </a:cubicBezTo>
                  <a:cubicBezTo>
                    <a:pt x="12858" y="26101"/>
                    <a:pt x="12827" y="25436"/>
                    <a:pt x="12953" y="24771"/>
                  </a:cubicBezTo>
                  <a:cubicBezTo>
                    <a:pt x="13175" y="23378"/>
                    <a:pt x="14062" y="21319"/>
                    <a:pt x="15297" y="20496"/>
                  </a:cubicBezTo>
                  <a:lnTo>
                    <a:pt x="15297" y="20464"/>
                  </a:lnTo>
                  <a:cubicBezTo>
                    <a:pt x="15716" y="20376"/>
                    <a:pt x="16142" y="20355"/>
                    <a:pt x="16569" y="20355"/>
                  </a:cubicBezTo>
                  <a:cubicBezTo>
                    <a:pt x="16985" y="20355"/>
                    <a:pt x="17403" y="20375"/>
                    <a:pt x="17818" y="20375"/>
                  </a:cubicBezTo>
                  <a:cubicBezTo>
                    <a:pt x="18358" y="20375"/>
                    <a:pt x="18893" y="20340"/>
                    <a:pt x="19414" y="20179"/>
                  </a:cubicBezTo>
                  <a:cubicBezTo>
                    <a:pt x="19921" y="20021"/>
                    <a:pt x="20396" y="19736"/>
                    <a:pt x="20807" y="19451"/>
                  </a:cubicBezTo>
                  <a:cubicBezTo>
                    <a:pt x="21482" y="18952"/>
                    <a:pt x="22157" y="17910"/>
                    <a:pt x="23058" y="17910"/>
                  </a:cubicBezTo>
                  <a:cubicBezTo>
                    <a:pt x="23130" y="17910"/>
                    <a:pt x="23203" y="17916"/>
                    <a:pt x="23277" y="17930"/>
                  </a:cubicBezTo>
                  <a:cubicBezTo>
                    <a:pt x="23289" y="17932"/>
                    <a:pt x="23299" y="17933"/>
                    <a:pt x="23309" y="17933"/>
                  </a:cubicBezTo>
                  <a:cubicBezTo>
                    <a:pt x="23471" y="17933"/>
                    <a:pt x="23490" y="17707"/>
                    <a:pt x="23341" y="17677"/>
                  </a:cubicBezTo>
                  <a:cubicBezTo>
                    <a:pt x="22077" y="17470"/>
                    <a:pt x="20746" y="17262"/>
                    <a:pt x="19434" y="17262"/>
                  </a:cubicBezTo>
                  <a:cubicBezTo>
                    <a:pt x="18543" y="17262"/>
                    <a:pt x="17662" y="17358"/>
                    <a:pt x="16817" y="17614"/>
                  </a:cubicBezTo>
                  <a:cubicBezTo>
                    <a:pt x="15740" y="17962"/>
                    <a:pt x="14473" y="18912"/>
                    <a:pt x="15012" y="20021"/>
                  </a:cubicBezTo>
                  <a:cubicBezTo>
                    <a:pt x="14980" y="20052"/>
                    <a:pt x="14980" y="20052"/>
                    <a:pt x="14980" y="20084"/>
                  </a:cubicBezTo>
                  <a:cubicBezTo>
                    <a:pt x="13967" y="20907"/>
                    <a:pt x="13238" y="21984"/>
                    <a:pt x="12763" y="23219"/>
                  </a:cubicBezTo>
                  <a:cubicBezTo>
                    <a:pt x="12288" y="24518"/>
                    <a:pt x="12352" y="25943"/>
                    <a:pt x="11813" y="27209"/>
                  </a:cubicBezTo>
                  <a:cubicBezTo>
                    <a:pt x="11877" y="26703"/>
                    <a:pt x="11877" y="26228"/>
                    <a:pt x="11623" y="25753"/>
                  </a:cubicBezTo>
                  <a:cubicBezTo>
                    <a:pt x="11212" y="25024"/>
                    <a:pt x="10515" y="24423"/>
                    <a:pt x="9818" y="23979"/>
                  </a:cubicBezTo>
                  <a:cubicBezTo>
                    <a:pt x="9755" y="22649"/>
                    <a:pt x="8045" y="21414"/>
                    <a:pt x="6905" y="21129"/>
                  </a:cubicBezTo>
                  <a:cubicBezTo>
                    <a:pt x="6725" y="21083"/>
                    <a:pt x="6543" y="21062"/>
                    <a:pt x="6361" y="21062"/>
                  </a:cubicBezTo>
                  <a:cubicBezTo>
                    <a:pt x="4647" y="21062"/>
                    <a:pt x="2879" y="22951"/>
                    <a:pt x="2249" y="24296"/>
                  </a:cubicBezTo>
                  <a:cubicBezTo>
                    <a:pt x="2202" y="24390"/>
                    <a:pt x="2277" y="24501"/>
                    <a:pt x="2370" y="24501"/>
                  </a:cubicBezTo>
                  <a:cubicBezTo>
                    <a:pt x="2403" y="24501"/>
                    <a:pt x="2438" y="24487"/>
                    <a:pt x="2471" y="24454"/>
                  </a:cubicBezTo>
                  <a:cubicBezTo>
                    <a:pt x="2946" y="23948"/>
                    <a:pt x="2851" y="24011"/>
                    <a:pt x="3738" y="23916"/>
                  </a:cubicBezTo>
                  <a:cubicBezTo>
                    <a:pt x="3973" y="23891"/>
                    <a:pt x="4145" y="23877"/>
                    <a:pt x="4283" y="23877"/>
                  </a:cubicBezTo>
                  <a:cubicBezTo>
                    <a:pt x="4667" y="23877"/>
                    <a:pt x="4784" y="23985"/>
                    <a:pt x="5226" y="24264"/>
                  </a:cubicBezTo>
                  <a:cubicBezTo>
                    <a:pt x="5638" y="24486"/>
                    <a:pt x="5986" y="24739"/>
                    <a:pt x="6430" y="24834"/>
                  </a:cubicBezTo>
                  <a:cubicBezTo>
                    <a:pt x="6623" y="24877"/>
                    <a:pt x="6825" y="24895"/>
                    <a:pt x="7031" y="24895"/>
                  </a:cubicBezTo>
                  <a:cubicBezTo>
                    <a:pt x="7907" y="24895"/>
                    <a:pt x="8872" y="24570"/>
                    <a:pt x="9691" y="24391"/>
                  </a:cubicBezTo>
                  <a:cubicBezTo>
                    <a:pt x="10547" y="25214"/>
                    <a:pt x="11497" y="26164"/>
                    <a:pt x="11117" y="27495"/>
                  </a:cubicBezTo>
                  <a:cubicBezTo>
                    <a:pt x="10800" y="28698"/>
                    <a:pt x="9311" y="29870"/>
                    <a:pt x="8266" y="30471"/>
                  </a:cubicBezTo>
                  <a:cubicBezTo>
                    <a:pt x="7392" y="30961"/>
                    <a:pt x="6336" y="31136"/>
                    <a:pt x="5240" y="31136"/>
                  </a:cubicBezTo>
                  <a:cubicBezTo>
                    <a:pt x="3715" y="31136"/>
                    <a:pt x="2114" y="30798"/>
                    <a:pt x="824" y="30503"/>
                  </a:cubicBezTo>
                  <a:cubicBezTo>
                    <a:pt x="792" y="30503"/>
                    <a:pt x="761" y="30503"/>
                    <a:pt x="729" y="30535"/>
                  </a:cubicBezTo>
                  <a:cubicBezTo>
                    <a:pt x="317" y="30693"/>
                    <a:pt x="1" y="31485"/>
                    <a:pt x="444" y="31770"/>
                  </a:cubicBezTo>
                  <a:cubicBezTo>
                    <a:pt x="444" y="31833"/>
                    <a:pt x="476" y="31896"/>
                    <a:pt x="539" y="31896"/>
                  </a:cubicBezTo>
                  <a:cubicBezTo>
                    <a:pt x="1310" y="31949"/>
                    <a:pt x="2080" y="31973"/>
                    <a:pt x="2850" y="31973"/>
                  </a:cubicBezTo>
                  <a:cubicBezTo>
                    <a:pt x="5783" y="31973"/>
                    <a:pt x="8707" y="31626"/>
                    <a:pt x="11592" y="31200"/>
                  </a:cubicBezTo>
                  <a:cubicBezTo>
                    <a:pt x="15329" y="30630"/>
                    <a:pt x="18812" y="29363"/>
                    <a:pt x="22264" y="27938"/>
                  </a:cubicBezTo>
                  <a:cubicBezTo>
                    <a:pt x="22290" y="27990"/>
                    <a:pt x="22337" y="28041"/>
                    <a:pt x="22388" y="28041"/>
                  </a:cubicBezTo>
                  <a:cubicBezTo>
                    <a:pt x="22399" y="28041"/>
                    <a:pt x="22411" y="28039"/>
                    <a:pt x="22422" y="28033"/>
                  </a:cubicBezTo>
                  <a:cubicBezTo>
                    <a:pt x="22882" y="27936"/>
                    <a:pt x="23323" y="27895"/>
                    <a:pt x="23760" y="27895"/>
                  </a:cubicBezTo>
                  <a:cubicBezTo>
                    <a:pt x="23895" y="27895"/>
                    <a:pt x="24030" y="27899"/>
                    <a:pt x="24164" y="27906"/>
                  </a:cubicBezTo>
                  <a:cubicBezTo>
                    <a:pt x="25114" y="28350"/>
                    <a:pt x="26033" y="28856"/>
                    <a:pt x="26951" y="29395"/>
                  </a:cubicBezTo>
                  <a:cubicBezTo>
                    <a:pt x="26951" y="29395"/>
                    <a:pt x="26951" y="29395"/>
                    <a:pt x="26983" y="29426"/>
                  </a:cubicBezTo>
                  <a:cubicBezTo>
                    <a:pt x="26476" y="31073"/>
                    <a:pt x="26349" y="33163"/>
                    <a:pt x="27299" y="34652"/>
                  </a:cubicBezTo>
                  <a:cubicBezTo>
                    <a:pt x="27711" y="35285"/>
                    <a:pt x="28313" y="35633"/>
                    <a:pt x="29010" y="35887"/>
                  </a:cubicBezTo>
                  <a:cubicBezTo>
                    <a:pt x="30340" y="36393"/>
                    <a:pt x="31765" y="36742"/>
                    <a:pt x="33158" y="37185"/>
                  </a:cubicBezTo>
                  <a:cubicBezTo>
                    <a:pt x="33174" y="37193"/>
                    <a:pt x="33189" y="37196"/>
                    <a:pt x="33203" y="37196"/>
                  </a:cubicBezTo>
                  <a:cubicBezTo>
                    <a:pt x="33305" y="37196"/>
                    <a:pt x="33364" y="37019"/>
                    <a:pt x="33253" y="36964"/>
                  </a:cubicBezTo>
                  <a:cubicBezTo>
                    <a:pt x="31258" y="35982"/>
                    <a:pt x="31416" y="33670"/>
                    <a:pt x="30561" y="31928"/>
                  </a:cubicBezTo>
                  <a:cubicBezTo>
                    <a:pt x="29896" y="30566"/>
                    <a:pt x="28630" y="29743"/>
                    <a:pt x="27236" y="29268"/>
                  </a:cubicBezTo>
                  <a:cubicBezTo>
                    <a:pt x="27236" y="29222"/>
                    <a:pt x="27185" y="29192"/>
                    <a:pt x="27133" y="29192"/>
                  </a:cubicBezTo>
                  <a:cubicBezTo>
                    <a:pt x="27114" y="29192"/>
                    <a:pt x="27095" y="29196"/>
                    <a:pt x="27078" y="29205"/>
                  </a:cubicBezTo>
                  <a:lnTo>
                    <a:pt x="27014" y="29205"/>
                  </a:lnTo>
                  <a:cubicBezTo>
                    <a:pt x="26318" y="28698"/>
                    <a:pt x="25526" y="28223"/>
                    <a:pt x="24703" y="27938"/>
                  </a:cubicBezTo>
                  <a:lnTo>
                    <a:pt x="24703" y="27938"/>
                  </a:lnTo>
                  <a:cubicBezTo>
                    <a:pt x="25653" y="28001"/>
                    <a:pt x="26634" y="28223"/>
                    <a:pt x="27616" y="28445"/>
                  </a:cubicBezTo>
                  <a:cubicBezTo>
                    <a:pt x="29548" y="28920"/>
                    <a:pt x="31353" y="29458"/>
                    <a:pt x="33095" y="30440"/>
                  </a:cubicBezTo>
                  <a:cubicBezTo>
                    <a:pt x="33127" y="30471"/>
                    <a:pt x="33127" y="30471"/>
                    <a:pt x="33127" y="30471"/>
                  </a:cubicBezTo>
                  <a:cubicBezTo>
                    <a:pt x="33127" y="30471"/>
                    <a:pt x="33127" y="30471"/>
                    <a:pt x="33127" y="30503"/>
                  </a:cubicBezTo>
                  <a:cubicBezTo>
                    <a:pt x="33072" y="30613"/>
                    <a:pt x="33160" y="30699"/>
                    <a:pt x="33246" y="30699"/>
                  </a:cubicBezTo>
                  <a:cubicBezTo>
                    <a:pt x="33259" y="30699"/>
                    <a:pt x="33272" y="30697"/>
                    <a:pt x="33285" y="30693"/>
                  </a:cubicBezTo>
                  <a:cubicBezTo>
                    <a:pt x="33348" y="32688"/>
                    <a:pt x="35660" y="34430"/>
                    <a:pt x="37465" y="34715"/>
                  </a:cubicBezTo>
                  <a:cubicBezTo>
                    <a:pt x="38162" y="34810"/>
                    <a:pt x="38890" y="34810"/>
                    <a:pt x="39619" y="34810"/>
                  </a:cubicBezTo>
                  <a:cubicBezTo>
                    <a:pt x="40019" y="34830"/>
                    <a:pt x="40495" y="34888"/>
                    <a:pt x="40951" y="34888"/>
                  </a:cubicBezTo>
                  <a:cubicBezTo>
                    <a:pt x="41217" y="34888"/>
                    <a:pt x="41476" y="34868"/>
                    <a:pt x="41709" y="34810"/>
                  </a:cubicBezTo>
                  <a:cubicBezTo>
                    <a:pt x="42216" y="34652"/>
                    <a:pt x="42501" y="34367"/>
                    <a:pt x="42469" y="33892"/>
                  </a:cubicBezTo>
                  <a:cubicBezTo>
                    <a:pt x="42670" y="33871"/>
                    <a:pt x="42867" y="33856"/>
                    <a:pt x="43061" y="33856"/>
                  </a:cubicBezTo>
                  <a:cubicBezTo>
                    <a:pt x="43451" y="33856"/>
                    <a:pt x="43831" y="33913"/>
                    <a:pt x="44211" y="34082"/>
                  </a:cubicBezTo>
                  <a:cubicBezTo>
                    <a:pt x="44228" y="34087"/>
                    <a:pt x="44245" y="34090"/>
                    <a:pt x="44260" y="34090"/>
                  </a:cubicBezTo>
                  <a:cubicBezTo>
                    <a:pt x="44327" y="34090"/>
                    <a:pt x="44369" y="34038"/>
                    <a:pt x="44369" y="33987"/>
                  </a:cubicBezTo>
                  <a:cubicBezTo>
                    <a:pt x="44179" y="32815"/>
                    <a:pt x="43641" y="31770"/>
                    <a:pt x="42691" y="31073"/>
                  </a:cubicBezTo>
                  <a:cubicBezTo>
                    <a:pt x="42912" y="30946"/>
                    <a:pt x="43166" y="30851"/>
                    <a:pt x="43419" y="30788"/>
                  </a:cubicBezTo>
                  <a:cubicBezTo>
                    <a:pt x="43451" y="30820"/>
                    <a:pt x="43514" y="30851"/>
                    <a:pt x="43577" y="30883"/>
                  </a:cubicBezTo>
                  <a:cubicBezTo>
                    <a:pt x="43599" y="30899"/>
                    <a:pt x="43620" y="30906"/>
                    <a:pt x="43638" y="30906"/>
                  </a:cubicBezTo>
                  <a:cubicBezTo>
                    <a:pt x="43730" y="30906"/>
                    <a:pt x="43777" y="30740"/>
                    <a:pt x="43672" y="30661"/>
                  </a:cubicBezTo>
                  <a:cubicBezTo>
                    <a:pt x="43672" y="30598"/>
                    <a:pt x="43641" y="30566"/>
                    <a:pt x="43577" y="30566"/>
                  </a:cubicBezTo>
                  <a:cubicBezTo>
                    <a:pt x="43546" y="30566"/>
                    <a:pt x="43546" y="30566"/>
                    <a:pt x="43546" y="30598"/>
                  </a:cubicBezTo>
                  <a:cubicBezTo>
                    <a:pt x="41529" y="29246"/>
                    <a:pt x="39081" y="27778"/>
                    <a:pt x="36646" y="27778"/>
                  </a:cubicBezTo>
                  <a:cubicBezTo>
                    <a:pt x="35716" y="27778"/>
                    <a:pt x="34788" y="27992"/>
                    <a:pt x="33887" y="28508"/>
                  </a:cubicBezTo>
                  <a:cubicBezTo>
                    <a:pt x="33887" y="28413"/>
                    <a:pt x="33792" y="28350"/>
                    <a:pt x="33697" y="28350"/>
                  </a:cubicBezTo>
                  <a:cubicBezTo>
                    <a:pt x="33298" y="28420"/>
                    <a:pt x="32902" y="28451"/>
                    <a:pt x="32507" y="28451"/>
                  </a:cubicBezTo>
                  <a:cubicBezTo>
                    <a:pt x="29794" y="28451"/>
                    <a:pt x="27149" y="27003"/>
                    <a:pt x="24478" y="27003"/>
                  </a:cubicBezTo>
                  <a:cubicBezTo>
                    <a:pt x="23858" y="27003"/>
                    <a:pt x="23236" y="27081"/>
                    <a:pt x="22612" y="27273"/>
                  </a:cubicBezTo>
                  <a:cubicBezTo>
                    <a:pt x="23119" y="25879"/>
                    <a:pt x="24861" y="25436"/>
                    <a:pt x="26033" y="24676"/>
                  </a:cubicBezTo>
                  <a:cubicBezTo>
                    <a:pt x="27014" y="24043"/>
                    <a:pt x="27869" y="23251"/>
                    <a:pt x="28788" y="22491"/>
                  </a:cubicBezTo>
                  <a:cubicBezTo>
                    <a:pt x="30346" y="21146"/>
                    <a:pt x="32343" y="19765"/>
                    <a:pt x="34413" y="19765"/>
                  </a:cubicBezTo>
                  <a:cubicBezTo>
                    <a:pt x="35121" y="19765"/>
                    <a:pt x="35837" y="19926"/>
                    <a:pt x="36547" y="20306"/>
                  </a:cubicBezTo>
                  <a:cubicBezTo>
                    <a:pt x="36565" y="20315"/>
                    <a:pt x="36581" y="20319"/>
                    <a:pt x="36595" y="20319"/>
                  </a:cubicBezTo>
                  <a:cubicBezTo>
                    <a:pt x="36629" y="20319"/>
                    <a:pt x="36651" y="20296"/>
                    <a:pt x="36674" y="20274"/>
                  </a:cubicBezTo>
                  <a:cubicBezTo>
                    <a:pt x="36705" y="20242"/>
                    <a:pt x="36769" y="20211"/>
                    <a:pt x="36737" y="20147"/>
                  </a:cubicBezTo>
                  <a:cubicBezTo>
                    <a:pt x="36578" y="19641"/>
                    <a:pt x="36325" y="19134"/>
                    <a:pt x="36230" y="18596"/>
                  </a:cubicBezTo>
                  <a:cubicBezTo>
                    <a:pt x="36135" y="17994"/>
                    <a:pt x="36135" y="17424"/>
                    <a:pt x="36198" y="16822"/>
                  </a:cubicBezTo>
                  <a:cubicBezTo>
                    <a:pt x="36198" y="16775"/>
                    <a:pt x="36159" y="16751"/>
                    <a:pt x="36119" y="16751"/>
                  </a:cubicBezTo>
                  <a:cubicBezTo>
                    <a:pt x="36080" y="16751"/>
                    <a:pt x="36040" y="16775"/>
                    <a:pt x="36040" y="16822"/>
                  </a:cubicBezTo>
                  <a:cubicBezTo>
                    <a:pt x="36008" y="16854"/>
                    <a:pt x="36008" y="16885"/>
                    <a:pt x="36008" y="16917"/>
                  </a:cubicBezTo>
                  <a:lnTo>
                    <a:pt x="35977" y="16917"/>
                  </a:lnTo>
                  <a:cubicBezTo>
                    <a:pt x="35502" y="17075"/>
                    <a:pt x="35122" y="17360"/>
                    <a:pt x="34710" y="17677"/>
                  </a:cubicBezTo>
                  <a:cubicBezTo>
                    <a:pt x="33982" y="18184"/>
                    <a:pt x="33317" y="18532"/>
                    <a:pt x="32462" y="18786"/>
                  </a:cubicBezTo>
                  <a:cubicBezTo>
                    <a:pt x="31606" y="19039"/>
                    <a:pt x="30751" y="19261"/>
                    <a:pt x="30023" y="19799"/>
                  </a:cubicBezTo>
                  <a:cubicBezTo>
                    <a:pt x="31036" y="17519"/>
                    <a:pt x="30720" y="14985"/>
                    <a:pt x="32081" y="12863"/>
                  </a:cubicBezTo>
                  <a:cubicBezTo>
                    <a:pt x="32113" y="12863"/>
                    <a:pt x="32176" y="12863"/>
                    <a:pt x="32176" y="12832"/>
                  </a:cubicBezTo>
                  <a:cubicBezTo>
                    <a:pt x="33158" y="11818"/>
                    <a:pt x="34742" y="12167"/>
                    <a:pt x="35787" y="11280"/>
                  </a:cubicBezTo>
                  <a:cubicBezTo>
                    <a:pt x="36388" y="10805"/>
                    <a:pt x="36674" y="10108"/>
                    <a:pt x="37054" y="9443"/>
                  </a:cubicBezTo>
                  <a:cubicBezTo>
                    <a:pt x="37624" y="8462"/>
                    <a:pt x="38320" y="7765"/>
                    <a:pt x="39302" y="7195"/>
                  </a:cubicBezTo>
                  <a:lnTo>
                    <a:pt x="39397" y="7195"/>
                  </a:lnTo>
                  <a:cubicBezTo>
                    <a:pt x="39524" y="7195"/>
                    <a:pt x="39524" y="7005"/>
                    <a:pt x="39397" y="7005"/>
                  </a:cubicBezTo>
                  <a:cubicBezTo>
                    <a:pt x="38748" y="6971"/>
                    <a:pt x="38034" y="6909"/>
                    <a:pt x="37336" y="6909"/>
                  </a:cubicBezTo>
                  <a:cubicBezTo>
                    <a:pt x="36739" y="6909"/>
                    <a:pt x="36154" y="6954"/>
                    <a:pt x="35628" y="7100"/>
                  </a:cubicBezTo>
                  <a:cubicBezTo>
                    <a:pt x="34710" y="7353"/>
                    <a:pt x="34457" y="8113"/>
                    <a:pt x="33728" y="8525"/>
                  </a:cubicBezTo>
                  <a:cubicBezTo>
                    <a:pt x="32968" y="8905"/>
                    <a:pt x="32715" y="9253"/>
                    <a:pt x="32367" y="10108"/>
                  </a:cubicBezTo>
                  <a:cubicBezTo>
                    <a:pt x="32018" y="10932"/>
                    <a:pt x="31796" y="11723"/>
                    <a:pt x="31923" y="12610"/>
                  </a:cubicBezTo>
                  <a:cubicBezTo>
                    <a:pt x="31385" y="13370"/>
                    <a:pt x="30973" y="14194"/>
                    <a:pt x="30751" y="15112"/>
                  </a:cubicBezTo>
                  <a:cubicBezTo>
                    <a:pt x="30625" y="15524"/>
                    <a:pt x="30466" y="15967"/>
                    <a:pt x="30308" y="16379"/>
                  </a:cubicBezTo>
                  <a:cubicBezTo>
                    <a:pt x="30245" y="16600"/>
                    <a:pt x="30150" y="16790"/>
                    <a:pt x="30086" y="17012"/>
                  </a:cubicBezTo>
                  <a:cubicBezTo>
                    <a:pt x="30245" y="16379"/>
                    <a:pt x="30371" y="15745"/>
                    <a:pt x="30371" y="15112"/>
                  </a:cubicBezTo>
                  <a:cubicBezTo>
                    <a:pt x="30403" y="13592"/>
                    <a:pt x="29168" y="12547"/>
                    <a:pt x="28408" y="11375"/>
                  </a:cubicBezTo>
                  <a:cubicBezTo>
                    <a:pt x="28281" y="11185"/>
                    <a:pt x="28186" y="10995"/>
                    <a:pt x="28091" y="10805"/>
                  </a:cubicBezTo>
                  <a:cubicBezTo>
                    <a:pt x="27838" y="10330"/>
                    <a:pt x="27711" y="9792"/>
                    <a:pt x="27806" y="9158"/>
                  </a:cubicBezTo>
                  <a:cubicBezTo>
                    <a:pt x="27806" y="9158"/>
                    <a:pt x="27806" y="9158"/>
                    <a:pt x="27774" y="9127"/>
                  </a:cubicBezTo>
                  <a:cubicBezTo>
                    <a:pt x="27806" y="9095"/>
                    <a:pt x="27806" y="9063"/>
                    <a:pt x="27806" y="9032"/>
                  </a:cubicBezTo>
                  <a:cubicBezTo>
                    <a:pt x="28598" y="8018"/>
                    <a:pt x="29231" y="6910"/>
                    <a:pt x="29358" y="5580"/>
                  </a:cubicBezTo>
                  <a:cubicBezTo>
                    <a:pt x="29580" y="3711"/>
                    <a:pt x="29105" y="1874"/>
                    <a:pt x="30181" y="196"/>
                  </a:cubicBezTo>
                  <a:cubicBezTo>
                    <a:pt x="30238" y="111"/>
                    <a:pt x="30168" y="1"/>
                    <a:pt x="30062" y="1"/>
                  </a:cubicBezTo>
                  <a:close/>
                </a:path>
              </a:pathLst>
            </a:custGeom>
            <a:solidFill>
              <a:srgbClr val="E2B59F"/>
            </a:solidFill>
            <a:ln>
              <a:noFill/>
            </a:ln>
          </p:spPr>
          <p:txBody>
            <a:bodyPr spcFirstLastPara="1" wrap="square" lIns="121900" tIns="121900" rIns="121900" bIns="121900" anchor="ctr" anchorCtr="0">
              <a:noAutofit/>
            </a:bodyPr>
            <a:lstStyle/>
            <a:p>
              <a:endParaRPr sz="2400"/>
            </a:p>
          </p:txBody>
        </p:sp>
        <p:sp>
          <p:nvSpPr>
            <p:cNvPr id="859" name="Google Shape;859;p52"/>
            <p:cNvSpPr/>
            <p:nvPr/>
          </p:nvSpPr>
          <p:spPr>
            <a:xfrm rot="-5400000" flipH="1">
              <a:off x="6728542" y="92737"/>
              <a:ext cx="1072679" cy="1610231"/>
            </a:xfrm>
            <a:custGeom>
              <a:avLst/>
              <a:gdLst/>
              <a:ahLst/>
              <a:cxnLst/>
              <a:rect l="l" t="t" r="r" b="b"/>
              <a:pathLst>
                <a:path w="35364" h="53086" extrusionOk="0">
                  <a:moveTo>
                    <a:pt x="2252" y="1"/>
                  </a:moveTo>
                  <a:cubicBezTo>
                    <a:pt x="2122" y="1"/>
                    <a:pt x="1990" y="5"/>
                    <a:pt x="1858" y="13"/>
                  </a:cubicBezTo>
                  <a:cubicBezTo>
                    <a:pt x="1699" y="13"/>
                    <a:pt x="1668" y="234"/>
                    <a:pt x="1826" y="266"/>
                  </a:cubicBezTo>
                  <a:cubicBezTo>
                    <a:pt x="3251" y="1976"/>
                    <a:pt x="3853" y="4193"/>
                    <a:pt x="3346" y="6378"/>
                  </a:cubicBezTo>
                  <a:cubicBezTo>
                    <a:pt x="2966" y="8057"/>
                    <a:pt x="1921" y="9482"/>
                    <a:pt x="1604" y="11160"/>
                  </a:cubicBezTo>
                  <a:cubicBezTo>
                    <a:pt x="1003" y="14612"/>
                    <a:pt x="3790" y="17589"/>
                    <a:pt x="5626" y="20217"/>
                  </a:cubicBezTo>
                  <a:cubicBezTo>
                    <a:pt x="5595" y="20249"/>
                    <a:pt x="5595" y="20344"/>
                    <a:pt x="5658" y="20376"/>
                  </a:cubicBezTo>
                  <a:cubicBezTo>
                    <a:pt x="5246" y="22846"/>
                    <a:pt x="6291" y="25379"/>
                    <a:pt x="6481" y="27850"/>
                  </a:cubicBezTo>
                  <a:cubicBezTo>
                    <a:pt x="6576" y="29275"/>
                    <a:pt x="6640" y="30731"/>
                    <a:pt x="6925" y="32093"/>
                  </a:cubicBezTo>
                  <a:cubicBezTo>
                    <a:pt x="4898" y="27406"/>
                    <a:pt x="1763" y="23289"/>
                    <a:pt x="243" y="18317"/>
                  </a:cubicBezTo>
                  <a:cubicBezTo>
                    <a:pt x="231" y="18260"/>
                    <a:pt x="195" y="18236"/>
                    <a:pt x="155" y="18236"/>
                  </a:cubicBezTo>
                  <a:cubicBezTo>
                    <a:pt x="84" y="18236"/>
                    <a:pt x="1" y="18311"/>
                    <a:pt x="21" y="18412"/>
                  </a:cubicBezTo>
                  <a:cubicBezTo>
                    <a:pt x="1193" y="24334"/>
                    <a:pt x="5975" y="28831"/>
                    <a:pt x="7558" y="34658"/>
                  </a:cubicBezTo>
                  <a:cubicBezTo>
                    <a:pt x="8350" y="37635"/>
                    <a:pt x="9427" y="41341"/>
                    <a:pt x="8508" y="44381"/>
                  </a:cubicBezTo>
                  <a:cubicBezTo>
                    <a:pt x="8065" y="45901"/>
                    <a:pt x="7337" y="47358"/>
                    <a:pt x="6576" y="48783"/>
                  </a:cubicBezTo>
                  <a:cubicBezTo>
                    <a:pt x="5721" y="50018"/>
                    <a:pt x="5025" y="51380"/>
                    <a:pt x="4391" y="52710"/>
                  </a:cubicBezTo>
                  <a:cubicBezTo>
                    <a:pt x="4287" y="52918"/>
                    <a:pt x="4457" y="53085"/>
                    <a:pt x="4630" y="53085"/>
                  </a:cubicBezTo>
                  <a:cubicBezTo>
                    <a:pt x="4721" y="53085"/>
                    <a:pt x="4812" y="53040"/>
                    <a:pt x="4866" y="52931"/>
                  </a:cubicBezTo>
                  <a:cubicBezTo>
                    <a:pt x="5183" y="52298"/>
                    <a:pt x="5500" y="51633"/>
                    <a:pt x="5848" y="51000"/>
                  </a:cubicBezTo>
                  <a:cubicBezTo>
                    <a:pt x="6291" y="50240"/>
                    <a:pt x="6735" y="49479"/>
                    <a:pt x="7178" y="48719"/>
                  </a:cubicBezTo>
                  <a:cubicBezTo>
                    <a:pt x="8002" y="47421"/>
                    <a:pt x="8983" y="46281"/>
                    <a:pt x="10282" y="45458"/>
                  </a:cubicBezTo>
                  <a:cubicBezTo>
                    <a:pt x="10503" y="45299"/>
                    <a:pt x="10757" y="45141"/>
                    <a:pt x="11042" y="45014"/>
                  </a:cubicBezTo>
                  <a:cubicBezTo>
                    <a:pt x="11065" y="45026"/>
                    <a:pt x="11097" y="45033"/>
                    <a:pt x="11131" y="45033"/>
                  </a:cubicBezTo>
                  <a:cubicBezTo>
                    <a:pt x="11189" y="45033"/>
                    <a:pt x="11255" y="45011"/>
                    <a:pt x="11295" y="44951"/>
                  </a:cubicBezTo>
                  <a:cubicBezTo>
                    <a:pt x="11295" y="44919"/>
                    <a:pt x="11327" y="44887"/>
                    <a:pt x="11327" y="44856"/>
                  </a:cubicBezTo>
                  <a:cubicBezTo>
                    <a:pt x="12655" y="44230"/>
                    <a:pt x="14433" y="43722"/>
                    <a:pt x="16042" y="43722"/>
                  </a:cubicBezTo>
                  <a:cubicBezTo>
                    <a:pt x="17770" y="43722"/>
                    <a:pt x="19303" y="44308"/>
                    <a:pt x="19877" y="45964"/>
                  </a:cubicBezTo>
                  <a:cubicBezTo>
                    <a:pt x="19877" y="46028"/>
                    <a:pt x="19877" y="46059"/>
                    <a:pt x="19877" y="46091"/>
                  </a:cubicBezTo>
                  <a:cubicBezTo>
                    <a:pt x="19877" y="46169"/>
                    <a:pt x="19942" y="46226"/>
                    <a:pt x="20000" y="46226"/>
                  </a:cubicBezTo>
                  <a:cubicBezTo>
                    <a:pt x="20012" y="46226"/>
                    <a:pt x="20025" y="46223"/>
                    <a:pt x="20036" y="46218"/>
                  </a:cubicBezTo>
                  <a:cubicBezTo>
                    <a:pt x="20048" y="46222"/>
                    <a:pt x="20061" y="46224"/>
                    <a:pt x="20074" y="46224"/>
                  </a:cubicBezTo>
                  <a:cubicBezTo>
                    <a:pt x="20161" y="46224"/>
                    <a:pt x="20253" y="46138"/>
                    <a:pt x="20226" y="46028"/>
                  </a:cubicBezTo>
                  <a:cubicBezTo>
                    <a:pt x="20194" y="45964"/>
                    <a:pt x="20162" y="45901"/>
                    <a:pt x="20162" y="45838"/>
                  </a:cubicBezTo>
                  <a:cubicBezTo>
                    <a:pt x="20289" y="44729"/>
                    <a:pt x="20574" y="43241"/>
                    <a:pt x="19782" y="42354"/>
                  </a:cubicBezTo>
                  <a:cubicBezTo>
                    <a:pt x="19402" y="41974"/>
                    <a:pt x="18547" y="41594"/>
                    <a:pt x="18104" y="41277"/>
                  </a:cubicBezTo>
                  <a:cubicBezTo>
                    <a:pt x="17787" y="41056"/>
                    <a:pt x="17597" y="40834"/>
                    <a:pt x="17186" y="40739"/>
                  </a:cubicBezTo>
                  <a:cubicBezTo>
                    <a:pt x="17083" y="40719"/>
                    <a:pt x="16980" y="40711"/>
                    <a:pt x="16875" y="40711"/>
                  </a:cubicBezTo>
                  <a:cubicBezTo>
                    <a:pt x="15784" y="40711"/>
                    <a:pt x="14598" y="41690"/>
                    <a:pt x="13702" y="42037"/>
                  </a:cubicBezTo>
                  <a:cubicBezTo>
                    <a:pt x="12372" y="42544"/>
                    <a:pt x="11707" y="43336"/>
                    <a:pt x="11073" y="44571"/>
                  </a:cubicBezTo>
                  <a:cubicBezTo>
                    <a:pt x="9933" y="45141"/>
                    <a:pt x="8983" y="45933"/>
                    <a:pt x="8097" y="46819"/>
                  </a:cubicBezTo>
                  <a:cubicBezTo>
                    <a:pt x="8445" y="46059"/>
                    <a:pt x="8762" y="45299"/>
                    <a:pt x="8983" y="44507"/>
                  </a:cubicBezTo>
                  <a:cubicBezTo>
                    <a:pt x="10408" y="42101"/>
                    <a:pt x="11010" y="39314"/>
                    <a:pt x="12435" y="36875"/>
                  </a:cubicBezTo>
                  <a:cubicBezTo>
                    <a:pt x="13069" y="35862"/>
                    <a:pt x="13734" y="34880"/>
                    <a:pt x="14494" y="33962"/>
                  </a:cubicBezTo>
                  <a:cubicBezTo>
                    <a:pt x="14660" y="33939"/>
                    <a:pt x="14821" y="33930"/>
                    <a:pt x="14979" y="33930"/>
                  </a:cubicBezTo>
                  <a:cubicBezTo>
                    <a:pt x="15938" y="33930"/>
                    <a:pt x="16772" y="34287"/>
                    <a:pt x="17724" y="34342"/>
                  </a:cubicBezTo>
                  <a:cubicBezTo>
                    <a:pt x="17801" y="34346"/>
                    <a:pt x="17874" y="34349"/>
                    <a:pt x="17945" y="34349"/>
                  </a:cubicBezTo>
                  <a:cubicBezTo>
                    <a:pt x="18836" y="34349"/>
                    <a:pt x="19277" y="33988"/>
                    <a:pt x="20099" y="33518"/>
                  </a:cubicBezTo>
                  <a:cubicBezTo>
                    <a:pt x="21398" y="32758"/>
                    <a:pt x="22664" y="32948"/>
                    <a:pt x="24058" y="32600"/>
                  </a:cubicBezTo>
                  <a:cubicBezTo>
                    <a:pt x="25008" y="32347"/>
                    <a:pt x="25863" y="31840"/>
                    <a:pt x="26591" y="31207"/>
                  </a:cubicBezTo>
                  <a:cubicBezTo>
                    <a:pt x="27510" y="30383"/>
                    <a:pt x="28080" y="29433"/>
                    <a:pt x="28713" y="28388"/>
                  </a:cubicBezTo>
                  <a:cubicBezTo>
                    <a:pt x="29600" y="26900"/>
                    <a:pt x="30518" y="26044"/>
                    <a:pt x="31817" y="24873"/>
                  </a:cubicBezTo>
                  <a:cubicBezTo>
                    <a:pt x="32482" y="24271"/>
                    <a:pt x="33115" y="23669"/>
                    <a:pt x="33527" y="22846"/>
                  </a:cubicBezTo>
                  <a:cubicBezTo>
                    <a:pt x="34192" y="21547"/>
                    <a:pt x="34350" y="20122"/>
                    <a:pt x="35300" y="18951"/>
                  </a:cubicBezTo>
                  <a:cubicBezTo>
                    <a:pt x="35364" y="18887"/>
                    <a:pt x="35364" y="18792"/>
                    <a:pt x="35300" y="18729"/>
                  </a:cubicBezTo>
                  <a:cubicBezTo>
                    <a:pt x="35277" y="18660"/>
                    <a:pt x="35222" y="18608"/>
                    <a:pt x="35145" y="18608"/>
                  </a:cubicBezTo>
                  <a:cubicBezTo>
                    <a:pt x="35115" y="18608"/>
                    <a:pt x="35082" y="18616"/>
                    <a:pt x="35047" y="18634"/>
                  </a:cubicBezTo>
                  <a:cubicBezTo>
                    <a:pt x="33455" y="19644"/>
                    <a:pt x="31981" y="20092"/>
                    <a:pt x="30111" y="20092"/>
                  </a:cubicBezTo>
                  <a:cubicBezTo>
                    <a:pt x="30046" y="20092"/>
                    <a:pt x="29982" y="20092"/>
                    <a:pt x="29917" y="20091"/>
                  </a:cubicBezTo>
                  <a:cubicBezTo>
                    <a:pt x="29446" y="20080"/>
                    <a:pt x="28984" y="20068"/>
                    <a:pt x="28524" y="20068"/>
                  </a:cubicBezTo>
                  <a:cubicBezTo>
                    <a:pt x="27683" y="20068"/>
                    <a:pt x="26849" y="20106"/>
                    <a:pt x="25990" y="20249"/>
                  </a:cubicBezTo>
                  <a:cubicBezTo>
                    <a:pt x="24754" y="20471"/>
                    <a:pt x="23424" y="20819"/>
                    <a:pt x="22284" y="21421"/>
                  </a:cubicBezTo>
                  <a:cubicBezTo>
                    <a:pt x="21208" y="22023"/>
                    <a:pt x="20701" y="22973"/>
                    <a:pt x="19466" y="23384"/>
                  </a:cubicBezTo>
                  <a:cubicBezTo>
                    <a:pt x="17502" y="23986"/>
                    <a:pt x="16172" y="24588"/>
                    <a:pt x="15159" y="26551"/>
                  </a:cubicBezTo>
                  <a:cubicBezTo>
                    <a:pt x="14050" y="28610"/>
                    <a:pt x="14019" y="31112"/>
                    <a:pt x="14082" y="33392"/>
                  </a:cubicBezTo>
                  <a:cubicBezTo>
                    <a:pt x="14082" y="33488"/>
                    <a:pt x="14156" y="33530"/>
                    <a:pt x="14219" y="33530"/>
                  </a:cubicBezTo>
                  <a:cubicBezTo>
                    <a:pt x="14239" y="33530"/>
                    <a:pt x="14257" y="33526"/>
                    <a:pt x="14272" y="33518"/>
                  </a:cubicBezTo>
                  <a:lnTo>
                    <a:pt x="14272" y="33518"/>
                  </a:lnTo>
                  <a:cubicBezTo>
                    <a:pt x="13417" y="34500"/>
                    <a:pt x="12657" y="35545"/>
                    <a:pt x="11992" y="36654"/>
                  </a:cubicBezTo>
                  <a:cubicBezTo>
                    <a:pt x="10788" y="38680"/>
                    <a:pt x="10123" y="40929"/>
                    <a:pt x="9268" y="43082"/>
                  </a:cubicBezTo>
                  <a:cubicBezTo>
                    <a:pt x="9490" y="40834"/>
                    <a:pt x="8857" y="38554"/>
                    <a:pt x="8350" y="36400"/>
                  </a:cubicBezTo>
                  <a:cubicBezTo>
                    <a:pt x="8223" y="35798"/>
                    <a:pt x="8065" y="35228"/>
                    <a:pt x="7875" y="34627"/>
                  </a:cubicBezTo>
                  <a:lnTo>
                    <a:pt x="7875" y="34627"/>
                  </a:lnTo>
                  <a:cubicBezTo>
                    <a:pt x="7892" y="34635"/>
                    <a:pt x="7907" y="34639"/>
                    <a:pt x="7918" y="34639"/>
                  </a:cubicBezTo>
                  <a:cubicBezTo>
                    <a:pt x="7951" y="34639"/>
                    <a:pt x="7961" y="34610"/>
                    <a:pt x="7938" y="34563"/>
                  </a:cubicBezTo>
                  <a:cubicBezTo>
                    <a:pt x="6925" y="32347"/>
                    <a:pt x="6956" y="29940"/>
                    <a:pt x="6735" y="27565"/>
                  </a:cubicBezTo>
                  <a:cubicBezTo>
                    <a:pt x="6545" y="25158"/>
                    <a:pt x="5626" y="22814"/>
                    <a:pt x="5911" y="20376"/>
                  </a:cubicBezTo>
                  <a:cubicBezTo>
                    <a:pt x="5911" y="20344"/>
                    <a:pt x="5880" y="20344"/>
                    <a:pt x="5880" y="20312"/>
                  </a:cubicBezTo>
                  <a:cubicBezTo>
                    <a:pt x="9648" y="17842"/>
                    <a:pt x="11802" y="13345"/>
                    <a:pt x="11010" y="8817"/>
                  </a:cubicBezTo>
                  <a:cubicBezTo>
                    <a:pt x="10271" y="4723"/>
                    <a:pt x="6780" y="1"/>
                    <a:pt x="2252" y="1"/>
                  </a:cubicBezTo>
                  <a:close/>
                </a:path>
              </a:pathLst>
            </a:custGeom>
            <a:solidFill>
              <a:srgbClr val="CC6A76"/>
            </a:solidFill>
            <a:ln>
              <a:noFill/>
            </a:ln>
          </p:spPr>
          <p:txBody>
            <a:bodyPr spcFirstLastPara="1" wrap="square" lIns="121900" tIns="121900" rIns="121900" bIns="121900" anchor="ctr" anchorCtr="0">
              <a:noAutofit/>
            </a:bodyPr>
            <a:lstStyle/>
            <a:p>
              <a:endParaRPr sz="2400"/>
            </a:p>
          </p:txBody>
        </p:sp>
        <p:sp>
          <p:nvSpPr>
            <p:cNvPr id="860" name="Google Shape;860;p52"/>
            <p:cNvSpPr/>
            <p:nvPr/>
          </p:nvSpPr>
          <p:spPr>
            <a:xfrm rot="-5400000" flipH="1">
              <a:off x="5548266" y="109013"/>
              <a:ext cx="965089" cy="1281123"/>
            </a:xfrm>
            <a:custGeom>
              <a:avLst/>
              <a:gdLst/>
              <a:ahLst/>
              <a:cxnLst/>
              <a:rect l="l" t="t" r="r" b="b"/>
              <a:pathLst>
                <a:path w="31817" h="42236" extrusionOk="0">
                  <a:moveTo>
                    <a:pt x="31628" y="1"/>
                  </a:moveTo>
                  <a:cubicBezTo>
                    <a:pt x="31602" y="1"/>
                    <a:pt x="31573" y="8"/>
                    <a:pt x="31543" y="26"/>
                  </a:cubicBezTo>
                  <a:cubicBezTo>
                    <a:pt x="31448" y="90"/>
                    <a:pt x="31385" y="153"/>
                    <a:pt x="31321" y="185"/>
                  </a:cubicBezTo>
                  <a:cubicBezTo>
                    <a:pt x="28756" y="723"/>
                    <a:pt x="26476" y="2180"/>
                    <a:pt x="24671" y="4048"/>
                  </a:cubicBezTo>
                  <a:cubicBezTo>
                    <a:pt x="23721" y="5062"/>
                    <a:pt x="22929" y="6170"/>
                    <a:pt x="22264" y="7373"/>
                  </a:cubicBezTo>
                  <a:cubicBezTo>
                    <a:pt x="21314" y="9083"/>
                    <a:pt x="20839" y="11015"/>
                    <a:pt x="19351" y="12282"/>
                  </a:cubicBezTo>
                  <a:cubicBezTo>
                    <a:pt x="19287" y="12282"/>
                    <a:pt x="19224" y="12314"/>
                    <a:pt x="19192" y="12314"/>
                  </a:cubicBezTo>
                  <a:cubicBezTo>
                    <a:pt x="19161" y="12314"/>
                    <a:pt x="19161" y="12314"/>
                    <a:pt x="19161" y="12345"/>
                  </a:cubicBezTo>
                  <a:cubicBezTo>
                    <a:pt x="19145" y="12330"/>
                    <a:pt x="19137" y="12322"/>
                    <a:pt x="19129" y="12322"/>
                  </a:cubicBezTo>
                  <a:cubicBezTo>
                    <a:pt x="19121" y="12322"/>
                    <a:pt x="19113" y="12330"/>
                    <a:pt x="19097" y="12345"/>
                  </a:cubicBezTo>
                  <a:cubicBezTo>
                    <a:pt x="16025" y="13074"/>
                    <a:pt x="13080" y="14594"/>
                    <a:pt x="10547" y="16462"/>
                  </a:cubicBezTo>
                  <a:cubicBezTo>
                    <a:pt x="9153" y="17286"/>
                    <a:pt x="7823" y="18299"/>
                    <a:pt x="7126" y="19724"/>
                  </a:cubicBezTo>
                  <a:cubicBezTo>
                    <a:pt x="7031" y="19788"/>
                    <a:pt x="6936" y="19851"/>
                    <a:pt x="6873" y="19914"/>
                  </a:cubicBezTo>
                  <a:cubicBezTo>
                    <a:pt x="6846" y="19897"/>
                    <a:pt x="6822" y="19889"/>
                    <a:pt x="6801" y="19889"/>
                  </a:cubicBezTo>
                  <a:cubicBezTo>
                    <a:pt x="6747" y="19889"/>
                    <a:pt x="6715" y="19941"/>
                    <a:pt x="6715" y="20009"/>
                  </a:cubicBezTo>
                  <a:cubicBezTo>
                    <a:pt x="6651" y="20041"/>
                    <a:pt x="6620" y="20073"/>
                    <a:pt x="6556" y="20136"/>
                  </a:cubicBezTo>
                  <a:cubicBezTo>
                    <a:pt x="6454" y="20213"/>
                    <a:pt x="6517" y="20352"/>
                    <a:pt x="6612" y="20352"/>
                  </a:cubicBezTo>
                  <a:cubicBezTo>
                    <a:pt x="6635" y="20352"/>
                    <a:pt x="6659" y="20344"/>
                    <a:pt x="6683" y="20326"/>
                  </a:cubicBezTo>
                  <a:lnTo>
                    <a:pt x="6746" y="20294"/>
                  </a:lnTo>
                  <a:cubicBezTo>
                    <a:pt x="6778" y="20326"/>
                    <a:pt x="6778" y="20358"/>
                    <a:pt x="6810" y="20389"/>
                  </a:cubicBezTo>
                  <a:cubicBezTo>
                    <a:pt x="2503" y="23905"/>
                    <a:pt x="729" y="29827"/>
                    <a:pt x="1" y="35179"/>
                  </a:cubicBezTo>
                  <a:cubicBezTo>
                    <a:pt x="1" y="35273"/>
                    <a:pt x="80" y="35334"/>
                    <a:pt x="150" y="35334"/>
                  </a:cubicBezTo>
                  <a:cubicBezTo>
                    <a:pt x="198" y="35334"/>
                    <a:pt x="241" y="35306"/>
                    <a:pt x="254" y="35242"/>
                  </a:cubicBezTo>
                  <a:cubicBezTo>
                    <a:pt x="1553" y="29858"/>
                    <a:pt x="2661" y="24190"/>
                    <a:pt x="7190" y="20579"/>
                  </a:cubicBezTo>
                  <a:cubicBezTo>
                    <a:pt x="7253" y="20611"/>
                    <a:pt x="7316" y="20643"/>
                    <a:pt x="7380" y="20738"/>
                  </a:cubicBezTo>
                  <a:cubicBezTo>
                    <a:pt x="7570" y="20738"/>
                    <a:pt x="7760" y="20769"/>
                    <a:pt x="7950" y="20801"/>
                  </a:cubicBezTo>
                  <a:cubicBezTo>
                    <a:pt x="8773" y="21149"/>
                    <a:pt x="9343" y="21688"/>
                    <a:pt x="9628" y="22448"/>
                  </a:cubicBezTo>
                  <a:cubicBezTo>
                    <a:pt x="9818" y="22796"/>
                    <a:pt x="9913" y="23144"/>
                    <a:pt x="10103" y="23493"/>
                  </a:cubicBezTo>
                  <a:cubicBezTo>
                    <a:pt x="11117" y="25520"/>
                    <a:pt x="12763" y="26881"/>
                    <a:pt x="14695" y="28021"/>
                  </a:cubicBezTo>
                  <a:cubicBezTo>
                    <a:pt x="16944" y="29352"/>
                    <a:pt x="19382" y="30333"/>
                    <a:pt x="21631" y="31663"/>
                  </a:cubicBezTo>
                  <a:cubicBezTo>
                    <a:pt x="21694" y="31695"/>
                    <a:pt x="21757" y="31758"/>
                    <a:pt x="21821" y="31790"/>
                  </a:cubicBezTo>
                  <a:cubicBezTo>
                    <a:pt x="24418" y="33975"/>
                    <a:pt x="25146" y="38029"/>
                    <a:pt x="22169" y="40309"/>
                  </a:cubicBezTo>
                  <a:cubicBezTo>
                    <a:pt x="21567" y="40752"/>
                    <a:pt x="20966" y="40816"/>
                    <a:pt x="21472" y="41544"/>
                  </a:cubicBezTo>
                  <a:cubicBezTo>
                    <a:pt x="21802" y="42068"/>
                    <a:pt x="22596" y="42235"/>
                    <a:pt x="23343" y="42235"/>
                  </a:cubicBezTo>
                  <a:cubicBezTo>
                    <a:pt x="23815" y="42235"/>
                    <a:pt x="24269" y="42168"/>
                    <a:pt x="24576" y="42082"/>
                  </a:cubicBezTo>
                  <a:cubicBezTo>
                    <a:pt x="26191" y="41607"/>
                    <a:pt x="27268" y="40182"/>
                    <a:pt x="27996" y="38757"/>
                  </a:cubicBezTo>
                  <a:cubicBezTo>
                    <a:pt x="28028" y="38694"/>
                    <a:pt x="28028" y="38631"/>
                    <a:pt x="27965" y="38599"/>
                  </a:cubicBezTo>
                  <a:cubicBezTo>
                    <a:pt x="28028" y="38346"/>
                    <a:pt x="28060" y="38124"/>
                    <a:pt x="28060" y="37871"/>
                  </a:cubicBezTo>
                  <a:cubicBezTo>
                    <a:pt x="28218" y="36794"/>
                    <a:pt x="28440" y="35685"/>
                    <a:pt x="28598" y="34577"/>
                  </a:cubicBezTo>
                  <a:cubicBezTo>
                    <a:pt x="28661" y="34545"/>
                    <a:pt x="28693" y="34450"/>
                    <a:pt x="28661" y="34355"/>
                  </a:cubicBezTo>
                  <a:cubicBezTo>
                    <a:pt x="28661" y="34355"/>
                    <a:pt x="28661" y="34324"/>
                    <a:pt x="28630" y="34324"/>
                  </a:cubicBezTo>
                  <a:cubicBezTo>
                    <a:pt x="28851" y="32898"/>
                    <a:pt x="29010" y="31505"/>
                    <a:pt x="28978" y="30143"/>
                  </a:cubicBezTo>
                  <a:cubicBezTo>
                    <a:pt x="28978" y="29193"/>
                    <a:pt x="28820" y="28306"/>
                    <a:pt x="28440" y="27451"/>
                  </a:cubicBezTo>
                  <a:cubicBezTo>
                    <a:pt x="28218" y="26913"/>
                    <a:pt x="26888" y="25551"/>
                    <a:pt x="26508" y="24728"/>
                  </a:cubicBezTo>
                  <a:cubicBezTo>
                    <a:pt x="26539" y="24728"/>
                    <a:pt x="26571" y="24696"/>
                    <a:pt x="26571" y="24633"/>
                  </a:cubicBezTo>
                  <a:cubicBezTo>
                    <a:pt x="26983" y="24443"/>
                    <a:pt x="27394" y="24253"/>
                    <a:pt x="27774" y="24063"/>
                  </a:cubicBezTo>
                  <a:cubicBezTo>
                    <a:pt x="27869" y="24063"/>
                    <a:pt x="27965" y="24031"/>
                    <a:pt x="27996" y="23968"/>
                  </a:cubicBezTo>
                  <a:cubicBezTo>
                    <a:pt x="28693" y="22163"/>
                    <a:pt x="26476" y="19851"/>
                    <a:pt x="25368" y="18616"/>
                  </a:cubicBezTo>
                  <a:cubicBezTo>
                    <a:pt x="23563" y="16652"/>
                    <a:pt x="21251" y="15164"/>
                    <a:pt x="18622" y="14657"/>
                  </a:cubicBezTo>
                  <a:cubicBezTo>
                    <a:pt x="17979" y="14534"/>
                    <a:pt x="17346" y="14473"/>
                    <a:pt x="16720" y="14473"/>
                  </a:cubicBezTo>
                  <a:cubicBezTo>
                    <a:pt x="15744" y="14473"/>
                    <a:pt x="14786" y="14621"/>
                    <a:pt x="13840" y="14911"/>
                  </a:cubicBezTo>
                  <a:cubicBezTo>
                    <a:pt x="15550" y="14055"/>
                    <a:pt x="17324" y="13359"/>
                    <a:pt x="19129" y="12662"/>
                  </a:cubicBezTo>
                  <a:cubicBezTo>
                    <a:pt x="20094" y="13031"/>
                    <a:pt x="21176" y="13230"/>
                    <a:pt x="22256" y="13230"/>
                  </a:cubicBezTo>
                  <a:cubicBezTo>
                    <a:pt x="24047" y="13230"/>
                    <a:pt x="25833" y="12683"/>
                    <a:pt x="27078" y="11459"/>
                  </a:cubicBezTo>
                  <a:cubicBezTo>
                    <a:pt x="30213" y="8387"/>
                    <a:pt x="28123" y="3098"/>
                    <a:pt x="31701" y="311"/>
                  </a:cubicBezTo>
                  <a:cubicBezTo>
                    <a:pt x="31765" y="311"/>
                    <a:pt x="31765" y="280"/>
                    <a:pt x="31765" y="248"/>
                  </a:cubicBezTo>
                  <a:cubicBezTo>
                    <a:pt x="31816" y="145"/>
                    <a:pt x="31742" y="1"/>
                    <a:pt x="31628" y="1"/>
                  </a:cubicBezTo>
                  <a:close/>
                </a:path>
              </a:pathLst>
            </a:custGeom>
            <a:solidFill>
              <a:srgbClr val="E2C5C3"/>
            </a:solidFill>
            <a:ln>
              <a:noFill/>
            </a:ln>
          </p:spPr>
          <p:txBody>
            <a:bodyPr spcFirstLastPara="1" wrap="square" lIns="121900" tIns="121900" rIns="121900" bIns="121900" anchor="ctr" anchorCtr="0">
              <a:noAutofit/>
            </a:bodyPr>
            <a:lstStyle/>
            <a:p>
              <a:endParaRPr sz="2400"/>
            </a:p>
          </p:txBody>
        </p:sp>
        <p:sp>
          <p:nvSpPr>
            <p:cNvPr id="861" name="Google Shape;861;p52"/>
            <p:cNvSpPr/>
            <p:nvPr/>
          </p:nvSpPr>
          <p:spPr>
            <a:xfrm rot="-5400000" flipH="1">
              <a:off x="7898582" y="1188608"/>
              <a:ext cx="673412" cy="601554"/>
            </a:xfrm>
            <a:custGeom>
              <a:avLst/>
              <a:gdLst/>
              <a:ahLst/>
              <a:cxnLst/>
              <a:rect l="l" t="t" r="r" b="b"/>
              <a:pathLst>
                <a:path w="22201" h="19832" extrusionOk="0">
                  <a:moveTo>
                    <a:pt x="20015" y="9979"/>
                  </a:moveTo>
                  <a:lnTo>
                    <a:pt x="20015" y="9979"/>
                  </a:lnTo>
                  <a:cubicBezTo>
                    <a:pt x="20237" y="10106"/>
                    <a:pt x="20459" y="10296"/>
                    <a:pt x="20649" y="10486"/>
                  </a:cubicBezTo>
                  <a:cubicBezTo>
                    <a:pt x="20681" y="10486"/>
                    <a:pt x="20681" y="10517"/>
                    <a:pt x="20712" y="10549"/>
                  </a:cubicBezTo>
                  <a:cubicBezTo>
                    <a:pt x="20522" y="10391"/>
                    <a:pt x="20237" y="10169"/>
                    <a:pt x="20015" y="9979"/>
                  </a:cubicBezTo>
                  <a:close/>
                  <a:moveTo>
                    <a:pt x="12769" y="1"/>
                  </a:moveTo>
                  <a:cubicBezTo>
                    <a:pt x="11338" y="1"/>
                    <a:pt x="9969" y="530"/>
                    <a:pt x="8678" y="1175"/>
                  </a:cubicBezTo>
                  <a:cubicBezTo>
                    <a:pt x="6778" y="2094"/>
                    <a:pt x="4751" y="3329"/>
                    <a:pt x="3358" y="4944"/>
                  </a:cubicBezTo>
                  <a:cubicBezTo>
                    <a:pt x="2787" y="5609"/>
                    <a:pt x="2439" y="6306"/>
                    <a:pt x="2281" y="7192"/>
                  </a:cubicBezTo>
                  <a:cubicBezTo>
                    <a:pt x="2154" y="7731"/>
                    <a:pt x="2154" y="8301"/>
                    <a:pt x="1932" y="8839"/>
                  </a:cubicBezTo>
                  <a:cubicBezTo>
                    <a:pt x="1711" y="9441"/>
                    <a:pt x="1331" y="9979"/>
                    <a:pt x="1014" y="10517"/>
                  </a:cubicBezTo>
                  <a:cubicBezTo>
                    <a:pt x="412" y="11563"/>
                    <a:pt x="1" y="12861"/>
                    <a:pt x="761" y="13843"/>
                  </a:cubicBezTo>
                  <a:cubicBezTo>
                    <a:pt x="761" y="13969"/>
                    <a:pt x="824" y="14096"/>
                    <a:pt x="919" y="14349"/>
                  </a:cubicBezTo>
                  <a:cubicBezTo>
                    <a:pt x="919" y="14413"/>
                    <a:pt x="951" y="14476"/>
                    <a:pt x="982" y="14476"/>
                  </a:cubicBezTo>
                  <a:cubicBezTo>
                    <a:pt x="982" y="14508"/>
                    <a:pt x="982" y="14508"/>
                    <a:pt x="1014" y="14508"/>
                  </a:cubicBezTo>
                  <a:cubicBezTo>
                    <a:pt x="1267" y="15521"/>
                    <a:pt x="1932" y="16313"/>
                    <a:pt x="2946" y="16630"/>
                  </a:cubicBezTo>
                  <a:cubicBezTo>
                    <a:pt x="3706" y="16915"/>
                    <a:pt x="4561" y="16883"/>
                    <a:pt x="5384" y="17010"/>
                  </a:cubicBezTo>
                  <a:cubicBezTo>
                    <a:pt x="6334" y="17200"/>
                    <a:pt x="7284" y="17453"/>
                    <a:pt x="8171" y="17770"/>
                  </a:cubicBezTo>
                  <a:cubicBezTo>
                    <a:pt x="9377" y="18219"/>
                    <a:pt x="11640" y="19832"/>
                    <a:pt x="13409" y="19832"/>
                  </a:cubicBezTo>
                  <a:cubicBezTo>
                    <a:pt x="14010" y="19832"/>
                    <a:pt x="14554" y="19645"/>
                    <a:pt x="14980" y="19163"/>
                  </a:cubicBezTo>
                  <a:cubicBezTo>
                    <a:pt x="15360" y="19068"/>
                    <a:pt x="15708" y="18910"/>
                    <a:pt x="16057" y="18625"/>
                  </a:cubicBezTo>
                  <a:cubicBezTo>
                    <a:pt x="16849" y="17960"/>
                    <a:pt x="17229" y="16978"/>
                    <a:pt x="16944" y="16028"/>
                  </a:cubicBezTo>
                  <a:lnTo>
                    <a:pt x="16944" y="16028"/>
                  </a:lnTo>
                  <a:cubicBezTo>
                    <a:pt x="17122" y="16046"/>
                    <a:pt x="17298" y="16059"/>
                    <a:pt x="17471" y="16059"/>
                  </a:cubicBezTo>
                  <a:cubicBezTo>
                    <a:pt x="17913" y="16059"/>
                    <a:pt x="18339" y="15975"/>
                    <a:pt x="18749" y="15679"/>
                  </a:cubicBezTo>
                  <a:cubicBezTo>
                    <a:pt x="19604" y="15014"/>
                    <a:pt x="20712" y="13906"/>
                    <a:pt x="21219" y="12956"/>
                  </a:cubicBezTo>
                  <a:cubicBezTo>
                    <a:pt x="22201" y="11183"/>
                    <a:pt x="20902" y="10042"/>
                    <a:pt x="19414" y="9346"/>
                  </a:cubicBezTo>
                  <a:cubicBezTo>
                    <a:pt x="19952" y="8649"/>
                    <a:pt x="20522" y="7857"/>
                    <a:pt x="20395" y="6939"/>
                  </a:cubicBezTo>
                  <a:cubicBezTo>
                    <a:pt x="20364" y="6686"/>
                    <a:pt x="20269" y="6432"/>
                    <a:pt x="20142" y="6242"/>
                  </a:cubicBezTo>
                  <a:cubicBezTo>
                    <a:pt x="20015" y="6020"/>
                    <a:pt x="19825" y="5894"/>
                    <a:pt x="19635" y="5735"/>
                  </a:cubicBezTo>
                  <a:cubicBezTo>
                    <a:pt x="19065" y="5197"/>
                    <a:pt x="19224" y="5260"/>
                    <a:pt x="18749" y="4437"/>
                  </a:cubicBezTo>
                  <a:cubicBezTo>
                    <a:pt x="18622" y="4247"/>
                    <a:pt x="18527" y="4120"/>
                    <a:pt x="18400" y="4025"/>
                  </a:cubicBezTo>
                  <a:cubicBezTo>
                    <a:pt x="18907" y="3645"/>
                    <a:pt x="19224" y="3170"/>
                    <a:pt x="19382" y="2505"/>
                  </a:cubicBezTo>
                  <a:cubicBezTo>
                    <a:pt x="19382" y="2474"/>
                    <a:pt x="19382" y="2410"/>
                    <a:pt x="19319" y="2379"/>
                  </a:cubicBezTo>
                  <a:cubicBezTo>
                    <a:pt x="18997" y="2164"/>
                    <a:pt x="18744" y="2086"/>
                    <a:pt x="18406" y="2086"/>
                  </a:cubicBezTo>
                  <a:cubicBezTo>
                    <a:pt x="18344" y="2086"/>
                    <a:pt x="18279" y="2089"/>
                    <a:pt x="18210" y="2094"/>
                  </a:cubicBezTo>
                  <a:cubicBezTo>
                    <a:pt x="17767" y="2157"/>
                    <a:pt x="17324" y="2347"/>
                    <a:pt x="16880" y="2379"/>
                  </a:cubicBezTo>
                  <a:cubicBezTo>
                    <a:pt x="16826" y="2382"/>
                    <a:pt x="16772" y="2384"/>
                    <a:pt x="16719" y="2384"/>
                  </a:cubicBezTo>
                  <a:cubicBezTo>
                    <a:pt x="16272" y="2384"/>
                    <a:pt x="15851" y="2273"/>
                    <a:pt x="15455" y="2189"/>
                  </a:cubicBezTo>
                  <a:cubicBezTo>
                    <a:pt x="15126" y="2123"/>
                    <a:pt x="14674" y="2026"/>
                    <a:pt x="14259" y="2026"/>
                  </a:cubicBezTo>
                  <a:cubicBezTo>
                    <a:pt x="14076" y="2026"/>
                    <a:pt x="13900" y="2045"/>
                    <a:pt x="13745" y="2094"/>
                  </a:cubicBezTo>
                  <a:cubicBezTo>
                    <a:pt x="13808" y="1682"/>
                    <a:pt x="13840" y="1238"/>
                    <a:pt x="13840" y="763"/>
                  </a:cubicBezTo>
                  <a:cubicBezTo>
                    <a:pt x="13935" y="637"/>
                    <a:pt x="14030" y="510"/>
                    <a:pt x="14093" y="352"/>
                  </a:cubicBezTo>
                  <a:cubicBezTo>
                    <a:pt x="14125" y="257"/>
                    <a:pt x="14062" y="162"/>
                    <a:pt x="13967" y="130"/>
                  </a:cubicBezTo>
                  <a:cubicBezTo>
                    <a:pt x="13563" y="41"/>
                    <a:pt x="13164" y="1"/>
                    <a:pt x="12769" y="1"/>
                  </a:cubicBezTo>
                  <a:close/>
                </a:path>
              </a:pathLst>
            </a:custGeom>
            <a:solidFill>
              <a:srgbClr val="BF846F"/>
            </a:solidFill>
            <a:ln>
              <a:noFill/>
            </a:ln>
          </p:spPr>
          <p:txBody>
            <a:bodyPr spcFirstLastPara="1" wrap="square" lIns="121900" tIns="121900" rIns="121900" bIns="121900" anchor="ctr" anchorCtr="0">
              <a:noAutofit/>
            </a:bodyPr>
            <a:lstStyle/>
            <a:p>
              <a:endParaRPr sz="2400"/>
            </a:p>
          </p:txBody>
        </p:sp>
        <p:sp>
          <p:nvSpPr>
            <p:cNvPr id="862" name="Google Shape;862;p52"/>
            <p:cNvSpPr/>
            <p:nvPr/>
          </p:nvSpPr>
          <p:spPr>
            <a:xfrm rot="-5400000" flipH="1">
              <a:off x="8152169" y="799924"/>
              <a:ext cx="971" cy="1456"/>
            </a:xfrm>
            <a:custGeom>
              <a:avLst/>
              <a:gdLst/>
              <a:ahLst/>
              <a:cxnLst/>
              <a:rect l="l" t="t" r="r" b="b"/>
              <a:pathLst>
                <a:path w="32" h="48" extrusionOk="0">
                  <a:moveTo>
                    <a:pt x="16" y="0"/>
                  </a:moveTo>
                  <a:cubicBezTo>
                    <a:pt x="8" y="0"/>
                    <a:pt x="0" y="8"/>
                    <a:pt x="0" y="24"/>
                  </a:cubicBezTo>
                  <a:cubicBezTo>
                    <a:pt x="0" y="40"/>
                    <a:pt x="8" y="48"/>
                    <a:pt x="16" y="48"/>
                  </a:cubicBezTo>
                  <a:cubicBezTo>
                    <a:pt x="24" y="48"/>
                    <a:pt x="32" y="40"/>
                    <a:pt x="32" y="24"/>
                  </a:cubicBezTo>
                  <a:cubicBezTo>
                    <a:pt x="32" y="8"/>
                    <a:pt x="24" y="0"/>
                    <a:pt x="16" y="0"/>
                  </a:cubicBezTo>
                  <a:close/>
                </a:path>
              </a:pathLst>
            </a:custGeom>
            <a:solidFill>
              <a:srgbClr val="BF846F"/>
            </a:solidFill>
            <a:ln>
              <a:noFill/>
            </a:ln>
          </p:spPr>
          <p:txBody>
            <a:bodyPr spcFirstLastPara="1" wrap="square" lIns="121900" tIns="121900" rIns="121900" bIns="121900" anchor="ctr" anchorCtr="0">
              <a:noAutofit/>
            </a:bodyPr>
            <a:lstStyle/>
            <a:p>
              <a:endParaRPr sz="2400"/>
            </a:p>
          </p:txBody>
        </p:sp>
        <p:sp>
          <p:nvSpPr>
            <p:cNvPr id="863" name="Google Shape;863;p52"/>
            <p:cNvSpPr/>
            <p:nvPr/>
          </p:nvSpPr>
          <p:spPr>
            <a:xfrm rot="-5400000" flipH="1">
              <a:off x="7691400" y="142705"/>
              <a:ext cx="1533156" cy="1324590"/>
            </a:xfrm>
            <a:custGeom>
              <a:avLst/>
              <a:gdLst/>
              <a:ahLst/>
              <a:cxnLst/>
              <a:rect l="l" t="t" r="r" b="b"/>
              <a:pathLst>
                <a:path w="50545" h="43669" extrusionOk="0">
                  <a:moveTo>
                    <a:pt x="25482" y="0"/>
                  </a:moveTo>
                  <a:cubicBezTo>
                    <a:pt x="25455" y="0"/>
                    <a:pt x="25426" y="7"/>
                    <a:pt x="25399" y="20"/>
                  </a:cubicBezTo>
                  <a:cubicBezTo>
                    <a:pt x="22929" y="1382"/>
                    <a:pt x="21060" y="4295"/>
                    <a:pt x="21345" y="7177"/>
                  </a:cubicBezTo>
                  <a:cubicBezTo>
                    <a:pt x="21459" y="8685"/>
                    <a:pt x="22673" y="11140"/>
                    <a:pt x="24388" y="11140"/>
                  </a:cubicBezTo>
                  <a:cubicBezTo>
                    <a:pt x="24582" y="11140"/>
                    <a:pt x="24782" y="11108"/>
                    <a:pt x="24987" y="11041"/>
                  </a:cubicBezTo>
                  <a:cubicBezTo>
                    <a:pt x="25051" y="11358"/>
                    <a:pt x="25114" y="11643"/>
                    <a:pt x="25241" y="11896"/>
                  </a:cubicBezTo>
                  <a:cubicBezTo>
                    <a:pt x="25526" y="12846"/>
                    <a:pt x="26349" y="13543"/>
                    <a:pt x="27046" y="14176"/>
                  </a:cubicBezTo>
                  <a:cubicBezTo>
                    <a:pt x="28376" y="15411"/>
                    <a:pt x="29294" y="16646"/>
                    <a:pt x="29168" y="18546"/>
                  </a:cubicBezTo>
                  <a:cubicBezTo>
                    <a:pt x="28914" y="22062"/>
                    <a:pt x="27141" y="25767"/>
                    <a:pt x="25272" y="28649"/>
                  </a:cubicBezTo>
                  <a:cubicBezTo>
                    <a:pt x="25241" y="28649"/>
                    <a:pt x="25241" y="28680"/>
                    <a:pt x="25241" y="28712"/>
                  </a:cubicBezTo>
                  <a:cubicBezTo>
                    <a:pt x="23657" y="31436"/>
                    <a:pt x="21472" y="33462"/>
                    <a:pt x="18939" y="35331"/>
                  </a:cubicBezTo>
                  <a:cubicBezTo>
                    <a:pt x="16912" y="36819"/>
                    <a:pt x="14473" y="37579"/>
                    <a:pt x="12320" y="38846"/>
                  </a:cubicBezTo>
                  <a:cubicBezTo>
                    <a:pt x="14283" y="36503"/>
                    <a:pt x="12636" y="32259"/>
                    <a:pt x="15550" y="30454"/>
                  </a:cubicBezTo>
                  <a:cubicBezTo>
                    <a:pt x="16563" y="31056"/>
                    <a:pt x="17672" y="31499"/>
                    <a:pt x="18844" y="31689"/>
                  </a:cubicBezTo>
                  <a:cubicBezTo>
                    <a:pt x="18996" y="31716"/>
                    <a:pt x="19154" y="31727"/>
                    <a:pt x="19315" y="31727"/>
                  </a:cubicBezTo>
                  <a:cubicBezTo>
                    <a:pt x="20103" y="31727"/>
                    <a:pt x="20977" y="31462"/>
                    <a:pt x="21769" y="31462"/>
                  </a:cubicBezTo>
                  <a:cubicBezTo>
                    <a:pt x="22161" y="31462"/>
                    <a:pt x="22534" y="31527"/>
                    <a:pt x="22866" y="31721"/>
                  </a:cubicBezTo>
                  <a:cubicBezTo>
                    <a:pt x="22886" y="31734"/>
                    <a:pt x="22909" y="31740"/>
                    <a:pt x="22933" y="31740"/>
                  </a:cubicBezTo>
                  <a:cubicBezTo>
                    <a:pt x="23020" y="31740"/>
                    <a:pt x="23112" y="31655"/>
                    <a:pt x="23087" y="31531"/>
                  </a:cubicBezTo>
                  <a:cubicBezTo>
                    <a:pt x="22566" y="29659"/>
                    <a:pt x="20504" y="28504"/>
                    <a:pt x="18543" y="28504"/>
                  </a:cubicBezTo>
                  <a:cubicBezTo>
                    <a:pt x="17286" y="28504"/>
                    <a:pt x="16071" y="28978"/>
                    <a:pt x="15328" y="30042"/>
                  </a:cubicBezTo>
                  <a:cubicBezTo>
                    <a:pt x="15233" y="30042"/>
                    <a:pt x="15170" y="30137"/>
                    <a:pt x="15202" y="30201"/>
                  </a:cubicBezTo>
                  <a:cubicBezTo>
                    <a:pt x="13365" y="30866"/>
                    <a:pt x="13365" y="32924"/>
                    <a:pt x="12985" y="34603"/>
                  </a:cubicBezTo>
                  <a:cubicBezTo>
                    <a:pt x="13016" y="33874"/>
                    <a:pt x="12826" y="33146"/>
                    <a:pt x="12763" y="32386"/>
                  </a:cubicBezTo>
                  <a:cubicBezTo>
                    <a:pt x="12668" y="30739"/>
                    <a:pt x="13111" y="28174"/>
                    <a:pt x="14283" y="26939"/>
                  </a:cubicBezTo>
                  <a:cubicBezTo>
                    <a:pt x="14283" y="26939"/>
                    <a:pt x="14283" y="26907"/>
                    <a:pt x="14283" y="26907"/>
                  </a:cubicBezTo>
                  <a:cubicBezTo>
                    <a:pt x="15740" y="26210"/>
                    <a:pt x="17418" y="26305"/>
                    <a:pt x="18812" y="25482"/>
                  </a:cubicBezTo>
                  <a:cubicBezTo>
                    <a:pt x="19350" y="25165"/>
                    <a:pt x="19794" y="24753"/>
                    <a:pt x="20205" y="24278"/>
                  </a:cubicBezTo>
                  <a:cubicBezTo>
                    <a:pt x="20870" y="23487"/>
                    <a:pt x="21377" y="21967"/>
                    <a:pt x="22549" y="21935"/>
                  </a:cubicBezTo>
                  <a:cubicBezTo>
                    <a:pt x="22771" y="21903"/>
                    <a:pt x="22739" y="21650"/>
                    <a:pt x="22581" y="21650"/>
                  </a:cubicBezTo>
                  <a:lnTo>
                    <a:pt x="22581" y="21618"/>
                  </a:lnTo>
                  <a:cubicBezTo>
                    <a:pt x="20079" y="21808"/>
                    <a:pt x="17418" y="22030"/>
                    <a:pt x="15202" y="23328"/>
                  </a:cubicBezTo>
                  <a:cubicBezTo>
                    <a:pt x="14093" y="23962"/>
                    <a:pt x="12953" y="25387"/>
                    <a:pt x="13808" y="26495"/>
                  </a:cubicBezTo>
                  <a:cubicBezTo>
                    <a:pt x="13808" y="26527"/>
                    <a:pt x="13808" y="26527"/>
                    <a:pt x="13808" y="26559"/>
                  </a:cubicBezTo>
                  <a:cubicBezTo>
                    <a:pt x="12890" y="27762"/>
                    <a:pt x="12351" y="29155"/>
                    <a:pt x="12161" y="30676"/>
                  </a:cubicBezTo>
                  <a:cubicBezTo>
                    <a:pt x="11971" y="32259"/>
                    <a:pt x="12415" y="33842"/>
                    <a:pt x="12130" y="35426"/>
                  </a:cubicBezTo>
                  <a:cubicBezTo>
                    <a:pt x="12098" y="34856"/>
                    <a:pt x="11940" y="34317"/>
                    <a:pt x="11528" y="33842"/>
                  </a:cubicBezTo>
                  <a:cubicBezTo>
                    <a:pt x="10895" y="33114"/>
                    <a:pt x="9945" y="32639"/>
                    <a:pt x="9026" y="32322"/>
                  </a:cubicBezTo>
                  <a:cubicBezTo>
                    <a:pt x="8614" y="30834"/>
                    <a:pt x="6366" y="29916"/>
                    <a:pt x="5004" y="29884"/>
                  </a:cubicBezTo>
                  <a:cubicBezTo>
                    <a:pt x="4992" y="29884"/>
                    <a:pt x="4981" y="29884"/>
                    <a:pt x="4969" y="29884"/>
                  </a:cubicBezTo>
                  <a:cubicBezTo>
                    <a:pt x="2768" y="29884"/>
                    <a:pt x="1012" y="32808"/>
                    <a:pt x="634" y="34698"/>
                  </a:cubicBezTo>
                  <a:cubicBezTo>
                    <a:pt x="612" y="34805"/>
                    <a:pt x="693" y="34883"/>
                    <a:pt x="776" y="34883"/>
                  </a:cubicBezTo>
                  <a:cubicBezTo>
                    <a:pt x="816" y="34883"/>
                    <a:pt x="857" y="34865"/>
                    <a:pt x="887" y="34824"/>
                  </a:cubicBezTo>
                  <a:cubicBezTo>
                    <a:pt x="1299" y="34127"/>
                    <a:pt x="1204" y="34222"/>
                    <a:pt x="2186" y="33874"/>
                  </a:cubicBezTo>
                  <a:cubicBezTo>
                    <a:pt x="2664" y="33705"/>
                    <a:pt x="2909" y="33632"/>
                    <a:pt x="3126" y="33632"/>
                  </a:cubicBezTo>
                  <a:cubicBezTo>
                    <a:pt x="3355" y="33632"/>
                    <a:pt x="3553" y="33712"/>
                    <a:pt x="3959" y="33842"/>
                  </a:cubicBezTo>
                  <a:cubicBezTo>
                    <a:pt x="4428" y="33989"/>
                    <a:pt x="4870" y="34163"/>
                    <a:pt x="5360" y="34163"/>
                  </a:cubicBezTo>
                  <a:cubicBezTo>
                    <a:pt x="5399" y="34163"/>
                    <a:pt x="5439" y="34162"/>
                    <a:pt x="5479" y="34159"/>
                  </a:cubicBezTo>
                  <a:cubicBezTo>
                    <a:pt x="6683" y="34127"/>
                    <a:pt x="7949" y="33304"/>
                    <a:pt x="9026" y="32797"/>
                  </a:cubicBezTo>
                  <a:cubicBezTo>
                    <a:pt x="10198" y="33526"/>
                    <a:pt x="11528" y="34317"/>
                    <a:pt x="11465" y="35933"/>
                  </a:cubicBezTo>
                  <a:cubicBezTo>
                    <a:pt x="11401" y="37358"/>
                    <a:pt x="10040" y="39068"/>
                    <a:pt x="9026" y="40018"/>
                  </a:cubicBezTo>
                  <a:cubicBezTo>
                    <a:pt x="6968" y="41886"/>
                    <a:pt x="3326" y="42013"/>
                    <a:pt x="697" y="42045"/>
                  </a:cubicBezTo>
                  <a:cubicBezTo>
                    <a:pt x="634" y="42045"/>
                    <a:pt x="602" y="42045"/>
                    <a:pt x="571" y="42076"/>
                  </a:cubicBezTo>
                  <a:cubicBezTo>
                    <a:pt x="159" y="42393"/>
                    <a:pt x="0" y="43375"/>
                    <a:pt x="571" y="43565"/>
                  </a:cubicBezTo>
                  <a:cubicBezTo>
                    <a:pt x="571" y="43617"/>
                    <a:pt x="613" y="43668"/>
                    <a:pt x="663" y="43668"/>
                  </a:cubicBezTo>
                  <a:cubicBezTo>
                    <a:pt x="674" y="43668"/>
                    <a:pt x="686" y="43666"/>
                    <a:pt x="697" y="43660"/>
                  </a:cubicBezTo>
                  <a:cubicBezTo>
                    <a:pt x="4941" y="42995"/>
                    <a:pt x="8994" y="41538"/>
                    <a:pt x="12953" y="39955"/>
                  </a:cubicBezTo>
                  <a:cubicBezTo>
                    <a:pt x="16975" y="38339"/>
                    <a:pt x="20585" y="35996"/>
                    <a:pt x="24101" y="33462"/>
                  </a:cubicBezTo>
                  <a:cubicBezTo>
                    <a:pt x="24123" y="33507"/>
                    <a:pt x="24161" y="33552"/>
                    <a:pt x="24215" y="33552"/>
                  </a:cubicBezTo>
                  <a:cubicBezTo>
                    <a:pt x="24238" y="33552"/>
                    <a:pt x="24263" y="33544"/>
                    <a:pt x="24291" y="33526"/>
                  </a:cubicBezTo>
                  <a:cubicBezTo>
                    <a:pt x="24892" y="33241"/>
                    <a:pt x="25557" y="33051"/>
                    <a:pt x="26191" y="32924"/>
                  </a:cubicBezTo>
                  <a:cubicBezTo>
                    <a:pt x="27394" y="33177"/>
                    <a:pt x="28534" y="33494"/>
                    <a:pt x="29706" y="33874"/>
                  </a:cubicBezTo>
                  <a:lnTo>
                    <a:pt x="29738" y="33874"/>
                  </a:lnTo>
                  <a:cubicBezTo>
                    <a:pt x="29769" y="33874"/>
                    <a:pt x="29769" y="33874"/>
                    <a:pt x="29769" y="33906"/>
                  </a:cubicBezTo>
                  <a:cubicBezTo>
                    <a:pt x="29643" y="35869"/>
                    <a:pt x="30054" y="38244"/>
                    <a:pt x="31511" y="39701"/>
                  </a:cubicBezTo>
                  <a:cubicBezTo>
                    <a:pt x="32113" y="40303"/>
                    <a:pt x="32905" y="40525"/>
                    <a:pt x="33760" y="40620"/>
                  </a:cubicBezTo>
                  <a:cubicBezTo>
                    <a:pt x="35407" y="40810"/>
                    <a:pt x="37085" y="40841"/>
                    <a:pt x="38763" y="40968"/>
                  </a:cubicBezTo>
                  <a:cubicBezTo>
                    <a:pt x="38922" y="40968"/>
                    <a:pt x="38985" y="40715"/>
                    <a:pt x="38827" y="40683"/>
                  </a:cubicBezTo>
                  <a:cubicBezTo>
                    <a:pt x="36325" y="40081"/>
                    <a:pt x="35882" y="37453"/>
                    <a:pt x="34456" y="35711"/>
                  </a:cubicBezTo>
                  <a:cubicBezTo>
                    <a:pt x="33380" y="34381"/>
                    <a:pt x="31701" y="33779"/>
                    <a:pt x="30054" y="33621"/>
                  </a:cubicBezTo>
                  <a:cubicBezTo>
                    <a:pt x="30017" y="33584"/>
                    <a:pt x="29969" y="33568"/>
                    <a:pt x="29923" y="33568"/>
                  </a:cubicBezTo>
                  <a:cubicBezTo>
                    <a:pt x="29891" y="33568"/>
                    <a:pt x="29859" y="33576"/>
                    <a:pt x="29833" y="33589"/>
                  </a:cubicBezTo>
                  <a:lnTo>
                    <a:pt x="29801" y="33589"/>
                  </a:lnTo>
                  <a:cubicBezTo>
                    <a:pt x="29801" y="33589"/>
                    <a:pt x="29769" y="33589"/>
                    <a:pt x="29769" y="33621"/>
                  </a:cubicBezTo>
                  <a:cubicBezTo>
                    <a:pt x="28851" y="33209"/>
                    <a:pt x="27806" y="32924"/>
                    <a:pt x="26793" y="32797"/>
                  </a:cubicBezTo>
                  <a:cubicBezTo>
                    <a:pt x="27933" y="32607"/>
                    <a:pt x="29073" y="32607"/>
                    <a:pt x="30213" y="32607"/>
                  </a:cubicBezTo>
                  <a:cubicBezTo>
                    <a:pt x="32525" y="32607"/>
                    <a:pt x="34710" y="32734"/>
                    <a:pt x="36927" y="33399"/>
                  </a:cubicBezTo>
                  <a:lnTo>
                    <a:pt x="36958" y="33399"/>
                  </a:lnTo>
                  <a:cubicBezTo>
                    <a:pt x="36958" y="33399"/>
                    <a:pt x="36958" y="33431"/>
                    <a:pt x="36958" y="33431"/>
                  </a:cubicBezTo>
                  <a:cubicBezTo>
                    <a:pt x="36908" y="33555"/>
                    <a:pt x="37015" y="33641"/>
                    <a:pt x="37109" y="33641"/>
                  </a:cubicBezTo>
                  <a:cubicBezTo>
                    <a:pt x="37135" y="33641"/>
                    <a:pt x="37160" y="33634"/>
                    <a:pt x="37180" y="33621"/>
                  </a:cubicBezTo>
                  <a:cubicBezTo>
                    <a:pt x="37780" y="35721"/>
                    <a:pt x="40511" y="37053"/>
                    <a:pt x="42601" y="37053"/>
                  </a:cubicBezTo>
                  <a:cubicBezTo>
                    <a:pt x="42718" y="37053"/>
                    <a:pt x="42832" y="37049"/>
                    <a:pt x="42944" y="37041"/>
                  </a:cubicBezTo>
                  <a:cubicBezTo>
                    <a:pt x="43767" y="36978"/>
                    <a:pt x="44591" y="36756"/>
                    <a:pt x="45414" y="36566"/>
                  </a:cubicBezTo>
                  <a:cubicBezTo>
                    <a:pt x="46142" y="36408"/>
                    <a:pt x="47092" y="36344"/>
                    <a:pt x="47757" y="35996"/>
                  </a:cubicBezTo>
                  <a:cubicBezTo>
                    <a:pt x="48264" y="35711"/>
                    <a:pt x="48549" y="35299"/>
                    <a:pt x="48359" y="34761"/>
                  </a:cubicBezTo>
                  <a:cubicBezTo>
                    <a:pt x="48858" y="34618"/>
                    <a:pt x="49339" y="34494"/>
                    <a:pt x="49856" y="34494"/>
                  </a:cubicBezTo>
                  <a:cubicBezTo>
                    <a:pt x="50028" y="34494"/>
                    <a:pt x="50204" y="34507"/>
                    <a:pt x="50386" y="34539"/>
                  </a:cubicBezTo>
                  <a:cubicBezTo>
                    <a:pt x="50481" y="34539"/>
                    <a:pt x="50544" y="34476"/>
                    <a:pt x="50513" y="34381"/>
                  </a:cubicBezTo>
                  <a:cubicBezTo>
                    <a:pt x="50006" y="33114"/>
                    <a:pt x="49119" y="32101"/>
                    <a:pt x="47852" y="31531"/>
                  </a:cubicBezTo>
                  <a:cubicBezTo>
                    <a:pt x="48074" y="31341"/>
                    <a:pt x="48327" y="31151"/>
                    <a:pt x="48613" y="31024"/>
                  </a:cubicBezTo>
                  <a:cubicBezTo>
                    <a:pt x="48676" y="31056"/>
                    <a:pt x="48708" y="31087"/>
                    <a:pt x="48803" y="31119"/>
                  </a:cubicBezTo>
                  <a:cubicBezTo>
                    <a:pt x="48818" y="31125"/>
                    <a:pt x="48833" y="31128"/>
                    <a:pt x="48847" y="31128"/>
                  </a:cubicBezTo>
                  <a:cubicBezTo>
                    <a:pt x="48971" y="31128"/>
                    <a:pt x="49009" y="30891"/>
                    <a:pt x="48866" y="30834"/>
                  </a:cubicBezTo>
                  <a:lnTo>
                    <a:pt x="48834" y="30834"/>
                  </a:lnTo>
                  <a:cubicBezTo>
                    <a:pt x="48834" y="30788"/>
                    <a:pt x="48800" y="30758"/>
                    <a:pt x="48757" y="30758"/>
                  </a:cubicBezTo>
                  <a:cubicBezTo>
                    <a:pt x="48741" y="30758"/>
                    <a:pt x="48724" y="30762"/>
                    <a:pt x="48708" y="30771"/>
                  </a:cubicBezTo>
                  <a:lnTo>
                    <a:pt x="48676" y="30771"/>
                  </a:lnTo>
                  <a:cubicBezTo>
                    <a:pt x="46649" y="30006"/>
                    <a:pt x="44313" y="29232"/>
                    <a:pt x="42088" y="29232"/>
                  </a:cubicBezTo>
                  <a:cubicBezTo>
                    <a:pt x="40349" y="29232"/>
                    <a:pt x="38678" y="29704"/>
                    <a:pt x="37275" y="31024"/>
                  </a:cubicBezTo>
                  <a:cubicBezTo>
                    <a:pt x="37275" y="30992"/>
                    <a:pt x="37275" y="30992"/>
                    <a:pt x="37275" y="30992"/>
                  </a:cubicBezTo>
                  <a:cubicBezTo>
                    <a:pt x="37254" y="30908"/>
                    <a:pt x="37205" y="30866"/>
                    <a:pt x="37146" y="30866"/>
                  </a:cubicBezTo>
                  <a:cubicBezTo>
                    <a:pt x="37117" y="30866"/>
                    <a:pt x="37085" y="30876"/>
                    <a:pt x="37053" y="30897"/>
                  </a:cubicBezTo>
                  <a:cubicBezTo>
                    <a:pt x="35683" y="31475"/>
                    <a:pt x="34222" y="31601"/>
                    <a:pt x="32739" y="31601"/>
                  </a:cubicBezTo>
                  <a:cubicBezTo>
                    <a:pt x="31598" y="31601"/>
                    <a:pt x="30443" y="31527"/>
                    <a:pt x="29307" y="31527"/>
                  </a:cubicBezTo>
                  <a:cubicBezTo>
                    <a:pt x="27553" y="31527"/>
                    <a:pt x="25843" y="31704"/>
                    <a:pt x="24291" y="32607"/>
                  </a:cubicBezTo>
                  <a:cubicBezTo>
                    <a:pt x="24512" y="30897"/>
                    <a:pt x="26317" y="29947"/>
                    <a:pt x="27426" y="28775"/>
                  </a:cubicBezTo>
                  <a:cubicBezTo>
                    <a:pt x="28376" y="27794"/>
                    <a:pt x="29136" y="26685"/>
                    <a:pt x="29959" y="25577"/>
                  </a:cubicBezTo>
                  <a:cubicBezTo>
                    <a:pt x="31610" y="23348"/>
                    <a:pt x="33883" y="20904"/>
                    <a:pt x="36757" y="20904"/>
                  </a:cubicBezTo>
                  <a:cubicBezTo>
                    <a:pt x="37190" y="20904"/>
                    <a:pt x="37638" y="20959"/>
                    <a:pt x="38098" y="21080"/>
                  </a:cubicBezTo>
                  <a:cubicBezTo>
                    <a:pt x="38110" y="21086"/>
                    <a:pt x="38122" y="21088"/>
                    <a:pt x="38133" y="21088"/>
                  </a:cubicBezTo>
                  <a:cubicBezTo>
                    <a:pt x="38183" y="21088"/>
                    <a:pt x="38225" y="21037"/>
                    <a:pt x="38225" y="20985"/>
                  </a:cubicBezTo>
                  <a:cubicBezTo>
                    <a:pt x="38288" y="20985"/>
                    <a:pt x="38320" y="20922"/>
                    <a:pt x="38257" y="20858"/>
                  </a:cubicBezTo>
                  <a:cubicBezTo>
                    <a:pt x="37940" y="20320"/>
                    <a:pt x="37560" y="19845"/>
                    <a:pt x="37307" y="19243"/>
                  </a:cubicBezTo>
                  <a:cubicBezTo>
                    <a:pt x="37022" y="18610"/>
                    <a:pt x="36895" y="17945"/>
                    <a:pt x="36768" y="17280"/>
                  </a:cubicBezTo>
                  <a:cubicBezTo>
                    <a:pt x="36768" y="17221"/>
                    <a:pt x="36727" y="17196"/>
                    <a:pt x="36683" y="17196"/>
                  </a:cubicBezTo>
                  <a:cubicBezTo>
                    <a:pt x="36633" y="17196"/>
                    <a:pt x="36578" y="17229"/>
                    <a:pt x="36578" y="17280"/>
                  </a:cubicBezTo>
                  <a:cubicBezTo>
                    <a:pt x="36578" y="17311"/>
                    <a:pt x="36578" y="17375"/>
                    <a:pt x="36578" y="17406"/>
                  </a:cubicBezTo>
                  <a:cubicBezTo>
                    <a:pt x="36040" y="17723"/>
                    <a:pt x="35692" y="18135"/>
                    <a:pt x="35311" y="18610"/>
                  </a:cubicBezTo>
                  <a:cubicBezTo>
                    <a:pt x="34646" y="19401"/>
                    <a:pt x="33981" y="19940"/>
                    <a:pt x="33095" y="20447"/>
                  </a:cubicBezTo>
                  <a:cubicBezTo>
                    <a:pt x="32208" y="20985"/>
                    <a:pt x="31290" y="21428"/>
                    <a:pt x="30624" y="22220"/>
                  </a:cubicBezTo>
                  <a:cubicBezTo>
                    <a:pt x="31195" y="19401"/>
                    <a:pt x="30118" y="16646"/>
                    <a:pt x="31131" y="13891"/>
                  </a:cubicBezTo>
                  <a:cubicBezTo>
                    <a:pt x="31163" y="13891"/>
                    <a:pt x="31195" y="13859"/>
                    <a:pt x="31226" y="13828"/>
                  </a:cubicBezTo>
                  <a:cubicBezTo>
                    <a:pt x="32050" y="12434"/>
                    <a:pt x="33886" y="12403"/>
                    <a:pt x="34836" y="11136"/>
                  </a:cubicBezTo>
                  <a:cubicBezTo>
                    <a:pt x="35407" y="10439"/>
                    <a:pt x="35502" y="9584"/>
                    <a:pt x="35755" y="8729"/>
                  </a:cubicBezTo>
                  <a:cubicBezTo>
                    <a:pt x="36167" y="7494"/>
                    <a:pt x="36768" y="6512"/>
                    <a:pt x="37718" y="5625"/>
                  </a:cubicBezTo>
                  <a:lnTo>
                    <a:pt x="37813" y="5594"/>
                  </a:lnTo>
                  <a:cubicBezTo>
                    <a:pt x="37932" y="5564"/>
                    <a:pt x="37912" y="5369"/>
                    <a:pt x="37780" y="5369"/>
                  </a:cubicBezTo>
                  <a:cubicBezTo>
                    <a:pt x="37770" y="5369"/>
                    <a:pt x="37761" y="5370"/>
                    <a:pt x="37750" y="5372"/>
                  </a:cubicBezTo>
                  <a:cubicBezTo>
                    <a:pt x="36388" y="5625"/>
                    <a:pt x="34773" y="5815"/>
                    <a:pt x="33538" y="6481"/>
                  </a:cubicBezTo>
                  <a:cubicBezTo>
                    <a:pt x="32588" y="7019"/>
                    <a:pt x="32525" y="7937"/>
                    <a:pt x="31796" y="8571"/>
                  </a:cubicBezTo>
                  <a:cubicBezTo>
                    <a:pt x="31036" y="9236"/>
                    <a:pt x="30846" y="9679"/>
                    <a:pt x="30688" y="10756"/>
                  </a:cubicBezTo>
                  <a:cubicBezTo>
                    <a:pt x="30529" y="11738"/>
                    <a:pt x="30498" y="12688"/>
                    <a:pt x="30846" y="13638"/>
                  </a:cubicBezTo>
                  <a:cubicBezTo>
                    <a:pt x="30434" y="14651"/>
                    <a:pt x="30213" y="15696"/>
                    <a:pt x="30213" y="16773"/>
                  </a:cubicBezTo>
                  <a:cubicBezTo>
                    <a:pt x="30149" y="17280"/>
                    <a:pt x="30118" y="17818"/>
                    <a:pt x="30054" y="18325"/>
                  </a:cubicBezTo>
                  <a:cubicBezTo>
                    <a:pt x="30023" y="18578"/>
                    <a:pt x="29991" y="18831"/>
                    <a:pt x="29959" y="19085"/>
                  </a:cubicBezTo>
                  <a:cubicBezTo>
                    <a:pt x="29959" y="18356"/>
                    <a:pt x="29959" y="17596"/>
                    <a:pt x="29801" y="16868"/>
                  </a:cubicBezTo>
                  <a:cubicBezTo>
                    <a:pt x="29389" y="15158"/>
                    <a:pt x="27774" y="14334"/>
                    <a:pt x="26571" y="13194"/>
                  </a:cubicBezTo>
                  <a:cubicBezTo>
                    <a:pt x="26412" y="13004"/>
                    <a:pt x="26254" y="12846"/>
                    <a:pt x="26096" y="12656"/>
                  </a:cubicBezTo>
                  <a:cubicBezTo>
                    <a:pt x="25684" y="12181"/>
                    <a:pt x="25367" y="11611"/>
                    <a:pt x="25304" y="10883"/>
                  </a:cubicBezTo>
                  <a:cubicBezTo>
                    <a:pt x="25304" y="10883"/>
                    <a:pt x="25304" y="10883"/>
                    <a:pt x="25304" y="10851"/>
                  </a:cubicBezTo>
                  <a:cubicBezTo>
                    <a:pt x="25304" y="10819"/>
                    <a:pt x="25304" y="10788"/>
                    <a:pt x="25272" y="10756"/>
                  </a:cubicBezTo>
                  <a:cubicBezTo>
                    <a:pt x="25906" y="9362"/>
                    <a:pt x="26317" y="7969"/>
                    <a:pt x="26127" y="6449"/>
                  </a:cubicBezTo>
                  <a:cubicBezTo>
                    <a:pt x="25842" y="4295"/>
                    <a:pt x="24861" y="2332"/>
                    <a:pt x="25621" y="210"/>
                  </a:cubicBezTo>
                  <a:cubicBezTo>
                    <a:pt x="25671" y="86"/>
                    <a:pt x="25583" y="0"/>
                    <a:pt x="25482" y="0"/>
                  </a:cubicBezTo>
                  <a:close/>
                </a:path>
              </a:pathLst>
            </a:custGeom>
            <a:solidFill>
              <a:srgbClr val="BF846F"/>
            </a:solidFill>
            <a:ln>
              <a:noFill/>
            </a:ln>
          </p:spPr>
          <p:txBody>
            <a:bodyPr spcFirstLastPara="1" wrap="square" lIns="121900" tIns="121900" rIns="121900" bIns="121900" anchor="ctr" anchorCtr="0">
              <a:noAutofit/>
            </a:bodyPr>
            <a:lstStyle/>
            <a:p>
              <a:endParaRPr sz="2400"/>
            </a:p>
          </p:txBody>
        </p:sp>
        <p:sp>
          <p:nvSpPr>
            <p:cNvPr id="864" name="Google Shape;864;p52"/>
            <p:cNvSpPr/>
            <p:nvPr/>
          </p:nvSpPr>
          <p:spPr>
            <a:xfrm rot="-5400000" flipH="1">
              <a:off x="4702856" y="459717"/>
              <a:ext cx="1056663" cy="682876"/>
            </a:xfrm>
            <a:custGeom>
              <a:avLst/>
              <a:gdLst/>
              <a:ahLst/>
              <a:cxnLst/>
              <a:rect l="l" t="t" r="r" b="b"/>
              <a:pathLst>
                <a:path w="34836" h="22513" extrusionOk="0">
                  <a:moveTo>
                    <a:pt x="22485" y="9275"/>
                  </a:moveTo>
                  <a:lnTo>
                    <a:pt x="22485" y="9275"/>
                  </a:lnTo>
                  <a:cubicBezTo>
                    <a:pt x="24132" y="10383"/>
                    <a:pt x="26412" y="10003"/>
                    <a:pt x="28280" y="10573"/>
                  </a:cubicBezTo>
                  <a:cubicBezTo>
                    <a:pt x="30655" y="11302"/>
                    <a:pt x="32556" y="12664"/>
                    <a:pt x="34107" y="14564"/>
                  </a:cubicBezTo>
                  <a:cubicBezTo>
                    <a:pt x="34012" y="14500"/>
                    <a:pt x="33917" y="14469"/>
                    <a:pt x="33854" y="14437"/>
                  </a:cubicBezTo>
                  <a:cubicBezTo>
                    <a:pt x="32397" y="13677"/>
                    <a:pt x="30655" y="13550"/>
                    <a:pt x="29040" y="13265"/>
                  </a:cubicBezTo>
                  <a:cubicBezTo>
                    <a:pt x="26190" y="12790"/>
                    <a:pt x="24100" y="11650"/>
                    <a:pt x="22485" y="9275"/>
                  </a:cubicBezTo>
                  <a:close/>
                  <a:moveTo>
                    <a:pt x="22200" y="9117"/>
                  </a:moveTo>
                  <a:lnTo>
                    <a:pt x="22200" y="9117"/>
                  </a:lnTo>
                  <a:cubicBezTo>
                    <a:pt x="24100" y="13075"/>
                    <a:pt x="28154" y="13170"/>
                    <a:pt x="31859" y="14120"/>
                  </a:cubicBezTo>
                  <a:cubicBezTo>
                    <a:pt x="30909" y="14152"/>
                    <a:pt x="29927" y="14405"/>
                    <a:pt x="28945" y="14564"/>
                  </a:cubicBezTo>
                  <a:cubicBezTo>
                    <a:pt x="28377" y="14668"/>
                    <a:pt x="27806" y="14735"/>
                    <a:pt x="27247" y="14735"/>
                  </a:cubicBezTo>
                  <a:cubicBezTo>
                    <a:pt x="25937" y="14735"/>
                    <a:pt x="24696" y="14366"/>
                    <a:pt x="23720" y="13234"/>
                  </a:cubicBezTo>
                  <a:cubicBezTo>
                    <a:pt x="22770" y="12125"/>
                    <a:pt x="22358" y="10542"/>
                    <a:pt x="22200" y="9117"/>
                  </a:cubicBezTo>
                  <a:close/>
                  <a:moveTo>
                    <a:pt x="13997" y="2276"/>
                  </a:moveTo>
                  <a:cubicBezTo>
                    <a:pt x="15834" y="2783"/>
                    <a:pt x="17703" y="4430"/>
                    <a:pt x="18748" y="5823"/>
                  </a:cubicBezTo>
                  <a:cubicBezTo>
                    <a:pt x="20110" y="7692"/>
                    <a:pt x="20458" y="10193"/>
                    <a:pt x="19951" y="12442"/>
                  </a:cubicBezTo>
                  <a:cubicBezTo>
                    <a:pt x="19635" y="13740"/>
                    <a:pt x="19065" y="14975"/>
                    <a:pt x="18336" y="16084"/>
                  </a:cubicBezTo>
                  <a:cubicBezTo>
                    <a:pt x="18083" y="16432"/>
                    <a:pt x="17639" y="17192"/>
                    <a:pt x="17259" y="17446"/>
                  </a:cubicBezTo>
                  <a:cubicBezTo>
                    <a:pt x="16848" y="17636"/>
                    <a:pt x="16436" y="17826"/>
                    <a:pt x="15993" y="17984"/>
                  </a:cubicBezTo>
                  <a:cubicBezTo>
                    <a:pt x="15961" y="17857"/>
                    <a:pt x="15898" y="17699"/>
                    <a:pt x="15803" y="17572"/>
                  </a:cubicBezTo>
                  <a:cubicBezTo>
                    <a:pt x="15613" y="17541"/>
                    <a:pt x="15486" y="17446"/>
                    <a:pt x="15359" y="17414"/>
                  </a:cubicBezTo>
                  <a:cubicBezTo>
                    <a:pt x="15359" y="17319"/>
                    <a:pt x="15328" y="17224"/>
                    <a:pt x="15201" y="17224"/>
                  </a:cubicBezTo>
                  <a:cubicBezTo>
                    <a:pt x="14726" y="17224"/>
                    <a:pt x="14884" y="17224"/>
                    <a:pt x="14504" y="17572"/>
                  </a:cubicBezTo>
                  <a:cubicBezTo>
                    <a:pt x="14187" y="17889"/>
                    <a:pt x="14061" y="18491"/>
                    <a:pt x="13807" y="18871"/>
                  </a:cubicBezTo>
                  <a:cubicBezTo>
                    <a:pt x="13332" y="19536"/>
                    <a:pt x="12667" y="20137"/>
                    <a:pt x="11907" y="20486"/>
                  </a:cubicBezTo>
                  <a:cubicBezTo>
                    <a:pt x="10926" y="20961"/>
                    <a:pt x="9817" y="21246"/>
                    <a:pt x="8677" y="21468"/>
                  </a:cubicBezTo>
                  <a:cubicBezTo>
                    <a:pt x="11654" y="18681"/>
                    <a:pt x="13839" y="15197"/>
                    <a:pt x="14916" y="11238"/>
                  </a:cubicBezTo>
                  <a:cubicBezTo>
                    <a:pt x="15708" y="8388"/>
                    <a:pt x="16214" y="4556"/>
                    <a:pt x="13997" y="2276"/>
                  </a:cubicBezTo>
                  <a:close/>
                  <a:moveTo>
                    <a:pt x="13554" y="2181"/>
                  </a:moveTo>
                  <a:cubicBezTo>
                    <a:pt x="16214" y="4841"/>
                    <a:pt x="15328" y="9243"/>
                    <a:pt x="14187" y="12505"/>
                  </a:cubicBezTo>
                  <a:cubicBezTo>
                    <a:pt x="12952" y="16020"/>
                    <a:pt x="10831" y="19092"/>
                    <a:pt x="8107" y="21563"/>
                  </a:cubicBezTo>
                  <a:cubicBezTo>
                    <a:pt x="8075" y="21563"/>
                    <a:pt x="8075" y="21594"/>
                    <a:pt x="8075" y="21594"/>
                  </a:cubicBezTo>
                  <a:cubicBezTo>
                    <a:pt x="7442" y="21721"/>
                    <a:pt x="6809" y="21816"/>
                    <a:pt x="6207" y="21943"/>
                  </a:cubicBezTo>
                  <a:cubicBezTo>
                    <a:pt x="8487" y="20327"/>
                    <a:pt x="8899" y="15609"/>
                    <a:pt x="9184" y="13360"/>
                  </a:cubicBezTo>
                  <a:cubicBezTo>
                    <a:pt x="9500" y="10732"/>
                    <a:pt x="9627" y="7787"/>
                    <a:pt x="11401" y="5696"/>
                  </a:cubicBezTo>
                  <a:cubicBezTo>
                    <a:pt x="11907" y="5095"/>
                    <a:pt x="12604" y="4651"/>
                    <a:pt x="12984" y="3955"/>
                  </a:cubicBezTo>
                  <a:cubicBezTo>
                    <a:pt x="13237" y="3543"/>
                    <a:pt x="13111" y="2815"/>
                    <a:pt x="13142" y="2276"/>
                  </a:cubicBezTo>
                  <a:lnTo>
                    <a:pt x="13142" y="2276"/>
                  </a:lnTo>
                  <a:cubicBezTo>
                    <a:pt x="13178" y="2294"/>
                    <a:pt x="13211" y="2302"/>
                    <a:pt x="13240" y="2302"/>
                  </a:cubicBezTo>
                  <a:cubicBezTo>
                    <a:pt x="13317" y="2302"/>
                    <a:pt x="13373" y="2250"/>
                    <a:pt x="13396" y="2181"/>
                  </a:cubicBezTo>
                  <a:close/>
                  <a:moveTo>
                    <a:pt x="8170" y="17161"/>
                  </a:moveTo>
                  <a:lnTo>
                    <a:pt x="8170" y="17161"/>
                  </a:lnTo>
                  <a:cubicBezTo>
                    <a:pt x="7727" y="19282"/>
                    <a:pt x="6904" y="21911"/>
                    <a:pt x="4718" y="22133"/>
                  </a:cubicBezTo>
                  <a:cubicBezTo>
                    <a:pt x="4655" y="22164"/>
                    <a:pt x="4623" y="22196"/>
                    <a:pt x="4592" y="22228"/>
                  </a:cubicBezTo>
                  <a:cubicBezTo>
                    <a:pt x="3547" y="22006"/>
                    <a:pt x="2533" y="21658"/>
                    <a:pt x="1805" y="20802"/>
                  </a:cubicBezTo>
                  <a:cubicBezTo>
                    <a:pt x="1330" y="20264"/>
                    <a:pt x="1108" y="19599"/>
                    <a:pt x="1171" y="18871"/>
                  </a:cubicBezTo>
                  <a:cubicBezTo>
                    <a:pt x="1307" y="18600"/>
                    <a:pt x="1442" y="18465"/>
                    <a:pt x="1582" y="18465"/>
                  </a:cubicBezTo>
                  <a:cubicBezTo>
                    <a:pt x="1704" y="18465"/>
                    <a:pt x="1830" y="18569"/>
                    <a:pt x="1963" y="18776"/>
                  </a:cubicBezTo>
                  <a:cubicBezTo>
                    <a:pt x="2818" y="18997"/>
                    <a:pt x="3388" y="19536"/>
                    <a:pt x="4370" y="19536"/>
                  </a:cubicBezTo>
                  <a:cubicBezTo>
                    <a:pt x="6080" y="19536"/>
                    <a:pt x="7379" y="18554"/>
                    <a:pt x="8170" y="17161"/>
                  </a:cubicBezTo>
                  <a:close/>
                  <a:moveTo>
                    <a:pt x="5660" y="0"/>
                  </a:moveTo>
                  <a:cubicBezTo>
                    <a:pt x="3779" y="0"/>
                    <a:pt x="1888" y="256"/>
                    <a:pt x="126" y="629"/>
                  </a:cubicBezTo>
                  <a:cubicBezTo>
                    <a:pt x="9" y="659"/>
                    <a:pt x="0" y="823"/>
                    <a:pt x="100" y="823"/>
                  </a:cubicBezTo>
                  <a:cubicBezTo>
                    <a:pt x="108" y="823"/>
                    <a:pt x="117" y="822"/>
                    <a:pt x="126" y="819"/>
                  </a:cubicBezTo>
                  <a:cubicBezTo>
                    <a:pt x="2040" y="625"/>
                    <a:pt x="3990" y="389"/>
                    <a:pt x="5905" y="389"/>
                  </a:cubicBezTo>
                  <a:cubicBezTo>
                    <a:pt x="8363" y="389"/>
                    <a:pt x="10763" y="779"/>
                    <a:pt x="12952" y="2150"/>
                  </a:cubicBezTo>
                  <a:cubicBezTo>
                    <a:pt x="12921" y="2213"/>
                    <a:pt x="12921" y="2276"/>
                    <a:pt x="12889" y="2340"/>
                  </a:cubicBezTo>
                  <a:cubicBezTo>
                    <a:pt x="12921" y="2498"/>
                    <a:pt x="12952" y="2625"/>
                    <a:pt x="12952" y="2783"/>
                  </a:cubicBezTo>
                  <a:cubicBezTo>
                    <a:pt x="12921" y="3480"/>
                    <a:pt x="12667" y="4050"/>
                    <a:pt x="12161" y="4461"/>
                  </a:cubicBezTo>
                  <a:cubicBezTo>
                    <a:pt x="11971" y="4683"/>
                    <a:pt x="11717" y="4873"/>
                    <a:pt x="11527" y="5095"/>
                  </a:cubicBezTo>
                  <a:cubicBezTo>
                    <a:pt x="10292" y="6393"/>
                    <a:pt x="9690" y="7977"/>
                    <a:pt x="9342" y="9718"/>
                  </a:cubicBezTo>
                  <a:cubicBezTo>
                    <a:pt x="8962" y="11745"/>
                    <a:pt x="8867" y="13835"/>
                    <a:pt x="8455" y="15862"/>
                  </a:cubicBezTo>
                  <a:lnTo>
                    <a:pt x="8424" y="16052"/>
                  </a:lnTo>
                  <a:cubicBezTo>
                    <a:pt x="7738" y="17858"/>
                    <a:pt x="6061" y="19202"/>
                    <a:pt x="4253" y="19202"/>
                  </a:cubicBezTo>
                  <a:cubicBezTo>
                    <a:pt x="3556" y="19202"/>
                    <a:pt x="2840" y="19003"/>
                    <a:pt x="2153" y="18554"/>
                  </a:cubicBezTo>
                  <a:cubicBezTo>
                    <a:pt x="1818" y="18345"/>
                    <a:pt x="1608" y="18066"/>
                    <a:pt x="1385" y="18066"/>
                  </a:cubicBezTo>
                  <a:cubicBezTo>
                    <a:pt x="1270" y="18066"/>
                    <a:pt x="1153" y="18139"/>
                    <a:pt x="1013" y="18332"/>
                  </a:cubicBezTo>
                  <a:cubicBezTo>
                    <a:pt x="538" y="18997"/>
                    <a:pt x="1076" y="20264"/>
                    <a:pt x="1457" y="20802"/>
                  </a:cubicBezTo>
                  <a:cubicBezTo>
                    <a:pt x="2217" y="21911"/>
                    <a:pt x="3547" y="22323"/>
                    <a:pt x="4845" y="22513"/>
                  </a:cubicBezTo>
                  <a:cubicBezTo>
                    <a:pt x="4877" y="22513"/>
                    <a:pt x="4908" y="22481"/>
                    <a:pt x="4940" y="22449"/>
                  </a:cubicBezTo>
                  <a:cubicBezTo>
                    <a:pt x="5130" y="22418"/>
                    <a:pt x="5320" y="22354"/>
                    <a:pt x="5510" y="22291"/>
                  </a:cubicBezTo>
                  <a:cubicBezTo>
                    <a:pt x="6365" y="22164"/>
                    <a:pt x="7252" y="22006"/>
                    <a:pt x="8107" y="21848"/>
                  </a:cubicBezTo>
                  <a:cubicBezTo>
                    <a:pt x="8139" y="21863"/>
                    <a:pt x="8170" y="21871"/>
                    <a:pt x="8202" y="21871"/>
                  </a:cubicBezTo>
                  <a:cubicBezTo>
                    <a:pt x="8234" y="21871"/>
                    <a:pt x="8265" y="21863"/>
                    <a:pt x="8297" y="21848"/>
                  </a:cubicBezTo>
                  <a:cubicBezTo>
                    <a:pt x="8297" y="21816"/>
                    <a:pt x="8297" y="21816"/>
                    <a:pt x="8329" y="21816"/>
                  </a:cubicBezTo>
                  <a:cubicBezTo>
                    <a:pt x="9437" y="21594"/>
                    <a:pt x="10514" y="21341"/>
                    <a:pt x="11559" y="20961"/>
                  </a:cubicBezTo>
                  <a:cubicBezTo>
                    <a:pt x="12224" y="20707"/>
                    <a:pt x="12857" y="20359"/>
                    <a:pt x="13396" y="19852"/>
                  </a:cubicBezTo>
                  <a:cubicBezTo>
                    <a:pt x="13744" y="19536"/>
                    <a:pt x="14409" y="18206"/>
                    <a:pt x="14916" y="17699"/>
                  </a:cubicBezTo>
                  <a:cubicBezTo>
                    <a:pt x="14932" y="17715"/>
                    <a:pt x="14948" y="17723"/>
                    <a:pt x="14963" y="17723"/>
                  </a:cubicBezTo>
                  <a:cubicBezTo>
                    <a:pt x="14979" y="17723"/>
                    <a:pt x="14995" y="17715"/>
                    <a:pt x="15011" y="17699"/>
                  </a:cubicBezTo>
                  <a:cubicBezTo>
                    <a:pt x="15264" y="17952"/>
                    <a:pt x="15518" y="18206"/>
                    <a:pt x="15771" y="18459"/>
                  </a:cubicBezTo>
                  <a:cubicBezTo>
                    <a:pt x="15771" y="18522"/>
                    <a:pt x="15834" y="18586"/>
                    <a:pt x="15898" y="18586"/>
                  </a:cubicBezTo>
                  <a:cubicBezTo>
                    <a:pt x="15919" y="18587"/>
                    <a:pt x="15940" y="18587"/>
                    <a:pt x="15960" y="18587"/>
                  </a:cubicBezTo>
                  <a:cubicBezTo>
                    <a:pt x="17449" y="18587"/>
                    <a:pt x="18567" y="16384"/>
                    <a:pt x="19191" y="15229"/>
                  </a:cubicBezTo>
                  <a:cubicBezTo>
                    <a:pt x="20205" y="13360"/>
                    <a:pt x="20680" y="11238"/>
                    <a:pt x="20395" y="9148"/>
                  </a:cubicBezTo>
                  <a:cubicBezTo>
                    <a:pt x="20173" y="7818"/>
                    <a:pt x="19698" y="6646"/>
                    <a:pt x="18938" y="5633"/>
                  </a:cubicBezTo>
                  <a:lnTo>
                    <a:pt x="18938" y="5633"/>
                  </a:lnTo>
                  <a:cubicBezTo>
                    <a:pt x="20015" y="6678"/>
                    <a:pt x="21028" y="7818"/>
                    <a:pt x="22010" y="8990"/>
                  </a:cubicBezTo>
                  <a:cubicBezTo>
                    <a:pt x="21946" y="11175"/>
                    <a:pt x="22991" y="13645"/>
                    <a:pt x="25018" y="14627"/>
                  </a:cubicBezTo>
                  <a:cubicBezTo>
                    <a:pt x="25706" y="14964"/>
                    <a:pt x="26409" y="15081"/>
                    <a:pt x="27120" y="15081"/>
                  </a:cubicBezTo>
                  <a:cubicBezTo>
                    <a:pt x="28765" y="15081"/>
                    <a:pt x="30451" y="14452"/>
                    <a:pt x="32080" y="14452"/>
                  </a:cubicBezTo>
                  <a:cubicBezTo>
                    <a:pt x="32923" y="14452"/>
                    <a:pt x="33752" y="14621"/>
                    <a:pt x="34551" y="15134"/>
                  </a:cubicBezTo>
                  <a:cubicBezTo>
                    <a:pt x="34582" y="15165"/>
                    <a:pt x="34582" y="15165"/>
                    <a:pt x="34614" y="15165"/>
                  </a:cubicBezTo>
                  <a:cubicBezTo>
                    <a:pt x="34741" y="15165"/>
                    <a:pt x="34836" y="15039"/>
                    <a:pt x="34741" y="14944"/>
                  </a:cubicBezTo>
                  <a:cubicBezTo>
                    <a:pt x="34677" y="14880"/>
                    <a:pt x="34614" y="14849"/>
                    <a:pt x="34551" y="14817"/>
                  </a:cubicBezTo>
                  <a:cubicBezTo>
                    <a:pt x="33474" y="13012"/>
                    <a:pt x="31795" y="11714"/>
                    <a:pt x="29895" y="10858"/>
                  </a:cubicBezTo>
                  <a:cubicBezTo>
                    <a:pt x="28914" y="10415"/>
                    <a:pt x="27837" y="10098"/>
                    <a:pt x="26792" y="9940"/>
                  </a:cubicBezTo>
                  <a:cubicBezTo>
                    <a:pt x="25272" y="9687"/>
                    <a:pt x="23688" y="9845"/>
                    <a:pt x="22326" y="9053"/>
                  </a:cubicBezTo>
                  <a:cubicBezTo>
                    <a:pt x="22326" y="8990"/>
                    <a:pt x="22295" y="8958"/>
                    <a:pt x="22263" y="8927"/>
                  </a:cubicBezTo>
                  <a:cubicBezTo>
                    <a:pt x="22263" y="8895"/>
                    <a:pt x="22263" y="8895"/>
                    <a:pt x="22231" y="8863"/>
                  </a:cubicBezTo>
                  <a:cubicBezTo>
                    <a:pt x="20870" y="6773"/>
                    <a:pt x="18970" y="4968"/>
                    <a:pt x="16911" y="3575"/>
                  </a:cubicBezTo>
                  <a:cubicBezTo>
                    <a:pt x="15929" y="2751"/>
                    <a:pt x="14789" y="2023"/>
                    <a:pt x="13554" y="1864"/>
                  </a:cubicBezTo>
                  <a:cubicBezTo>
                    <a:pt x="13491" y="1833"/>
                    <a:pt x="13427" y="1769"/>
                    <a:pt x="13364" y="1706"/>
                  </a:cubicBezTo>
                  <a:cubicBezTo>
                    <a:pt x="13364" y="1681"/>
                    <a:pt x="13323" y="1634"/>
                    <a:pt x="13273" y="1634"/>
                  </a:cubicBezTo>
                  <a:cubicBezTo>
                    <a:pt x="13262" y="1634"/>
                    <a:pt x="13250" y="1637"/>
                    <a:pt x="13237" y="1643"/>
                  </a:cubicBezTo>
                  <a:cubicBezTo>
                    <a:pt x="13206" y="1611"/>
                    <a:pt x="13142" y="1579"/>
                    <a:pt x="13111" y="1548"/>
                  </a:cubicBezTo>
                  <a:cubicBezTo>
                    <a:pt x="13093" y="1536"/>
                    <a:pt x="13074" y="1531"/>
                    <a:pt x="13056" y="1531"/>
                  </a:cubicBezTo>
                  <a:cubicBezTo>
                    <a:pt x="12976" y="1531"/>
                    <a:pt x="12907" y="1629"/>
                    <a:pt x="12984" y="1706"/>
                  </a:cubicBezTo>
                  <a:cubicBezTo>
                    <a:pt x="13016" y="1706"/>
                    <a:pt x="13016" y="1738"/>
                    <a:pt x="13047" y="1738"/>
                  </a:cubicBezTo>
                  <a:cubicBezTo>
                    <a:pt x="13016" y="1769"/>
                    <a:pt x="12984" y="1801"/>
                    <a:pt x="12984" y="1801"/>
                  </a:cubicBezTo>
                  <a:cubicBezTo>
                    <a:pt x="10804" y="482"/>
                    <a:pt x="8241" y="0"/>
                    <a:pt x="5660"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65" name="Google Shape;865;p52"/>
            <p:cNvSpPr/>
            <p:nvPr/>
          </p:nvSpPr>
          <p:spPr>
            <a:xfrm rot="-5400000" flipH="1">
              <a:off x="3793152" y="451652"/>
              <a:ext cx="1651210" cy="1088148"/>
            </a:xfrm>
            <a:custGeom>
              <a:avLst/>
              <a:gdLst/>
              <a:ahLst/>
              <a:cxnLst/>
              <a:rect l="l" t="t" r="r" b="b"/>
              <a:pathLst>
                <a:path w="54437" h="35874" extrusionOk="0">
                  <a:moveTo>
                    <a:pt x="37240" y="520"/>
                  </a:moveTo>
                  <a:lnTo>
                    <a:pt x="37240" y="520"/>
                  </a:lnTo>
                  <a:cubicBezTo>
                    <a:pt x="36068" y="2230"/>
                    <a:pt x="35657" y="3781"/>
                    <a:pt x="35498" y="5935"/>
                  </a:cubicBezTo>
                  <a:cubicBezTo>
                    <a:pt x="35340" y="8532"/>
                    <a:pt x="34770" y="12237"/>
                    <a:pt x="32521" y="13947"/>
                  </a:cubicBezTo>
                  <a:cubicBezTo>
                    <a:pt x="31983" y="14359"/>
                    <a:pt x="31666" y="14517"/>
                    <a:pt x="31381" y="15182"/>
                  </a:cubicBezTo>
                  <a:cubicBezTo>
                    <a:pt x="30684" y="16639"/>
                    <a:pt x="30589" y="17716"/>
                    <a:pt x="29133" y="18729"/>
                  </a:cubicBezTo>
                  <a:cubicBezTo>
                    <a:pt x="27564" y="19858"/>
                    <a:pt x="25706" y="20104"/>
                    <a:pt x="23831" y="20104"/>
                  </a:cubicBezTo>
                  <a:cubicBezTo>
                    <a:pt x="22867" y="20104"/>
                    <a:pt x="21898" y="20039"/>
                    <a:pt x="20962" y="19996"/>
                  </a:cubicBezTo>
                  <a:lnTo>
                    <a:pt x="20930" y="19996"/>
                  </a:lnTo>
                  <a:cubicBezTo>
                    <a:pt x="21849" y="19331"/>
                    <a:pt x="22704" y="18602"/>
                    <a:pt x="23496" y="17811"/>
                  </a:cubicBezTo>
                  <a:cubicBezTo>
                    <a:pt x="28024" y="13345"/>
                    <a:pt x="30336" y="7233"/>
                    <a:pt x="35150" y="3021"/>
                  </a:cubicBezTo>
                  <a:cubicBezTo>
                    <a:pt x="35304" y="2867"/>
                    <a:pt x="35187" y="2630"/>
                    <a:pt x="35020" y="2630"/>
                  </a:cubicBezTo>
                  <a:cubicBezTo>
                    <a:pt x="34980" y="2630"/>
                    <a:pt x="34938" y="2643"/>
                    <a:pt x="34896" y="2673"/>
                  </a:cubicBezTo>
                  <a:cubicBezTo>
                    <a:pt x="30336" y="6283"/>
                    <a:pt x="28183" y="11984"/>
                    <a:pt x="24382" y="16291"/>
                  </a:cubicBezTo>
                  <a:cubicBezTo>
                    <a:pt x="23306" y="17494"/>
                    <a:pt x="22102" y="18571"/>
                    <a:pt x="20804" y="19521"/>
                  </a:cubicBezTo>
                  <a:cubicBezTo>
                    <a:pt x="20962" y="18919"/>
                    <a:pt x="20930" y="18381"/>
                    <a:pt x="20867" y="17747"/>
                  </a:cubicBezTo>
                  <a:cubicBezTo>
                    <a:pt x="20804" y="17241"/>
                    <a:pt x="20677" y="16671"/>
                    <a:pt x="20772" y="16132"/>
                  </a:cubicBezTo>
                  <a:cubicBezTo>
                    <a:pt x="20930" y="15056"/>
                    <a:pt x="21627" y="14707"/>
                    <a:pt x="22102" y="13884"/>
                  </a:cubicBezTo>
                  <a:cubicBezTo>
                    <a:pt x="22546" y="13092"/>
                    <a:pt x="22514" y="12174"/>
                    <a:pt x="22672" y="11319"/>
                  </a:cubicBezTo>
                  <a:cubicBezTo>
                    <a:pt x="22989" y="9545"/>
                    <a:pt x="24002" y="8152"/>
                    <a:pt x="25491" y="7170"/>
                  </a:cubicBezTo>
                  <a:cubicBezTo>
                    <a:pt x="26504" y="6473"/>
                    <a:pt x="27644" y="6093"/>
                    <a:pt x="28689" y="5523"/>
                  </a:cubicBezTo>
                  <a:cubicBezTo>
                    <a:pt x="29608" y="5016"/>
                    <a:pt x="30304" y="4320"/>
                    <a:pt x="31033" y="3591"/>
                  </a:cubicBezTo>
                  <a:cubicBezTo>
                    <a:pt x="32395" y="2261"/>
                    <a:pt x="33535" y="1755"/>
                    <a:pt x="35371" y="1248"/>
                  </a:cubicBezTo>
                  <a:cubicBezTo>
                    <a:pt x="36037" y="1058"/>
                    <a:pt x="36638" y="868"/>
                    <a:pt x="37240" y="520"/>
                  </a:cubicBezTo>
                  <a:close/>
                  <a:moveTo>
                    <a:pt x="9340" y="13314"/>
                  </a:moveTo>
                  <a:cubicBezTo>
                    <a:pt x="10131" y="13314"/>
                    <a:pt x="10828" y="13377"/>
                    <a:pt x="11588" y="13852"/>
                  </a:cubicBezTo>
                  <a:cubicBezTo>
                    <a:pt x="12443" y="14390"/>
                    <a:pt x="13013" y="15531"/>
                    <a:pt x="13140" y="16512"/>
                  </a:cubicBezTo>
                  <a:cubicBezTo>
                    <a:pt x="13266" y="17747"/>
                    <a:pt x="12475" y="18254"/>
                    <a:pt x="11968" y="19267"/>
                  </a:cubicBezTo>
                  <a:cubicBezTo>
                    <a:pt x="11746" y="19711"/>
                    <a:pt x="11651" y="20249"/>
                    <a:pt x="11335" y="20629"/>
                  </a:cubicBezTo>
                  <a:cubicBezTo>
                    <a:pt x="10923" y="21168"/>
                    <a:pt x="10258" y="21516"/>
                    <a:pt x="9625" y="21801"/>
                  </a:cubicBezTo>
                  <a:cubicBezTo>
                    <a:pt x="9688" y="21674"/>
                    <a:pt x="9751" y="21579"/>
                    <a:pt x="9815" y="21453"/>
                  </a:cubicBezTo>
                  <a:cubicBezTo>
                    <a:pt x="10955" y="19172"/>
                    <a:pt x="11778" y="14961"/>
                    <a:pt x="9340" y="13314"/>
                  </a:cubicBezTo>
                  <a:close/>
                  <a:moveTo>
                    <a:pt x="42706" y="25541"/>
                  </a:moveTo>
                  <a:cubicBezTo>
                    <a:pt x="43467" y="25541"/>
                    <a:pt x="44235" y="25622"/>
                    <a:pt x="44999" y="25791"/>
                  </a:cubicBezTo>
                  <a:cubicBezTo>
                    <a:pt x="49211" y="26710"/>
                    <a:pt x="53803" y="30637"/>
                    <a:pt x="53486" y="35292"/>
                  </a:cubicBezTo>
                  <a:cubicBezTo>
                    <a:pt x="52020" y="33934"/>
                    <a:pt x="50290" y="33295"/>
                    <a:pt x="48456" y="33295"/>
                  </a:cubicBezTo>
                  <a:cubicBezTo>
                    <a:pt x="47596" y="33295"/>
                    <a:pt x="46712" y="33435"/>
                    <a:pt x="45822" y="33708"/>
                  </a:cubicBezTo>
                  <a:cubicBezTo>
                    <a:pt x="44394" y="34137"/>
                    <a:pt x="43031" y="34618"/>
                    <a:pt x="41633" y="34618"/>
                  </a:cubicBezTo>
                  <a:cubicBezTo>
                    <a:pt x="40861" y="34618"/>
                    <a:pt x="40078" y="34471"/>
                    <a:pt x="39267" y="34089"/>
                  </a:cubicBezTo>
                  <a:cubicBezTo>
                    <a:pt x="37272" y="33107"/>
                    <a:pt x="35530" y="31270"/>
                    <a:pt x="33788" y="29877"/>
                  </a:cubicBezTo>
                  <a:lnTo>
                    <a:pt x="33788" y="29877"/>
                  </a:lnTo>
                  <a:cubicBezTo>
                    <a:pt x="34027" y="29901"/>
                    <a:pt x="34266" y="29911"/>
                    <a:pt x="34503" y="29911"/>
                  </a:cubicBezTo>
                  <a:cubicBezTo>
                    <a:pt x="35522" y="29911"/>
                    <a:pt x="36523" y="29720"/>
                    <a:pt x="37525" y="29592"/>
                  </a:cubicBezTo>
                  <a:cubicBezTo>
                    <a:pt x="38989" y="29408"/>
                    <a:pt x="40475" y="29290"/>
                    <a:pt x="41965" y="29290"/>
                  </a:cubicBezTo>
                  <a:cubicBezTo>
                    <a:pt x="42280" y="29290"/>
                    <a:pt x="42594" y="29295"/>
                    <a:pt x="42909" y="29307"/>
                  </a:cubicBezTo>
                  <a:cubicBezTo>
                    <a:pt x="46487" y="29497"/>
                    <a:pt x="49749" y="30637"/>
                    <a:pt x="52536" y="32885"/>
                  </a:cubicBezTo>
                  <a:cubicBezTo>
                    <a:pt x="52548" y="32897"/>
                    <a:pt x="52561" y="32902"/>
                    <a:pt x="52575" y="32902"/>
                  </a:cubicBezTo>
                  <a:cubicBezTo>
                    <a:pt x="52630" y="32902"/>
                    <a:pt x="52682" y="32810"/>
                    <a:pt x="52631" y="32758"/>
                  </a:cubicBezTo>
                  <a:cubicBezTo>
                    <a:pt x="50351" y="30542"/>
                    <a:pt x="47216" y="29433"/>
                    <a:pt x="44080" y="29085"/>
                  </a:cubicBezTo>
                  <a:cubicBezTo>
                    <a:pt x="43278" y="29001"/>
                    <a:pt x="42467" y="28962"/>
                    <a:pt x="41656" y="28962"/>
                  </a:cubicBezTo>
                  <a:cubicBezTo>
                    <a:pt x="40931" y="28962"/>
                    <a:pt x="40206" y="28993"/>
                    <a:pt x="39488" y="29053"/>
                  </a:cubicBezTo>
                  <a:cubicBezTo>
                    <a:pt x="37673" y="29207"/>
                    <a:pt x="35828" y="29720"/>
                    <a:pt x="34011" y="29720"/>
                  </a:cubicBezTo>
                  <a:cubicBezTo>
                    <a:pt x="33958" y="29720"/>
                    <a:pt x="33905" y="29719"/>
                    <a:pt x="33851" y="29718"/>
                  </a:cubicBezTo>
                  <a:cubicBezTo>
                    <a:pt x="36074" y="27134"/>
                    <a:pt x="39329" y="25541"/>
                    <a:pt x="42706" y="25541"/>
                  </a:cubicBezTo>
                  <a:close/>
                  <a:moveTo>
                    <a:pt x="37537" y="0"/>
                  </a:moveTo>
                  <a:cubicBezTo>
                    <a:pt x="37513" y="0"/>
                    <a:pt x="37487" y="4"/>
                    <a:pt x="37462" y="13"/>
                  </a:cubicBezTo>
                  <a:cubicBezTo>
                    <a:pt x="36227" y="900"/>
                    <a:pt x="34738" y="931"/>
                    <a:pt x="33376" y="1501"/>
                  </a:cubicBezTo>
                  <a:cubicBezTo>
                    <a:pt x="32521" y="1850"/>
                    <a:pt x="31825" y="2420"/>
                    <a:pt x="31160" y="3053"/>
                  </a:cubicBezTo>
                  <a:cubicBezTo>
                    <a:pt x="29861" y="4256"/>
                    <a:pt x="28911" y="5111"/>
                    <a:pt x="27296" y="5903"/>
                  </a:cubicBezTo>
                  <a:cubicBezTo>
                    <a:pt x="26219" y="6442"/>
                    <a:pt x="25174" y="6917"/>
                    <a:pt x="24287" y="7772"/>
                  </a:cubicBezTo>
                  <a:cubicBezTo>
                    <a:pt x="23559" y="8468"/>
                    <a:pt x="22989" y="9292"/>
                    <a:pt x="22641" y="10242"/>
                  </a:cubicBezTo>
                  <a:cubicBezTo>
                    <a:pt x="22134" y="11604"/>
                    <a:pt x="22229" y="12902"/>
                    <a:pt x="21342" y="14169"/>
                  </a:cubicBezTo>
                  <a:cubicBezTo>
                    <a:pt x="20740" y="15024"/>
                    <a:pt x="20329" y="15436"/>
                    <a:pt x="20297" y="16481"/>
                  </a:cubicBezTo>
                  <a:cubicBezTo>
                    <a:pt x="20265" y="17621"/>
                    <a:pt x="20645" y="18666"/>
                    <a:pt x="20392" y="19806"/>
                  </a:cubicBezTo>
                  <a:cubicBezTo>
                    <a:pt x="19410" y="20503"/>
                    <a:pt x="18334" y="21104"/>
                    <a:pt x="17257" y="21643"/>
                  </a:cubicBezTo>
                  <a:cubicBezTo>
                    <a:pt x="14660" y="22846"/>
                    <a:pt x="11778" y="23226"/>
                    <a:pt x="9213" y="24461"/>
                  </a:cubicBezTo>
                  <a:cubicBezTo>
                    <a:pt x="8389" y="24620"/>
                    <a:pt x="7598" y="24841"/>
                    <a:pt x="6774" y="25126"/>
                  </a:cubicBezTo>
                  <a:cubicBezTo>
                    <a:pt x="7756" y="24335"/>
                    <a:pt x="8643" y="23416"/>
                    <a:pt x="9340" y="22308"/>
                  </a:cubicBezTo>
                  <a:cubicBezTo>
                    <a:pt x="10638" y="21801"/>
                    <a:pt x="11493" y="21199"/>
                    <a:pt x="12126" y="19869"/>
                  </a:cubicBezTo>
                  <a:cubicBezTo>
                    <a:pt x="12601" y="18919"/>
                    <a:pt x="13900" y="17684"/>
                    <a:pt x="13742" y="16449"/>
                  </a:cubicBezTo>
                  <a:cubicBezTo>
                    <a:pt x="13710" y="16037"/>
                    <a:pt x="13520" y="15847"/>
                    <a:pt x="13298" y="15499"/>
                  </a:cubicBezTo>
                  <a:cubicBezTo>
                    <a:pt x="13013" y="15024"/>
                    <a:pt x="12728" y="14137"/>
                    <a:pt x="12348" y="13694"/>
                  </a:cubicBezTo>
                  <a:cubicBezTo>
                    <a:pt x="11798" y="13077"/>
                    <a:pt x="10865" y="12966"/>
                    <a:pt x="9964" y="12966"/>
                  </a:cubicBezTo>
                  <a:cubicBezTo>
                    <a:pt x="9569" y="12966"/>
                    <a:pt x="9180" y="12987"/>
                    <a:pt x="8833" y="12997"/>
                  </a:cubicBezTo>
                  <a:lnTo>
                    <a:pt x="8674" y="12934"/>
                  </a:lnTo>
                  <a:cubicBezTo>
                    <a:pt x="8645" y="12922"/>
                    <a:pt x="8619" y="12917"/>
                    <a:pt x="8595" y="12917"/>
                  </a:cubicBezTo>
                  <a:cubicBezTo>
                    <a:pt x="8495" y="12917"/>
                    <a:pt x="8453" y="13015"/>
                    <a:pt x="8453" y="13092"/>
                  </a:cubicBezTo>
                  <a:cubicBezTo>
                    <a:pt x="8421" y="13155"/>
                    <a:pt x="8453" y="13250"/>
                    <a:pt x="8548" y="13282"/>
                  </a:cubicBezTo>
                  <a:lnTo>
                    <a:pt x="8674" y="13282"/>
                  </a:lnTo>
                  <a:cubicBezTo>
                    <a:pt x="11841" y="14707"/>
                    <a:pt x="10606" y="19362"/>
                    <a:pt x="9054" y="22054"/>
                  </a:cubicBezTo>
                  <a:cubicBezTo>
                    <a:pt x="9023" y="22054"/>
                    <a:pt x="8991" y="22086"/>
                    <a:pt x="8959" y="22086"/>
                  </a:cubicBezTo>
                  <a:cubicBezTo>
                    <a:pt x="8833" y="22118"/>
                    <a:pt x="8833" y="22244"/>
                    <a:pt x="8896" y="22339"/>
                  </a:cubicBezTo>
                  <a:cubicBezTo>
                    <a:pt x="8706" y="22624"/>
                    <a:pt x="8548" y="22846"/>
                    <a:pt x="8389" y="23068"/>
                  </a:cubicBezTo>
                  <a:cubicBezTo>
                    <a:pt x="7408" y="24303"/>
                    <a:pt x="6173" y="25190"/>
                    <a:pt x="4779" y="25918"/>
                  </a:cubicBezTo>
                  <a:cubicBezTo>
                    <a:pt x="3987" y="26298"/>
                    <a:pt x="3164" y="26678"/>
                    <a:pt x="2372" y="27058"/>
                  </a:cubicBezTo>
                  <a:cubicBezTo>
                    <a:pt x="1676" y="27343"/>
                    <a:pt x="979" y="27628"/>
                    <a:pt x="282" y="27881"/>
                  </a:cubicBezTo>
                  <a:cubicBezTo>
                    <a:pt x="0" y="27994"/>
                    <a:pt x="120" y="28408"/>
                    <a:pt x="373" y="28408"/>
                  </a:cubicBezTo>
                  <a:cubicBezTo>
                    <a:pt x="404" y="28408"/>
                    <a:pt x="437" y="28402"/>
                    <a:pt x="472" y="28388"/>
                  </a:cubicBezTo>
                  <a:cubicBezTo>
                    <a:pt x="1929" y="27881"/>
                    <a:pt x="3354" y="27280"/>
                    <a:pt x="4684" y="26551"/>
                  </a:cubicBezTo>
                  <a:cubicBezTo>
                    <a:pt x="6204" y="25886"/>
                    <a:pt x="7724" y="25285"/>
                    <a:pt x="9308" y="24936"/>
                  </a:cubicBezTo>
                  <a:cubicBezTo>
                    <a:pt x="9870" y="24818"/>
                    <a:pt x="10448" y="24766"/>
                    <a:pt x="11035" y="24766"/>
                  </a:cubicBezTo>
                  <a:cubicBezTo>
                    <a:pt x="13756" y="24766"/>
                    <a:pt x="16671" y="25887"/>
                    <a:pt x="19094" y="26773"/>
                  </a:cubicBezTo>
                  <a:cubicBezTo>
                    <a:pt x="24857" y="28895"/>
                    <a:pt x="29006" y="34152"/>
                    <a:pt x="34928" y="35862"/>
                  </a:cubicBezTo>
                  <a:cubicBezTo>
                    <a:pt x="34944" y="35870"/>
                    <a:pt x="34959" y="35873"/>
                    <a:pt x="34973" y="35873"/>
                  </a:cubicBezTo>
                  <a:cubicBezTo>
                    <a:pt x="35075" y="35873"/>
                    <a:pt x="35134" y="35696"/>
                    <a:pt x="35023" y="35640"/>
                  </a:cubicBezTo>
                  <a:cubicBezTo>
                    <a:pt x="30114" y="33677"/>
                    <a:pt x="26187" y="30130"/>
                    <a:pt x="21627" y="27660"/>
                  </a:cubicBezTo>
                  <a:lnTo>
                    <a:pt x="21627" y="27660"/>
                  </a:lnTo>
                  <a:cubicBezTo>
                    <a:pt x="22989" y="28071"/>
                    <a:pt x="24446" y="28261"/>
                    <a:pt x="25902" y="28515"/>
                  </a:cubicBezTo>
                  <a:cubicBezTo>
                    <a:pt x="28235" y="28869"/>
                    <a:pt x="30513" y="30022"/>
                    <a:pt x="32890" y="30022"/>
                  </a:cubicBezTo>
                  <a:cubicBezTo>
                    <a:pt x="33062" y="30022"/>
                    <a:pt x="33235" y="30016"/>
                    <a:pt x="33408" y="30003"/>
                  </a:cubicBezTo>
                  <a:cubicBezTo>
                    <a:pt x="33430" y="30026"/>
                    <a:pt x="33469" y="30048"/>
                    <a:pt x="33511" y="30048"/>
                  </a:cubicBezTo>
                  <a:cubicBezTo>
                    <a:pt x="33529" y="30048"/>
                    <a:pt x="33548" y="30044"/>
                    <a:pt x="33566" y="30035"/>
                  </a:cubicBezTo>
                  <a:cubicBezTo>
                    <a:pt x="35949" y="32025"/>
                    <a:pt x="38589" y="34934"/>
                    <a:pt x="41899" y="34934"/>
                  </a:cubicBezTo>
                  <a:cubicBezTo>
                    <a:pt x="42065" y="34934"/>
                    <a:pt x="42233" y="34927"/>
                    <a:pt x="42402" y="34912"/>
                  </a:cubicBezTo>
                  <a:cubicBezTo>
                    <a:pt x="44144" y="34754"/>
                    <a:pt x="45696" y="33835"/>
                    <a:pt x="47406" y="33582"/>
                  </a:cubicBezTo>
                  <a:cubicBezTo>
                    <a:pt x="47733" y="33536"/>
                    <a:pt x="48059" y="33513"/>
                    <a:pt x="48382" y="33513"/>
                  </a:cubicBezTo>
                  <a:cubicBezTo>
                    <a:pt x="50278" y="33513"/>
                    <a:pt x="52075" y="34292"/>
                    <a:pt x="53455" y="35672"/>
                  </a:cubicBezTo>
                  <a:cubicBezTo>
                    <a:pt x="53471" y="35739"/>
                    <a:pt x="53541" y="35779"/>
                    <a:pt x="53607" y="35779"/>
                  </a:cubicBezTo>
                  <a:cubicBezTo>
                    <a:pt x="53667" y="35779"/>
                    <a:pt x="53725" y="35747"/>
                    <a:pt x="53740" y="35672"/>
                  </a:cubicBezTo>
                  <a:cubicBezTo>
                    <a:pt x="54436" y="30922"/>
                    <a:pt x="49813" y="26741"/>
                    <a:pt x="45601" y="25601"/>
                  </a:cubicBezTo>
                  <a:cubicBezTo>
                    <a:pt x="44645" y="25339"/>
                    <a:pt x="43678" y="25214"/>
                    <a:pt x="42720" y="25214"/>
                  </a:cubicBezTo>
                  <a:cubicBezTo>
                    <a:pt x="39170" y="25214"/>
                    <a:pt x="35747" y="26932"/>
                    <a:pt x="33503" y="29750"/>
                  </a:cubicBezTo>
                  <a:lnTo>
                    <a:pt x="33440" y="29750"/>
                  </a:lnTo>
                  <a:cubicBezTo>
                    <a:pt x="33405" y="29750"/>
                    <a:pt x="33369" y="29751"/>
                    <a:pt x="33334" y="29751"/>
                  </a:cubicBezTo>
                  <a:cubicBezTo>
                    <a:pt x="30874" y="29751"/>
                    <a:pt x="28623" y="28667"/>
                    <a:pt x="26219" y="28230"/>
                  </a:cubicBezTo>
                  <a:cubicBezTo>
                    <a:pt x="23812" y="27818"/>
                    <a:pt x="21374" y="27628"/>
                    <a:pt x="19220" y="26393"/>
                  </a:cubicBezTo>
                  <a:cubicBezTo>
                    <a:pt x="19157" y="26393"/>
                    <a:pt x="19125" y="26425"/>
                    <a:pt x="19125" y="26456"/>
                  </a:cubicBezTo>
                  <a:cubicBezTo>
                    <a:pt x="18587" y="26235"/>
                    <a:pt x="17985" y="26013"/>
                    <a:pt x="17415" y="25823"/>
                  </a:cubicBezTo>
                  <a:cubicBezTo>
                    <a:pt x="15302" y="25139"/>
                    <a:pt x="13067" y="24334"/>
                    <a:pt x="10829" y="24334"/>
                  </a:cubicBezTo>
                  <a:cubicBezTo>
                    <a:pt x="10787" y="24334"/>
                    <a:pt x="10744" y="24334"/>
                    <a:pt x="10701" y="24335"/>
                  </a:cubicBezTo>
                  <a:cubicBezTo>
                    <a:pt x="12981" y="23638"/>
                    <a:pt x="15293" y="23163"/>
                    <a:pt x="17447" y="22118"/>
                  </a:cubicBezTo>
                  <a:cubicBezTo>
                    <a:pt x="18650" y="21548"/>
                    <a:pt x="19790" y="20851"/>
                    <a:pt x="20835" y="20091"/>
                  </a:cubicBezTo>
                  <a:lnTo>
                    <a:pt x="20835" y="20091"/>
                  </a:lnTo>
                  <a:cubicBezTo>
                    <a:pt x="20804" y="20154"/>
                    <a:pt x="20835" y="20281"/>
                    <a:pt x="20930" y="20281"/>
                  </a:cubicBezTo>
                  <a:cubicBezTo>
                    <a:pt x="21939" y="20404"/>
                    <a:pt x="22983" y="20503"/>
                    <a:pt x="24019" y="20503"/>
                  </a:cubicBezTo>
                  <a:cubicBezTo>
                    <a:pt x="25390" y="20503"/>
                    <a:pt x="26748" y="20329"/>
                    <a:pt x="27993" y="19806"/>
                  </a:cubicBezTo>
                  <a:cubicBezTo>
                    <a:pt x="30051" y="18951"/>
                    <a:pt x="30779" y="17652"/>
                    <a:pt x="31603" y="15721"/>
                  </a:cubicBezTo>
                  <a:cubicBezTo>
                    <a:pt x="32110" y="14485"/>
                    <a:pt x="33123" y="14074"/>
                    <a:pt x="33820" y="13029"/>
                  </a:cubicBezTo>
                  <a:cubicBezTo>
                    <a:pt x="34516" y="11920"/>
                    <a:pt x="34991" y="10622"/>
                    <a:pt x="35340" y="9355"/>
                  </a:cubicBezTo>
                  <a:cubicBezTo>
                    <a:pt x="35688" y="8057"/>
                    <a:pt x="35752" y="6758"/>
                    <a:pt x="35847" y="5397"/>
                  </a:cubicBezTo>
                  <a:cubicBezTo>
                    <a:pt x="36005" y="3401"/>
                    <a:pt x="36575" y="1913"/>
                    <a:pt x="37778" y="329"/>
                  </a:cubicBezTo>
                  <a:cubicBezTo>
                    <a:pt x="37842" y="203"/>
                    <a:pt x="37778" y="108"/>
                    <a:pt x="37715" y="76"/>
                  </a:cubicBezTo>
                  <a:cubicBezTo>
                    <a:pt x="37669" y="30"/>
                    <a:pt x="37605" y="0"/>
                    <a:pt x="37537"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66" name="Google Shape;866;p52"/>
            <p:cNvSpPr/>
            <p:nvPr/>
          </p:nvSpPr>
          <p:spPr>
            <a:xfrm rot="-5400000" flipH="1">
              <a:off x="6917619" y="445348"/>
              <a:ext cx="899177" cy="942127"/>
            </a:xfrm>
            <a:custGeom>
              <a:avLst/>
              <a:gdLst/>
              <a:ahLst/>
              <a:cxnLst/>
              <a:rect l="l" t="t" r="r" b="b"/>
              <a:pathLst>
                <a:path w="29644" h="31060" extrusionOk="0">
                  <a:moveTo>
                    <a:pt x="19223" y="2694"/>
                  </a:moveTo>
                  <a:cubicBezTo>
                    <a:pt x="19234" y="2694"/>
                    <a:pt x="19245" y="2694"/>
                    <a:pt x="19256" y="2695"/>
                  </a:cubicBezTo>
                  <a:cubicBezTo>
                    <a:pt x="19636" y="2980"/>
                    <a:pt x="20016" y="3234"/>
                    <a:pt x="20396" y="3519"/>
                  </a:cubicBezTo>
                  <a:cubicBezTo>
                    <a:pt x="20427" y="3740"/>
                    <a:pt x="20459" y="3994"/>
                    <a:pt x="20459" y="4247"/>
                  </a:cubicBezTo>
                  <a:cubicBezTo>
                    <a:pt x="20491" y="4405"/>
                    <a:pt x="20491" y="4564"/>
                    <a:pt x="20491" y="4722"/>
                  </a:cubicBezTo>
                  <a:cubicBezTo>
                    <a:pt x="20554" y="5102"/>
                    <a:pt x="20617" y="5355"/>
                    <a:pt x="20807" y="5640"/>
                  </a:cubicBezTo>
                  <a:cubicBezTo>
                    <a:pt x="20174" y="5799"/>
                    <a:pt x="19541" y="5957"/>
                    <a:pt x="18939" y="6115"/>
                  </a:cubicBezTo>
                  <a:cubicBezTo>
                    <a:pt x="17862" y="6337"/>
                    <a:pt x="16880" y="6685"/>
                    <a:pt x="15962" y="7192"/>
                  </a:cubicBezTo>
                  <a:cubicBezTo>
                    <a:pt x="16342" y="5989"/>
                    <a:pt x="16215" y="4722"/>
                    <a:pt x="16279" y="3487"/>
                  </a:cubicBezTo>
                  <a:lnTo>
                    <a:pt x="16279" y="3487"/>
                  </a:lnTo>
                  <a:cubicBezTo>
                    <a:pt x="16390" y="3495"/>
                    <a:pt x="16498" y="3499"/>
                    <a:pt x="16606" y="3499"/>
                  </a:cubicBezTo>
                  <a:cubicBezTo>
                    <a:pt x="16928" y="3499"/>
                    <a:pt x="17237" y="3463"/>
                    <a:pt x="17546" y="3392"/>
                  </a:cubicBezTo>
                  <a:cubicBezTo>
                    <a:pt x="17978" y="3268"/>
                    <a:pt x="18801" y="2694"/>
                    <a:pt x="19223" y="2694"/>
                  </a:cubicBezTo>
                  <a:close/>
                  <a:moveTo>
                    <a:pt x="15463" y="896"/>
                  </a:moveTo>
                  <a:cubicBezTo>
                    <a:pt x="15918" y="896"/>
                    <a:pt x="16268" y="1047"/>
                    <a:pt x="16374" y="1460"/>
                  </a:cubicBezTo>
                  <a:cubicBezTo>
                    <a:pt x="16405" y="1587"/>
                    <a:pt x="16057" y="2410"/>
                    <a:pt x="16057" y="2442"/>
                  </a:cubicBezTo>
                  <a:cubicBezTo>
                    <a:pt x="15994" y="2727"/>
                    <a:pt x="15962" y="3012"/>
                    <a:pt x="15962" y="3297"/>
                  </a:cubicBezTo>
                  <a:cubicBezTo>
                    <a:pt x="15899" y="3329"/>
                    <a:pt x="15899" y="3424"/>
                    <a:pt x="15962" y="3455"/>
                  </a:cubicBezTo>
                  <a:cubicBezTo>
                    <a:pt x="15962" y="3614"/>
                    <a:pt x="15994" y="3772"/>
                    <a:pt x="15994" y="3930"/>
                  </a:cubicBezTo>
                  <a:cubicBezTo>
                    <a:pt x="16057" y="5197"/>
                    <a:pt x="16057" y="6210"/>
                    <a:pt x="15550" y="7446"/>
                  </a:cubicBezTo>
                  <a:cubicBezTo>
                    <a:pt x="15107" y="7699"/>
                    <a:pt x="14664" y="8016"/>
                    <a:pt x="14252" y="8396"/>
                  </a:cubicBezTo>
                  <a:cubicBezTo>
                    <a:pt x="13017" y="9567"/>
                    <a:pt x="12067" y="11056"/>
                    <a:pt x="11497" y="12671"/>
                  </a:cubicBezTo>
                  <a:cubicBezTo>
                    <a:pt x="11148" y="13748"/>
                    <a:pt x="10958" y="14888"/>
                    <a:pt x="10768" y="15996"/>
                  </a:cubicBezTo>
                  <a:cubicBezTo>
                    <a:pt x="10610" y="15204"/>
                    <a:pt x="10325" y="14476"/>
                    <a:pt x="10008" y="13748"/>
                  </a:cubicBezTo>
                  <a:lnTo>
                    <a:pt x="10008" y="13748"/>
                  </a:lnTo>
                  <a:cubicBezTo>
                    <a:pt x="10026" y="13760"/>
                    <a:pt x="10043" y="13765"/>
                    <a:pt x="10059" y="13765"/>
                  </a:cubicBezTo>
                  <a:cubicBezTo>
                    <a:pt x="10123" y="13765"/>
                    <a:pt x="10155" y="13672"/>
                    <a:pt x="10103" y="13621"/>
                  </a:cubicBezTo>
                  <a:cubicBezTo>
                    <a:pt x="10040" y="13558"/>
                    <a:pt x="9945" y="13463"/>
                    <a:pt x="9850" y="13368"/>
                  </a:cubicBezTo>
                  <a:cubicBezTo>
                    <a:pt x="9502" y="12576"/>
                    <a:pt x="9153" y="11752"/>
                    <a:pt x="8995" y="10897"/>
                  </a:cubicBezTo>
                  <a:cubicBezTo>
                    <a:pt x="8552" y="8712"/>
                    <a:pt x="8900" y="6305"/>
                    <a:pt x="10008" y="4374"/>
                  </a:cubicBezTo>
                  <a:cubicBezTo>
                    <a:pt x="10578" y="3360"/>
                    <a:pt x="11338" y="2505"/>
                    <a:pt x="12383" y="1935"/>
                  </a:cubicBezTo>
                  <a:cubicBezTo>
                    <a:pt x="12825" y="1692"/>
                    <a:pt x="14419" y="896"/>
                    <a:pt x="15463" y="896"/>
                  </a:cubicBezTo>
                  <a:close/>
                  <a:moveTo>
                    <a:pt x="25606" y="9806"/>
                  </a:moveTo>
                  <a:cubicBezTo>
                    <a:pt x="26170" y="9806"/>
                    <a:pt x="26697" y="9905"/>
                    <a:pt x="27015" y="10169"/>
                  </a:cubicBezTo>
                  <a:cubicBezTo>
                    <a:pt x="29231" y="11942"/>
                    <a:pt x="26856" y="12069"/>
                    <a:pt x="26635" y="13051"/>
                  </a:cubicBezTo>
                  <a:cubicBezTo>
                    <a:pt x="26476" y="13811"/>
                    <a:pt x="27141" y="13843"/>
                    <a:pt x="26508" y="14761"/>
                  </a:cubicBezTo>
                  <a:cubicBezTo>
                    <a:pt x="26001" y="15489"/>
                    <a:pt x="24924" y="16028"/>
                    <a:pt x="24133" y="16439"/>
                  </a:cubicBezTo>
                  <a:cubicBezTo>
                    <a:pt x="22328" y="17358"/>
                    <a:pt x="20491" y="17548"/>
                    <a:pt x="18496" y="17548"/>
                  </a:cubicBezTo>
                  <a:cubicBezTo>
                    <a:pt x="17324" y="17548"/>
                    <a:pt x="16184" y="17580"/>
                    <a:pt x="15139" y="18055"/>
                  </a:cubicBezTo>
                  <a:cubicBezTo>
                    <a:pt x="15835" y="17390"/>
                    <a:pt x="16564" y="16756"/>
                    <a:pt x="17451" y="16281"/>
                  </a:cubicBezTo>
                  <a:cubicBezTo>
                    <a:pt x="18432" y="15743"/>
                    <a:pt x="19541" y="15426"/>
                    <a:pt x="20491" y="14793"/>
                  </a:cubicBezTo>
                  <a:cubicBezTo>
                    <a:pt x="21948" y="13874"/>
                    <a:pt x="23024" y="12481"/>
                    <a:pt x="23373" y="10802"/>
                  </a:cubicBezTo>
                  <a:cubicBezTo>
                    <a:pt x="23404" y="10612"/>
                    <a:pt x="23436" y="10422"/>
                    <a:pt x="23468" y="10232"/>
                  </a:cubicBezTo>
                  <a:cubicBezTo>
                    <a:pt x="23468" y="10201"/>
                    <a:pt x="23499" y="10201"/>
                    <a:pt x="23499" y="10201"/>
                  </a:cubicBezTo>
                  <a:cubicBezTo>
                    <a:pt x="23960" y="9998"/>
                    <a:pt x="24819" y="9806"/>
                    <a:pt x="25606" y="9806"/>
                  </a:cubicBezTo>
                  <a:close/>
                  <a:moveTo>
                    <a:pt x="22213" y="5721"/>
                  </a:moveTo>
                  <a:cubicBezTo>
                    <a:pt x="22447" y="5721"/>
                    <a:pt x="22656" y="5858"/>
                    <a:pt x="22929" y="6337"/>
                  </a:cubicBezTo>
                  <a:cubicBezTo>
                    <a:pt x="23119" y="6685"/>
                    <a:pt x="23088" y="7414"/>
                    <a:pt x="23119" y="7794"/>
                  </a:cubicBezTo>
                  <a:cubicBezTo>
                    <a:pt x="23214" y="8902"/>
                    <a:pt x="23246" y="10074"/>
                    <a:pt x="22929" y="11151"/>
                  </a:cubicBezTo>
                  <a:cubicBezTo>
                    <a:pt x="22328" y="13178"/>
                    <a:pt x="20681" y="14413"/>
                    <a:pt x="18844" y="15236"/>
                  </a:cubicBezTo>
                  <a:cubicBezTo>
                    <a:pt x="17356" y="15933"/>
                    <a:pt x="16152" y="16629"/>
                    <a:pt x="14949" y="17706"/>
                  </a:cubicBezTo>
                  <a:cubicBezTo>
                    <a:pt x="13579" y="18957"/>
                    <a:pt x="12153" y="20320"/>
                    <a:pt x="10223" y="20320"/>
                  </a:cubicBezTo>
                  <a:cubicBezTo>
                    <a:pt x="10101" y="20320"/>
                    <a:pt x="9976" y="20314"/>
                    <a:pt x="9850" y="20303"/>
                  </a:cubicBezTo>
                  <a:cubicBezTo>
                    <a:pt x="11402" y="17358"/>
                    <a:pt x="10958" y="13811"/>
                    <a:pt x="12669" y="10897"/>
                  </a:cubicBezTo>
                  <a:cubicBezTo>
                    <a:pt x="13587" y="9377"/>
                    <a:pt x="14885" y="8047"/>
                    <a:pt x="16500" y="7256"/>
                  </a:cubicBezTo>
                  <a:cubicBezTo>
                    <a:pt x="18084" y="6495"/>
                    <a:pt x="19826" y="6369"/>
                    <a:pt x="21504" y="5894"/>
                  </a:cubicBezTo>
                  <a:cubicBezTo>
                    <a:pt x="21796" y="5821"/>
                    <a:pt x="22013" y="5721"/>
                    <a:pt x="22213" y="5721"/>
                  </a:cubicBezTo>
                  <a:close/>
                  <a:moveTo>
                    <a:pt x="4825" y="2768"/>
                  </a:moveTo>
                  <a:cubicBezTo>
                    <a:pt x="5030" y="2768"/>
                    <a:pt x="5279" y="2838"/>
                    <a:pt x="5575" y="2980"/>
                  </a:cubicBezTo>
                  <a:cubicBezTo>
                    <a:pt x="5606" y="3107"/>
                    <a:pt x="5638" y="3265"/>
                    <a:pt x="5638" y="3392"/>
                  </a:cubicBezTo>
                  <a:cubicBezTo>
                    <a:pt x="5828" y="3740"/>
                    <a:pt x="5891" y="4279"/>
                    <a:pt x="6018" y="4659"/>
                  </a:cubicBezTo>
                  <a:cubicBezTo>
                    <a:pt x="6335" y="5577"/>
                    <a:pt x="6810" y="6400"/>
                    <a:pt x="7348" y="7160"/>
                  </a:cubicBezTo>
                  <a:cubicBezTo>
                    <a:pt x="7348" y="9409"/>
                    <a:pt x="7918" y="11784"/>
                    <a:pt x="9470" y="13304"/>
                  </a:cubicBezTo>
                  <a:cubicBezTo>
                    <a:pt x="9787" y="14064"/>
                    <a:pt x="10135" y="14856"/>
                    <a:pt x="10420" y="15648"/>
                  </a:cubicBezTo>
                  <a:cubicBezTo>
                    <a:pt x="9628" y="14318"/>
                    <a:pt x="8140" y="13463"/>
                    <a:pt x="7095" y="12228"/>
                  </a:cubicBezTo>
                  <a:cubicBezTo>
                    <a:pt x="6081" y="11024"/>
                    <a:pt x="6081" y="9726"/>
                    <a:pt x="6335" y="8237"/>
                  </a:cubicBezTo>
                  <a:cubicBezTo>
                    <a:pt x="6525" y="7160"/>
                    <a:pt x="6715" y="6115"/>
                    <a:pt x="6176" y="5134"/>
                  </a:cubicBezTo>
                  <a:cubicBezTo>
                    <a:pt x="6163" y="5121"/>
                    <a:pt x="6145" y="5113"/>
                    <a:pt x="6127" y="5113"/>
                  </a:cubicBezTo>
                  <a:cubicBezTo>
                    <a:pt x="6103" y="5113"/>
                    <a:pt x="6081" y="5128"/>
                    <a:pt x="6081" y="5165"/>
                  </a:cubicBezTo>
                  <a:cubicBezTo>
                    <a:pt x="6715" y="7351"/>
                    <a:pt x="5163" y="9662"/>
                    <a:pt x="6398" y="11752"/>
                  </a:cubicBezTo>
                  <a:cubicBezTo>
                    <a:pt x="7538" y="13684"/>
                    <a:pt x="10040" y="14539"/>
                    <a:pt x="10610" y="16851"/>
                  </a:cubicBezTo>
                  <a:cubicBezTo>
                    <a:pt x="10420" y="18023"/>
                    <a:pt x="10167" y="19195"/>
                    <a:pt x="9628" y="20303"/>
                  </a:cubicBezTo>
                  <a:cubicBezTo>
                    <a:pt x="9597" y="20303"/>
                    <a:pt x="9565" y="20335"/>
                    <a:pt x="9565" y="20366"/>
                  </a:cubicBezTo>
                  <a:cubicBezTo>
                    <a:pt x="8868" y="19290"/>
                    <a:pt x="8362" y="18308"/>
                    <a:pt x="8330" y="16978"/>
                  </a:cubicBezTo>
                  <a:cubicBezTo>
                    <a:pt x="8298" y="16408"/>
                    <a:pt x="8362" y="15996"/>
                    <a:pt x="8013" y="15521"/>
                  </a:cubicBezTo>
                  <a:cubicBezTo>
                    <a:pt x="7411" y="14729"/>
                    <a:pt x="6430" y="14159"/>
                    <a:pt x="5796" y="13336"/>
                  </a:cubicBezTo>
                  <a:cubicBezTo>
                    <a:pt x="5100" y="12386"/>
                    <a:pt x="4530" y="11309"/>
                    <a:pt x="4150" y="10201"/>
                  </a:cubicBezTo>
                  <a:cubicBezTo>
                    <a:pt x="3484" y="8079"/>
                    <a:pt x="3389" y="5640"/>
                    <a:pt x="4150" y="3519"/>
                  </a:cubicBezTo>
                  <a:cubicBezTo>
                    <a:pt x="4212" y="3021"/>
                    <a:pt x="4437" y="2768"/>
                    <a:pt x="4825" y="2768"/>
                  </a:cubicBezTo>
                  <a:close/>
                  <a:moveTo>
                    <a:pt x="23056" y="17231"/>
                  </a:moveTo>
                  <a:cubicBezTo>
                    <a:pt x="23943" y="17675"/>
                    <a:pt x="24829" y="18023"/>
                    <a:pt x="25780" y="18245"/>
                  </a:cubicBezTo>
                  <a:cubicBezTo>
                    <a:pt x="26255" y="18340"/>
                    <a:pt x="26761" y="18435"/>
                    <a:pt x="27268" y="18466"/>
                  </a:cubicBezTo>
                  <a:cubicBezTo>
                    <a:pt x="27296" y="18469"/>
                    <a:pt x="27327" y="18470"/>
                    <a:pt x="27362" y="18470"/>
                  </a:cubicBezTo>
                  <a:cubicBezTo>
                    <a:pt x="27631" y="18470"/>
                    <a:pt x="28091" y="18402"/>
                    <a:pt x="28425" y="18402"/>
                  </a:cubicBezTo>
                  <a:cubicBezTo>
                    <a:pt x="28588" y="18402"/>
                    <a:pt x="28721" y="18419"/>
                    <a:pt x="28788" y="18466"/>
                  </a:cubicBezTo>
                  <a:cubicBezTo>
                    <a:pt x="29168" y="18720"/>
                    <a:pt x="29200" y="19005"/>
                    <a:pt x="29010" y="19258"/>
                  </a:cubicBezTo>
                  <a:cubicBezTo>
                    <a:pt x="27684" y="20080"/>
                    <a:pt x="26180" y="20547"/>
                    <a:pt x="24648" y="20547"/>
                  </a:cubicBezTo>
                  <a:cubicBezTo>
                    <a:pt x="24350" y="20547"/>
                    <a:pt x="24052" y="20529"/>
                    <a:pt x="23753" y="20493"/>
                  </a:cubicBezTo>
                  <a:cubicBezTo>
                    <a:pt x="21758" y="20240"/>
                    <a:pt x="20016" y="19195"/>
                    <a:pt x="18147" y="18561"/>
                  </a:cubicBezTo>
                  <a:cubicBezTo>
                    <a:pt x="17619" y="18375"/>
                    <a:pt x="17113" y="18272"/>
                    <a:pt x="16608" y="18272"/>
                  </a:cubicBezTo>
                  <a:cubicBezTo>
                    <a:pt x="16084" y="18272"/>
                    <a:pt x="15560" y="18383"/>
                    <a:pt x="15012" y="18625"/>
                  </a:cubicBezTo>
                  <a:cubicBezTo>
                    <a:pt x="14196" y="19005"/>
                    <a:pt x="13427" y="19573"/>
                    <a:pt x="12624" y="20007"/>
                  </a:cubicBezTo>
                  <a:lnTo>
                    <a:pt x="12624" y="20007"/>
                  </a:lnTo>
                  <a:cubicBezTo>
                    <a:pt x="13222" y="19677"/>
                    <a:pt x="13763" y="19251"/>
                    <a:pt x="14284" y="18783"/>
                  </a:cubicBezTo>
                  <a:lnTo>
                    <a:pt x="14600" y="18498"/>
                  </a:lnTo>
                  <a:lnTo>
                    <a:pt x="14664" y="18498"/>
                  </a:lnTo>
                  <a:cubicBezTo>
                    <a:pt x="16976" y="17358"/>
                    <a:pt x="19604" y="18150"/>
                    <a:pt x="22043" y="17548"/>
                  </a:cubicBezTo>
                  <a:cubicBezTo>
                    <a:pt x="22391" y="17453"/>
                    <a:pt x="22739" y="17358"/>
                    <a:pt x="23056" y="17231"/>
                  </a:cubicBezTo>
                  <a:close/>
                  <a:moveTo>
                    <a:pt x="16502" y="18490"/>
                  </a:moveTo>
                  <a:cubicBezTo>
                    <a:pt x="17557" y="18490"/>
                    <a:pt x="18566" y="18992"/>
                    <a:pt x="19509" y="19385"/>
                  </a:cubicBezTo>
                  <a:cubicBezTo>
                    <a:pt x="21340" y="20153"/>
                    <a:pt x="23110" y="20700"/>
                    <a:pt x="24872" y="20700"/>
                  </a:cubicBezTo>
                  <a:cubicBezTo>
                    <a:pt x="25944" y="20700"/>
                    <a:pt x="27013" y="20497"/>
                    <a:pt x="28091" y="20018"/>
                  </a:cubicBezTo>
                  <a:lnTo>
                    <a:pt x="28091" y="20018"/>
                  </a:lnTo>
                  <a:cubicBezTo>
                    <a:pt x="27395" y="20430"/>
                    <a:pt x="26571" y="20715"/>
                    <a:pt x="26286" y="20810"/>
                  </a:cubicBezTo>
                  <a:cubicBezTo>
                    <a:pt x="25287" y="21124"/>
                    <a:pt x="24210" y="21258"/>
                    <a:pt x="23148" y="21258"/>
                  </a:cubicBezTo>
                  <a:cubicBezTo>
                    <a:pt x="23033" y="21258"/>
                    <a:pt x="22918" y="21256"/>
                    <a:pt x="22803" y="21253"/>
                  </a:cubicBezTo>
                  <a:cubicBezTo>
                    <a:pt x="20653" y="21192"/>
                    <a:pt x="18563" y="20237"/>
                    <a:pt x="16445" y="20237"/>
                  </a:cubicBezTo>
                  <a:cubicBezTo>
                    <a:pt x="16379" y="20237"/>
                    <a:pt x="16313" y="20238"/>
                    <a:pt x="16247" y="20240"/>
                  </a:cubicBezTo>
                  <a:cubicBezTo>
                    <a:pt x="14774" y="20264"/>
                    <a:pt x="13301" y="21006"/>
                    <a:pt x="11884" y="21006"/>
                  </a:cubicBezTo>
                  <a:cubicBezTo>
                    <a:pt x="11443" y="21006"/>
                    <a:pt x="11007" y="20934"/>
                    <a:pt x="10578" y="20746"/>
                  </a:cubicBezTo>
                  <a:lnTo>
                    <a:pt x="10578" y="20746"/>
                  </a:lnTo>
                  <a:cubicBezTo>
                    <a:pt x="10671" y="20755"/>
                    <a:pt x="10763" y="20759"/>
                    <a:pt x="10855" y="20759"/>
                  </a:cubicBezTo>
                  <a:cubicBezTo>
                    <a:pt x="11760" y="20759"/>
                    <a:pt x="12591" y="20349"/>
                    <a:pt x="13397" y="19860"/>
                  </a:cubicBezTo>
                  <a:cubicBezTo>
                    <a:pt x="14189" y="19385"/>
                    <a:pt x="14949" y="18783"/>
                    <a:pt x="15835" y="18561"/>
                  </a:cubicBezTo>
                  <a:cubicBezTo>
                    <a:pt x="16060" y="18512"/>
                    <a:pt x="16282" y="18490"/>
                    <a:pt x="16502" y="18490"/>
                  </a:cubicBezTo>
                  <a:close/>
                  <a:moveTo>
                    <a:pt x="8837" y="19701"/>
                  </a:moveTo>
                  <a:cubicBezTo>
                    <a:pt x="9027" y="19986"/>
                    <a:pt x="9280" y="20271"/>
                    <a:pt x="9533" y="20493"/>
                  </a:cubicBezTo>
                  <a:cubicBezTo>
                    <a:pt x="9533" y="20556"/>
                    <a:pt x="9597" y="20620"/>
                    <a:pt x="9692" y="20651"/>
                  </a:cubicBezTo>
                  <a:lnTo>
                    <a:pt x="9913" y="20651"/>
                  </a:lnTo>
                  <a:cubicBezTo>
                    <a:pt x="10357" y="21000"/>
                    <a:pt x="10800" y="21158"/>
                    <a:pt x="11275" y="21253"/>
                  </a:cubicBezTo>
                  <a:cubicBezTo>
                    <a:pt x="9058" y="22172"/>
                    <a:pt x="7791" y="24357"/>
                    <a:pt x="6366" y="26194"/>
                  </a:cubicBezTo>
                  <a:cubicBezTo>
                    <a:pt x="5385" y="27429"/>
                    <a:pt x="4276" y="28442"/>
                    <a:pt x="3041" y="29392"/>
                  </a:cubicBezTo>
                  <a:cubicBezTo>
                    <a:pt x="2281" y="29962"/>
                    <a:pt x="1331" y="30120"/>
                    <a:pt x="571" y="30532"/>
                  </a:cubicBezTo>
                  <a:cubicBezTo>
                    <a:pt x="1584" y="29550"/>
                    <a:pt x="2788" y="28759"/>
                    <a:pt x="3706" y="27650"/>
                  </a:cubicBezTo>
                  <a:cubicBezTo>
                    <a:pt x="4276" y="26954"/>
                    <a:pt x="4720" y="26194"/>
                    <a:pt x="5131" y="25402"/>
                  </a:cubicBezTo>
                  <a:cubicBezTo>
                    <a:pt x="5290" y="25085"/>
                    <a:pt x="5416" y="24768"/>
                    <a:pt x="5543" y="24483"/>
                  </a:cubicBezTo>
                  <a:cubicBezTo>
                    <a:pt x="5606" y="24325"/>
                    <a:pt x="5670" y="24167"/>
                    <a:pt x="5733" y="24008"/>
                  </a:cubicBezTo>
                  <a:cubicBezTo>
                    <a:pt x="5760" y="23578"/>
                    <a:pt x="6015" y="23353"/>
                    <a:pt x="6440" y="23353"/>
                  </a:cubicBezTo>
                  <a:cubicBezTo>
                    <a:pt x="6516" y="23353"/>
                    <a:pt x="6597" y="23361"/>
                    <a:pt x="6683" y="23375"/>
                  </a:cubicBezTo>
                  <a:cubicBezTo>
                    <a:pt x="6683" y="23436"/>
                    <a:pt x="6736" y="23471"/>
                    <a:pt x="6790" y="23471"/>
                  </a:cubicBezTo>
                  <a:cubicBezTo>
                    <a:pt x="6820" y="23471"/>
                    <a:pt x="6851" y="23461"/>
                    <a:pt x="6873" y="23438"/>
                  </a:cubicBezTo>
                  <a:cubicBezTo>
                    <a:pt x="7760" y="22298"/>
                    <a:pt x="8457" y="21063"/>
                    <a:pt x="8837" y="19701"/>
                  </a:cubicBezTo>
                  <a:close/>
                  <a:moveTo>
                    <a:pt x="9961" y="0"/>
                  </a:moveTo>
                  <a:cubicBezTo>
                    <a:pt x="9881" y="0"/>
                    <a:pt x="9792" y="21"/>
                    <a:pt x="9692" y="67"/>
                  </a:cubicBezTo>
                  <a:cubicBezTo>
                    <a:pt x="9217" y="257"/>
                    <a:pt x="8773" y="1397"/>
                    <a:pt x="8583" y="1840"/>
                  </a:cubicBezTo>
                  <a:cubicBezTo>
                    <a:pt x="8172" y="2664"/>
                    <a:pt x="7886" y="3519"/>
                    <a:pt x="7665" y="4405"/>
                  </a:cubicBezTo>
                  <a:cubicBezTo>
                    <a:pt x="7506" y="5102"/>
                    <a:pt x="7411" y="5894"/>
                    <a:pt x="7380" y="6685"/>
                  </a:cubicBezTo>
                  <a:cubicBezTo>
                    <a:pt x="7000" y="6147"/>
                    <a:pt x="6651" y="5545"/>
                    <a:pt x="6398" y="4912"/>
                  </a:cubicBezTo>
                  <a:cubicBezTo>
                    <a:pt x="6113" y="4215"/>
                    <a:pt x="6081" y="3202"/>
                    <a:pt x="5765" y="2569"/>
                  </a:cubicBezTo>
                  <a:cubicBezTo>
                    <a:pt x="5604" y="2248"/>
                    <a:pt x="5421" y="2040"/>
                    <a:pt x="5102" y="2040"/>
                  </a:cubicBezTo>
                  <a:cubicBezTo>
                    <a:pt x="5043" y="2040"/>
                    <a:pt x="4979" y="2047"/>
                    <a:pt x="4910" y="2062"/>
                  </a:cubicBezTo>
                  <a:cubicBezTo>
                    <a:pt x="4086" y="2283"/>
                    <a:pt x="3801" y="3550"/>
                    <a:pt x="3611" y="4184"/>
                  </a:cubicBezTo>
                  <a:cubicBezTo>
                    <a:pt x="3326" y="5387"/>
                    <a:pt x="3231" y="6622"/>
                    <a:pt x="3358" y="7857"/>
                  </a:cubicBezTo>
                  <a:cubicBezTo>
                    <a:pt x="3579" y="10232"/>
                    <a:pt x="4593" y="12544"/>
                    <a:pt x="6240" y="14286"/>
                  </a:cubicBezTo>
                  <a:cubicBezTo>
                    <a:pt x="6810" y="14856"/>
                    <a:pt x="7316" y="15236"/>
                    <a:pt x="7696" y="15933"/>
                  </a:cubicBezTo>
                  <a:cubicBezTo>
                    <a:pt x="8140" y="16661"/>
                    <a:pt x="8045" y="17168"/>
                    <a:pt x="8172" y="17960"/>
                  </a:cubicBezTo>
                  <a:cubicBezTo>
                    <a:pt x="8298" y="18498"/>
                    <a:pt x="8488" y="19036"/>
                    <a:pt x="8742" y="19511"/>
                  </a:cubicBezTo>
                  <a:cubicBezTo>
                    <a:pt x="8393" y="20493"/>
                    <a:pt x="7981" y="21443"/>
                    <a:pt x="7411" y="22330"/>
                  </a:cubicBezTo>
                  <a:cubicBezTo>
                    <a:pt x="7209" y="22653"/>
                    <a:pt x="7085" y="22951"/>
                    <a:pt x="6955" y="22951"/>
                  </a:cubicBezTo>
                  <a:cubicBezTo>
                    <a:pt x="6881" y="22951"/>
                    <a:pt x="6806" y="22855"/>
                    <a:pt x="6715" y="22615"/>
                  </a:cubicBezTo>
                  <a:cubicBezTo>
                    <a:pt x="6715" y="22583"/>
                    <a:pt x="6651" y="22552"/>
                    <a:pt x="6651" y="22552"/>
                  </a:cubicBezTo>
                  <a:cubicBezTo>
                    <a:pt x="6240" y="22678"/>
                    <a:pt x="6081" y="22837"/>
                    <a:pt x="5891" y="23185"/>
                  </a:cubicBezTo>
                  <a:cubicBezTo>
                    <a:pt x="5290" y="24198"/>
                    <a:pt x="5005" y="25338"/>
                    <a:pt x="4403" y="26352"/>
                  </a:cubicBezTo>
                  <a:cubicBezTo>
                    <a:pt x="3231" y="28220"/>
                    <a:pt x="1363" y="29139"/>
                    <a:pt x="33" y="30817"/>
                  </a:cubicBezTo>
                  <a:cubicBezTo>
                    <a:pt x="1" y="30849"/>
                    <a:pt x="33" y="30880"/>
                    <a:pt x="64" y="30912"/>
                  </a:cubicBezTo>
                  <a:cubicBezTo>
                    <a:pt x="64" y="30986"/>
                    <a:pt x="121" y="31059"/>
                    <a:pt x="191" y="31059"/>
                  </a:cubicBezTo>
                  <a:cubicBezTo>
                    <a:pt x="211" y="31059"/>
                    <a:pt x="233" y="31053"/>
                    <a:pt x="254" y="31039"/>
                  </a:cubicBezTo>
                  <a:cubicBezTo>
                    <a:pt x="951" y="30437"/>
                    <a:pt x="2123" y="30342"/>
                    <a:pt x="2914" y="29772"/>
                  </a:cubicBezTo>
                  <a:cubicBezTo>
                    <a:pt x="3991" y="29012"/>
                    <a:pt x="5036" y="28125"/>
                    <a:pt x="5923" y="27112"/>
                  </a:cubicBezTo>
                  <a:cubicBezTo>
                    <a:pt x="7728" y="24990"/>
                    <a:pt x="8932" y="22583"/>
                    <a:pt x="11560" y="21316"/>
                  </a:cubicBezTo>
                  <a:cubicBezTo>
                    <a:pt x="11592" y="21316"/>
                    <a:pt x="11623" y="21285"/>
                    <a:pt x="11623" y="21253"/>
                  </a:cubicBezTo>
                  <a:cubicBezTo>
                    <a:pt x="11705" y="21258"/>
                    <a:pt x="11786" y="21261"/>
                    <a:pt x="11868" y="21261"/>
                  </a:cubicBezTo>
                  <a:cubicBezTo>
                    <a:pt x="13288" y="21261"/>
                    <a:pt x="14810" y="20523"/>
                    <a:pt x="16247" y="20493"/>
                  </a:cubicBezTo>
                  <a:cubicBezTo>
                    <a:pt x="16284" y="20492"/>
                    <a:pt x="16321" y="20492"/>
                    <a:pt x="16359" y="20492"/>
                  </a:cubicBezTo>
                  <a:cubicBezTo>
                    <a:pt x="17778" y="20492"/>
                    <a:pt x="19197" y="21069"/>
                    <a:pt x="20586" y="21285"/>
                  </a:cubicBezTo>
                  <a:cubicBezTo>
                    <a:pt x="21410" y="21438"/>
                    <a:pt x="22247" y="21522"/>
                    <a:pt x="23087" y="21522"/>
                  </a:cubicBezTo>
                  <a:cubicBezTo>
                    <a:pt x="23635" y="21522"/>
                    <a:pt x="24185" y="21486"/>
                    <a:pt x="24734" y="21411"/>
                  </a:cubicBezTo>
                  <a:cubicBezTo>
                    <a:pt x="25843" y="21253"/>
                    <a:pt x="26951" y="20936"/>
                    <a:pt x="27933" y="20366"/>
                  </a:cubicBezTo>
                  <a:cubicBezTo>
                    <a:pt x="28408" y="20113"/>
                    <a:pt x="29643" y="19480"/>
                    <a:pt x="29643" y="18815"/>
                  </a:cubicBezTo>
                  <a:cubicBezTo>
                    <a:pt x="29643" y="18276"/>
                    <a:pt x="29200" y="18276"/>
                    <a:pt x="28788" y="18245"/>
                  </a:cubicBezTo>
                  <a:cubicBezTo>
                    <a:pt x="27775" y="18118"/>
                    <a:pt x="26856" y="18245"/>
                    <a:pt x="25843" y="18023"/>
                  </a:cubicBezTo>
                  <a:cubicBezTo>
                    <a:pt x="24988" y="17833"/>
                    <a:pt x="24164" y="17516"/>
                    <a:pt x="23373" y="17105"/>
                  </a:cubicBezTo>
                  <a:cubicBezTo>
                    <a:pt x="24006" y="16851"/>
                    <a:pt x="24608" y="16566"/>
                    <a:pt x="25209" y="16186"/>
                  </a:cubicBezTo>
                  <a:cubicBezTo>
                    <a:pt x="25811" y="15806"/>
                    <a:pt x="26951" y="15141"/>
                    <a:pt x="27173" y="14381"/>
                  </a:cubicBezTo>
                  <a:cubicBezTo>
                    <a:pt x="27205" y="14254"/>
                    <a:pt x="27141" y="14096"/>
                    <a:pt x="27173" y="13969"/>
                  </a:cubicBezTo>
                  <a:cubicBezTo>
                    <a:pt x="27141" y="13874"/>
                    <a:pt x="27078" y="13779"/>
                    <a:pt x="27046" y="13684"/>
                  </a:cubicBezTo>
                  <a:cubicBezTo>
                    <a:pt x="27268" y="13241"/>
                    <a:pt x="27490" y="12798"/>
                    <a:pt x="27711" y="12323"/>
                  </a:cubicBezTo>
                  <a:cubicBezTo>
                    <a:pt x="27806" y="12228"/>
                    <a:pt x="27996" y="12164"/>
                    <a:pt x="28091" y="12038"/>
                  </a:cubicBezTo>
                  <a:cubicBezTo>
                    <a:pt x="28376" y="11531"/>
                    <a:pt x="28535" y="11182"/>
                    <a:pt x="28155" y="10612"/>
                  </a:cubicBezTo>
                  <a:cubicBezTo>
                    <a:pt x="27662" y="9854"/>
                    <a:pt x="26545" y="9550"/>
                    <a:pt x="25456" y="9550"/>
                  </a:cubicBezTo>
                  <a:cubicBezTo>
                    <a:pt x="24726" y="9550"/>
                    <a:pt x="24008" y="9687"/>
                    <a:pt x="23499" y="9916"/>
                  </a:cubicBezTo>
                  <a:cubicBezTo>
                    <a:pt x="23531" y="9187"/>
                    <a:pt x="23499" y="8491"/>
                    <a:pt x="23436" y="7794"/>
                  </a:cubicBezTo>
                  <a:cubicBezTo>
                    <a:pt x="23373" y="7192"/>
                    <a:pt x="23436" y="6020"/>
                    <a:pt x="22993" y="5545"/>
                  </a:cubicBezTo>
                  <a:cubicBezTo>
                    <a:pt x="22815" y="5350"/>
                    <a:pt x="22687" y="5294"/>
                    <a:pt x="22536" y="5294"/>
                  </a:cubicBezTo>
                  <a:cubicBezTo>
                    <a:pt x="22418" y="5294"/>
                    <a:pt x="22286" y="5328"/>
                    <a:pt x="22106" y="5355"/>
                  </a:cubicBezTo>
                  <a:cubicBezTo>
                    <a:pt x="21758" y="5419"/>
                    <a:pt x="21441" y="5482"/>
                    <a:pt x="21092" y="5577"/>
                  </a:cubicBezTo>
                  <a:cubicBezTo>
                    <a:pt x="20522" y="4722"/>
                    <a:pt x="21061" y="2917"/>
                    <a:pt x="19889" y="2474"/>
                  </a:cubicBezTo>
                  <a:cubicBezTo>
                    <a:pt x="19787" y="2436"/>
                    <a:pt x="19685" y="2421"/>
                    <a:pt x="19584" y="2421"/>
                  </a:cubicBezTo>
                  <a:cubicBezTo>
                    <a:pt x="19339" y="2421"/>
                    <a:pt x="19100" y="2511"/>
                    <a:pt x="18876" y="2600"/>
                  </a:cubicBezTo>
                  <a:cubicBezTo>
                    <a:pt x="17926" y="2949"/>
                    <a:pt x="17261" y="3265"/>
                    <a:pt x="16279" y="3297"/>
                  </a:cubicBezTo>
                  <a:cubicBezTo>
                    <a:pt x="16342" y="2537"/>
                    <a:pt x="16500" y="1840"/>
                    <a:pt x="16880" y="1143"/>
                  </a:cubicBezTo>
                  <a:cubicBezTo>
                    <a:pt x="16912" y="1080"/>
                    <a:pt x="16912" y="985"/>
                    <a:pt x="16849" y="953"/>
                  </a:cubicBezTo>
                  <a:cubicBezTo>
                    <a:pt x="16399" y="704"/>
                    <a:pt x="15922" y="603"/>
                    <a:pt x="15439" y="603"/>
                  </a:cubicBezTo>
                  <a:cubicBezTo>
                    <a:pt x="14325" y="603"/>
                    <a:pt x="13175" y="1142"/>
                    <a:pt x="12225" y="1650"/>
                  </a:cubicBezTo>
                  <a:cubicBezTo>
                    <a:pt x="10737" y="2474"/>
                    <a:pt x="9787" y="3835"/>
                    <a:pt x="9185" y="5387"/>
                  </a:cubicBezTo>
                  <a:cubicBezTo>
                    <a:pt x="8552" y="7002"/>
                    <a:pt x="8330" y="8807"/>
                    <a:pt x="8615" y="10517"/>
                  </a:cubicBezTo>
                  <a:cubicBezTo>
                    <a:pt x="8710" y="11246"/>
                    <a:pt x="8932" y="11911"/>
                    <a:pt x="9185" y="12576"/>
                  </a:cubicBezTo>
                  <a:cubicBezTo>
                    <a:pt x="8108" y="11056"/>
                    <a:pt x="7696" y="9156"/>
                    <a:pt x="7665" y="7287"/>
                  </a:cubicBezTo>
                  <a:cubicBezTo>
                    <a:pt x="7696" y="7256"/>
                    <a:pt x="7696" y="7192"/>
                    <a:pt x="7665" y="7129"/>
                  </a:cubicBezTo>
                  <a:cubicBezTo>
                    <a:pt x="7665" y="6907"/>
                    <a:pt x="7665" y="6685"/>
                    <a:pt x="7665" y="6464"/>
                  </a:cubicBezTo>
                  <a:cubicBezTo>
                    <a:pt x="7728" y="5197"/>
                    <a:pt x="7981" y="3930"/>
                    <a:pt x="8457" y="2759"/>
                  </a:cubicBezTo>
                  <a:cubicBezTo>
                    <a:pt x="8583" y="2347"/>
                    <a:pt x="8995" y="985"/>
                    <a:pt x="9438" y="795"/>
                  </a:cubicBezTo>
                  <a:cubicBezTo>
                    <a:pt x="9579" y="727"/>
                    <a:pt x="9700" y="696"/>
                    <a:pt x="9803" y="696"/>
                  </a:cubicBezTo>
                  <a:cubicBezTo>
                    <a:pt x="10469" y="696"/>
                    <a:pt x="10433" y="1949"/>
                    <a:pt x="10515" y="2442"/>
                  </a:cubicBezTo>
                  <a:cubicBezTo>
                    <a:pt x="10528" y="2495"/>
                    <a:pt x="10575" y="2520"/>
                    <a:pt x="10622" y="2520"/>
                  </a:cubicBezTo>
                  <a:cubicBezTo>
                    <a:pt x="10688" y="2520"/>
                    <a:pt x="10755" y="2471"/>
                    <a:pt x="10737" y="2378"/>
                  </a:cubicBezTo>
                  <a:cubicBezTo>
                    <a:pt x="10651" y="1863"/>
                    <a:pt x="10720" y="0"/>
                    <a:pt x="9961"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67" name="Google Shape;867;p52"/>
            <p:cNvSpPr/>
            <p:nvPr/>
          </p:nvSpPr>
          <p:spPr>
            <a:xfrm rot="-5400000" flipH="1">
              <a:off x="5826334" y="12235"/>
              <a:ext cx="1069827" cy="1687033"/>
            </a:xfrm>
            <a:custGeom>
              <a:avLst/>
              <a:gdLst/>
              <a:ahLst/>
              <a:cxnLst/>
              <a:rect l="l" t="t" r="r" b="b"/>
              <a:pathLst>
                <a:path w="35270" h="55618" extrusionOk="0">
                  <a:moveTo>
                    <a:pt x="27964" y="732"/>
                  </a:moveTo>
                  <a:cubicBezTo>
                    <a:pt x="29452" y="3550"/>
                    <a:pt x="30846" y="6876"/>
                    <a:pt x="30973" y="10074"/>
                  </a:cubicBezTo>
                  <a:cubicBezTo>
                    <a:pt x="31068" y="13273"/>
                    <a:pt x="29231" y="16313"/>
                    <a:pt x="27109" y="18561"/>
                  </a:cubicBezTo>
                  <a:cubicBezTo>
                    <a:pt x="24955" y="20810"/>
                    <a:pt x="22137" y="22393"/>
                    <a:pt x="19033" y="22837"/>
                  </a:cubicBezTo>
                  <a:cubicBezTo>
                    <a:pt x="17387" y="23058"/>
                    <a:pt x="15740" y="22995"/>
                    <a:pt x="14315" y="23692"/>
                  </a:cubicBezTo>
                  <a:cubicBezTo>
                    <a:pt x="16215" y="22045"/>
                    <a:pt x="18495" y="20937"/>
                    <a:pt x="20395" y="19353"/>
                  </a:cubicBezTo>
                  <a:cubicBezTo>
                    <a:pt x="22264" y="17801"/>
                    <a:pt x="23847" y="15965"/>
                    <a:pt x="25177" y="13969"/>
                  </a:cubicBezTo>
                  <a:cubicBezTo>
                    <a:pt x="27331" y="10644"/>
                    <a:pt x="29326" y="6211"/>
                    <a:pt x="27964" y="2220"/>
                  </a:cubicBezTo>
                  <a:cubicBezTo>
                    <a:pt x="27927" y="2134"/>
                    <a:pt x="27852" y="2096"/>
                    <a:pt x="27778" y="2096"/>
                  </a:cubicBezTo>
                  <a:cubicBezTo>
                    <a:pt x="27661" y="2096"/>
                    <a:pt x="27545" y="2192"/>
                    <a:pt x="27584" y="2347"/>
                  </a:cubicBezTo>
                  <a:cubicBezTo>
                    <a:pt x="28977" y="7002"/>
                    <a:pt x="26286" y="12069"/>
                    <a:pt x="23404" y="15616"/>
                  </a:cubicBezTo>
                  <a:cubicBezTo>
                    <a:pt x="21915" y="17485"/>
                    <a:pt x="20173" y="19068"/>
                    <a:pt x="18210" y="20430"/>
                  </a:cubicBezTo>
                  <a:cubicBezTo>
                    <a:pt x="16816" y="21412"/>
                    <a:pt x="15391" y="22267"/>
                    <a:pt x="14156" y="23438"/>
                  </a:cubicBezTo>
                  <a:cubicBezTo>
                    <a:pt x="14473" y="22932"/>
                    <a:pt x="14758" y="22457"/>
                    <a:pt x="15043" y="21918"/>
                  </a:cubicBezTo>
                  <a:cubicBezTo>
                    <a:pt x="15108" y="21789"/>
                    <a:pt x="14996" y="21674"/>
                    <a:pt x="14878" y="21674"/>
                  </a:cubicBezTo>
                  <a:cubicBezTo>
                    <a:pt x="14823" y="21674"/>
                    <a:pt x="14767" y="21699"/>
                    <a:pt x="14726" y="21760"/>
                  </a:cubicBezTo>
                  <a:cubicBezTo>
                    <a:pt x="14441" y="22235"/>
                    <a:pt x="14156" y="22678"/>
                    <a:pt x="13840" y="23090"/>
                  </a:cubicBezTo>
                  <a:cubicBezTo>
                    <a:pt x="14061" y="22457"/>
                    <a:pt x="14251" y="21823"/>
                    <a:pt x="14441" y="21158"/>
                  </a:cubicBezTo>
                  <a:cubicBezTo>
                    <a:pt x="15645" y="17326"/>
                    <a:pt x="17735" y="14856"/>
                    <a:pt x="20807" y="12386"/>
                  </a:cubicBezTo>
                  <a:cubicBezTo>
                    <a:pt x="24575" y="9377"/>
                    <a:pt x="26824" y="5324"/>
                    <a:pt x="27964" y="732"/>
                  </a:cubicBezTo>
                  <a:close/>
                  <a:moveTo>
                    <a:pt x="2977" y="9441"/>
                  </a:moveTo>
                  <a:lnTo>
                    <a:pt x="2977" y="9441"/>
                  </a:lnTo>
                  <a:cubicBezTo>
                    <a:pt x="5067" y="13178"/>
                    <a:pt x="6777" y="17200"/>
                    <a:pt x="5986" y="21602"/>
                  </a:cubicBezTo>
                  <a:cubicBezTo>
                    <a:pt x="5637" y="23502"/>
                    <a:pt x="4751" y="25212"/>
                    <a:pt x="4497" y="27144"/>
                  </a:cubicBezTo>
                  <a:cubicBezTo>
                    <a:pt x="4181" y="29551"/>
                    <a:pt x="3832" y="31609"/>
                    <a:pt x="2882" y="33826"/>
                  </a:cubicBezTo>
                  <a:cubicBezTo>
                    <a:pt x="2787" y="33414"/>
                    <a:pt x="2692" y="32971"/>
                    <a:pt x="2565" y="32559"/>
                  </a:cubicBezTo>
                  <a:cubicBezTo>
                    <a:pt x="2565" y="32527"/>
                    <a:pt x="2534" y="32496"/>
                    <a:pt x="2502" y="32496"/>
                  </a:cubicBezTo>
                  <a:cubicBezTo>
                    <a:pt x="2344" y="31546"/>
                    <a:pt x="2154" y="30564"/>
                    <a:pt x="2122" y="29582"/>
                  </a:cubicBezTo>
                  <a:cubicBezTo>
                    <a:pt x="2090" y="27365"/>
                    <a:pt x="3135" y="25402"/>
                    <a:pt x="3484" y="23248"/>
                  </a:cubicBezTo>
                  <a:cubicBezTo>
                    <a:pt x="4117" y="19290"/>
                    <a:pt x="3579" y="14920"/>
                    <a:pt x="3389" y="10898"/>
                  </a:cubicBezTo>
                  <a:cubicBezTo>
                    <a:pt x="3389" y="10838"/>
                    <a:pt x="3339" y="10806"/>
                    <a:pt x="3287" y="10806"/>
                  </a:cubicBezTo>
                  <a:cubicBezTo>
                    <a:pt x="3229" y="10806"/>
                    <a:pt x="3167" y="10846"/>
                    <a:pt x="3167" y="10929"/>
                  </a:cubicBezTo>
                  <a:cubicBezTo>
                    <a:pt x="3199" y="15363"/>
                    <a:pt x="4054" y="20398"/>
                    <a:pt x="2882" y="24737"/>
                  </a:cubicBezTo>
                  <a:cubicBezTo>
                    <a:pt x="2470" y="26352"/>
                    <a:pt x="1869" y="27904"/>
                    <a:pt x="1900" y="29582"/>
                  </a:cubicBezTo>
                  <a:cubicBezTo>
                    <a:pt x="1932" y="31451"/>
                    <a:pt x="2534" y="33256"/>
                    <a:pt x="2597" y="35156"/>
                  </a:cubicBezTo>
                  <a:cubicBezTo>
                    <a:pt x="2597" y="35156"/>
                    <a:pt x="2629" y="35188"/>
                    <a:pt x="2629" y="35188"/>
                  </a:cubicBezTo>
                  <a:cubicBezTo>
                    <a:pt x="2629" y="35314"/>
                    <a:pt x="2629" y="35441"/>
                    <a:pt x="2597" y="35568"/>
                  </a:cubicBezTo>
                  <a:cubicBezTo>
                    <a:pt x="1742" y="33066"/>
                    <a:pt x="127" y="29899"/>
                    <a:pt x="634" y="27365"/>
                  </a:cubicBezTo>
                  <a:cubicBezTo>
                    <a:pt x="824" y="26384"/>
                    <a:pt x="1615" y="25750"/>
                    <a:pt x="1805" y="24832"/>
                  </a:cubicBezTo>
                  <a:cubicBezTo>
                    <a:pt x="1995" y="23850"/>
                    <a:pt x="1425" y="22900"/>
                    <a:pt x="1267" y="21982"/>
                  </a:cubicBezTo>
                  <a:cubicBezTo>
                    <a:pt x="475" y="17706"/>
                    <a:pt x="3832" y="13589"/>
                    <a:pt x="2977" y="9441"/>
                  </a:cubicBezTo>
                  <a:close/>
                  <a:moveTo>
                    <a:pt x="19515" y="30804"/>
                  </a:moveTo>
                  <a:cubicBezTo>
                    <a:pt x="19754" y="30804"/>
                    <a:pt x="19994" y="30818"/>
                    <a:pt x="20237" y="30849"/>
                  </a:cubicBezTo>
                  <a:cubicBezTo>
                    <a:pt x="22580" y="31134"/>
                    <a:pt x="24544" y="32591"/>
                    <a:pt x="26317" y="34079"/>
                  </a:cubicBezTo>
                  <a:cubicBezTo>
                    <a:pt x="28629" y="36011"/>
                    <a:pt x="30878" y="38101"/>
                    <a:pt x="33886" y="38703"/>
                  </a:cubicBezTo>
                  <a:cubicBezTo>
                    <a:pt x="32522" y="39128"/>
                    <a:pt x="31138" y="39331"/>
                    <a:pt x="29760" y="39331"/>
                  </a:cubicBezTo>
                  <a:cubicBezTo>
                    <a:pt x="27651" y="39331"/>
                    <a:pt x="25554" y="38856"/>
                    <a:pt x="23562" y="37974"/>
                  </a:cubicBezTo>
                  <a:cubicBezTo>
                    <a:pt x="20553" y="36613"/>
                    <a:pt x="18590" y="34269"/>
                    <a:pt x="15993" y="32432"/>
                  </a:cubicBezTo>
                  <a:cubicBezTo>
                    <a:pt x="15518" y="32084"/>
                    <a:pt x="15043" y="31831"/>
                    <a:pt x="14536" y="31641"/>
                  </a:cubicBezTo>
                  <a:cubicBezTo>
                    <a:pt x="16229" y="31502"/>
                    <a:pt x="17825" y="30804"/>
                    <a:pt x="19515" y="30804"/>
                  </a:cubicBezTo>
                  <a:close/>
                  <a:moveTo>
                    <a:pt x="12699" y="31957"/>
                  </a:moveTo>
                  <a:cubicBezTo>
                    <a:pt x="13206" y="31989"/>
                    <a:pt x="13713" y="32052"/>
                    <a:pt x="14220" y="32211"/>
                  </a:cubicBezTo>
                  <a:cubicBezTo>
                    <a:pt x="16785" y="32907"/>
                    <a:pt x="18717" y="35568"/>
                    <a:pt x="20933" y="36993"/>
                  </a:cubicBezTo>
                  <a:cubicBezTo>
                    <a:pt x="23611" y="38706"/>
                    <a:pt x="26650" y="39710"/>
                    <a:pt x="29728" y="39710"/>
                  </a:cubicBezTo>
                  <a:cubicBezTo>
                    <a:pt x="31202" y="39710"/>
                    <a:pt x="32684" y="39480"/>
                    <a:pt x="34139" y="38988"/>
                  </a:cubicBezTo>
                  <a:lnTo>
                    <a:pt x="34139" y="38988"/>
                  </a:lnTo>
                  <a:cubicBezTo>
                    <a:pt x="31576" y="41127"/>
                    <a:pt x="28314" y="42451"/>
                    <a:pt x="25079" y="42451"/>
                  </a:cubicBezTo>
                  <a:cubicBezTo>
                    <a:pt x="22760" y="42451"/>
                    <a:pt x="20455" y="41770"/>
                    <a:pt x="18432" y="40223"/>
                  </a:cubicBezTo>
                  <a:cubicBezTo>
                    <a:pt x="16246" y="38545"/>
                    <a:pt x="15296" y="36201"/>
                    <a:pt x="13998" y="33889"/>
                  </a:cubicBezTo>
                  <a:cubicBezTo>
                    <a:pt x="13650" y="33224"/>
                    <a:pt x="13238" y="32464"/>
                    <a:pt x="12699" y="31957"/>
                  </a:cubicBezTo>
                  <a:close/>
                  <a:moveTo>
                    <a:pt x="28006" y="0"/>
                  </a:moveTo>
                  <a:cubicBezTo>
                    <a:pt x="27889" y="0"/>
                    <a:pt x="27774" y="116"/>
                    <a:pt x="27774" y="257"/>
                  </a:cubicBezTo>
                  <a:cubicBezTo>
                    <a:pt x="27711" y="288"/>
                    <a:pt x="27679" y="320"/>
                    <a:pt x="27679" y="383"/>
                  </a:cubicBezTo>
                  <a:cubicBezTo>
                    <a:pt x="27172" y="3202"/>
                    <a:pt x="25937" y="5957"/>
                    <a:pt x="24195" y="8237"/>
                  </a:cubicBezTo>
                  <a:cubicBezTo>
                    <a:pt x="22549" y="10359"/>
                    <a:pt x="20427" y="11816"/>
                    <a:pt x="18463" y="13558"/>
                  </a:cubicBezTo>
                  <a:cubicBezTo>
                    <a:pt x="16816" y="15015"/>
                    <a:pt x="15613" y="16756"/>
                    <a:pt x="14758" y="18751"/>
                  </a:cubicBezTo>
                  <a:cubicBezTo>
                    <a:pt x="13935" y="20652"/>
                    <a:pt x="13681" y="22837"/>
                    <a:pt x="12636" y="24610"/>
                  </a:cubicBezTo>
                  <a:cubicBezTo>
                    <a:pt x="10894" y="26605"/>
                    <a:pt x="8836" y="28347"/>
                    <a:pt x="7157" y="30469"/>
                  </a:cubicBezTo>
                  <a:cubicBezTo>
                    <a:pt x="5352" y="32844"/>
                    <a:pt x="4434" y="35536"/>
                    <a:pt x="3674" y="38418"/>
                  </a:cubicBezTo>
                  <a:cubicBezTo>
                    <a:pt x="3072" y="40793"/>
                    <a:pt x="2407" y="43263"/>
                    <a:pt x="2470" y="45733"/>
                  </a:cubicBezTo>
                  <a:cubicBezTo>
                    <a:pt x="1932" y="45575"/>
                    <a:pt x="1172" y="43865"/>
                    <a:pt x="1109" y="43643"/>
                  </a:cubicBezTo>
                  <a:cubicBezTo>
                    <a:pt x="729" y="42566"/>
                    <a:pt x="950" y="41680"/>
                    <a:pt x="1394" y="40635"/>
                  </a:cubicBezTo>
                  <a:cubicBezTo>
                    <a:pt x="1774" y="39716"/>
                    <a:pt x="2280" y="38861"/>
                    <a:pt x="2629" y="37943"/>
                  </a:cubicBezTo>
                  <a:cubicBezTo>
                    <a:pt x="3072" y="36771"/>
                    <a:pt x="3135" y="35631"/>
                    <a:pt x="2977" y="34491"/>
                  </a:cubicBezTo>
                  <a:cubicBezTo>
                    <a:pt x="3009" y="34459"/>
                    <a:pt x="3072" y="34428"/>
                    <a:pt x="3072" y="34396"/>
                  </a:cubicBezTo>
                  <a:cubicBezTo>
                    <a:pt x="4085" y="32432"/>
                    <a:pt x="4592" y="30437"/>
                    <a:pt x="4846" y="28252"/>
                  </a:cubicBezTo>
                  <a:cubicBezTo>
                    <a:pt x="5162" y="25624"/>
                    <a:pt x="6334" y="23217"/>
                    <a:pt x="6587" y="20588"/>
                  </a:cubicBezTo>
                  <a:cubicBezTo>
                    <a:pt x="6999" y="15870"/>
                    <a:pt x="4846" y="11246"/>
                    <a:pt x="2217" y="7477"/>
                  </a:cubicBezTo>
                  <a:cubicBezTo>
                    <a:pt x="2185" y="7446"/>
                    <a:pt x="2154" y="7414"/>
                    <a:pt x="2154" y="7382"/>
                  </a:cubicBezTo>
                  <a:cubicBezTo>
                    <a:pt x="2114" y="7312"/>
                    <a:pt x="2052" y="7284"/>
                    <a:pt x="1990" y="7284"/>
                  </a:cubicBezTo>
                  <a:cubicBezTo>
                    <a:pt x="1855" y="7284"/>
                    <a:pt x="1719" y="7420"/>
                    <a:pt x="1805" y="7572"/>
                  </a:cubicBezTo>
                  <a:cubicBezTo>
                    <a:pt x="3674" y="10644"/>
                    <a:pt x="2280" y="13969"/>
                    <a:pt x="1394" y="17073"/>
                  </a:cubicBezTo>
                  <a:cubicBezTo>
                    <a:pt x="729" y="19353"/>
                    <a:pt x="792" y="21032"/>
                    <a:pt x="1235" y="23280"/>
                  </a:cubicBezTo>
                  <a:cubicBezTo>
                    <a:pt x="1647" y="25434"/>
                    <a:pt x="0" y="26922"/>
                    <a:pt x="317" y="29171"/>
                  </a:cubicBezTo>
                  <a:cubicBezTo>
                    <a:pt x="665" y="31514"/>
                    <a:pt x="1679" y="33921"/>
                    <a:pt x="2534" y="36138"/>
                  </a:cubicBezTo>
                  <a:cubicBezTo>
                    <a:pt x="2375" y="37088"/>
                    <a:pt x="1995" y="38006"/>
                    <a:pt x="1394" y="39083"/>
                  </a:cubicBezTo>
                  <a:cubicBezTo>
                    <a:pt x="792" y="40191"/>
                    <a:pt x="159" y="41300"/>
                    <a:pt x="127" y="42598"/>
                  </a:cubicBezTo>
                  <a:cubicBezTo>
                    <a:pt x="95" y="43707"/>
                    <a:pt x="1045" y="46208"/>
                    <a:pt x="2502" y="46208"/>
                  </a:cubicBezTo>
                  <a:cubicBezTo>
                    <a:pt x="2534" y="46620"/>
                    <a:pt x="2565" y="47000"/>
                    <a:pt x="2629" y="47412"/>
                  </a:cubicBezTo>
                  <a:cubicBezTo>
                    <a:pt x="3167" y="50484"/>
                    <a:pt x="5099" y="53271"/>
                    <a:pt x="7126" y="55551"/>
                  </a:cubicBezTo>
                  <a:cubicBezTo>
                    <a:pt x="7165" y="55598"/>
                    <a:pt x="7215" y="55618"/>
                    <a:pt x="7265" y="55618"/>
                  </a:cubicBezTo>
                  <a:cubicBezTo>
                    <a:pt x="7415" y="55618"/>
                    <a:pt x="7569" y="55440"/>
                    <a:pt x="7474" y="55297"/>
                  </a:cubicBezTo>
                  <a:cubicBezTo>
                    <a:pt x="5606" y="52289"/>
                    <a:pt x="3389" y="49597"/>
                    <a:pt x="3230" y="45892"/>
                  </a:cubicBezTo>
                  <a:cubicBezTo>
                    <a:pt x="3072" y="42851"/>
                    <a:pt x="4054" y="39590"/>
                    <a:pt x="4877" y="36708"/>
                  </a:cubicBezTo>
                  <a:cubicBezTo>
                    <a:pt x="4972" y="36359"/>
                    <a:pt x="5099" y="36043"/>
                    <a:pt x="5226" y="35726"/>
                  </a:cubicBezTo>
                  <a:cubicBezTo>
                    <a:pt x="7221" y="33921"/>
                    <a:pt x="9501" y="32084"/>
                    <a:pt x="12161" y="31957"/>
                  </a:cubicBezTo>
                  <a:cubicBezTo>
                    <a:pt x="13491" y="32812"/>
                    <a:pt x="14283" y="35251"/>
                    <a:pt x="14853" y="36328"/>
                  </a:cubicBezTo>
                  <a:cubicBezTo>
                    <a:pt x="15360" y="37278"/>
                    <a:pt x="15898" y="38228"/>
                    <a:pt x="16626" y="39051"/>
                  </a:cubicBezTo>
                  <a:cubicBezTo>
                    <a:pt x="18115" y="40793"/>
                    <a:pt x="20142" y="41965"/>
                    <a:pt x="22359" y="42535"/>
                  </a:cubicBezTo>
                  <a:cubicBezTo>
                    <a:pt x="23350" y="42796"/>
                    <a:pt x="24342" y="42918"/>
                    <a:pt x="25321" y="42918"/>
                  </a:cubicBezTo>
                  <a:cubicBezTo>
                    <a:pt x="28970" y="42918"/>
                    <a:pt x="32449" y="41218"/>
                    <a:pt x="35121" y="38671"/>
                  </a:cubicBezTo>
                  <a:cubicBezTo>
                    <a:pt x="35269" y="38523"/>
                    <a:pt x="35129" y="38336"/>
                    <a:pt x="34969" y="38336"/>
                  </a:cubicBezTo>
                  <a:cubicBezTo>
                    <a:pt x="34924" y="38336"/>
                    <a:pt x="34878" y="38351"/>
                    <a:pt x="34836" y="38386"/>
                  </a:cubicBezTo>
                  <a:cubicBezTo>
                    <a:pt x="30371" y="37879"/>
                    <a:pt x="27774" y="34143"/>
                    <a:pt x="24195" y="31926"/>
                  </a:cubicBezTo>
                  <a:cubicBezTo>
                    <a:pt x="22992" y="31166"/>
                    <a:pt x="21662" y="30532"/>
                    <a:pt x="20237" y="30374"/>
                  </a:cubicBezTo>
                  <a:cubicBezTo>
                    <a:pt x="20024" y="30352"/>
                    <a:pt x="19813" y="30342"/>
                    <a:pt x="19603" y="30342"/>
                  </a:cubicBezTo>
                  <a:cubicBezTo>
                    <a:pt x="17714" y="30342"/>
                    <a:pt x="15910" y="31159"/>
                    <a:pt x="14030" y="31387"/>
                  </a:cubicBezTo>
                  <a:cubicBezTo>
                    <a:pt x="13966" y="31387"/>
                    <a:pt x="13935" y="31419"/>
                    <a:pt x="13903" y="31482"/>
                  </a:cubicBezTo>
                  <a:cubicBezTo>
                    <a:pt x="13367" y="31335"/>
                    <a:pt x="12826" y="31267"/>
                    <a:pt x="12287" y="31267"/>
                  </a:cubicBezTo>
                  <a:cubicBezTo>
                    <a:pt x="9930" y="31267"/>
                    <a:pt x="7606" y="32574"/>
                    <a:pt x="5827" y="34301"/>
                  </a:cubicBezTo>
                  <a:cubicBezTo>
                    <a:pt x="7664" y="30659"/>
                    <a:pt x="10799" y="28030"/>
                    <a:pt x="13238" y="24800"/>
                  </a:cubicBezTo>
                  <a:cubicBezTo>
                    <a:pt x="15898" y="22837"/>
                    <a:pt x="19667" y="23660"/>
                    <a:pt x="22675" y="22362"/>
                  </a:cubicBezTo>
                  <a:cubicBezTo>
                    <a:pt x="25304" y="21222"/>
                    <a:pt x="27552" y="19226"/>
                    <a:pt x="29167" y="16851"/>
                  </a:cubicBezTo>
                  <a:cubicBezTo>
                    <a:pt x="30719" y="14571"/>
                    <a:pt x="31733" y="12038"/>
                    <a:pt x="31353" y="9251"/>
                  </a:cubicBezTo>
                  <a:cubicBezTo>
                    <a:pt x="30941" y="6052"/>
                    <a:pt x="29737" y="2949"/>
                    <a:pt x="28186" y="130"/>
                  </a:cubicBezTo>
                  <a:cubicBezTo>
                    <a:pt x="28140" y="38"/>
                    <a:pt x="28073" y="0"/>
                    <a:pt x="28006"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68" name="Google Shape;868;p52"/>
            <p:cNvSpPr/>
            <p:nvPr/>
          </p:nvSpPr>
          <p:spPr>
            <a:xfrm rot="-5400000" flipH="1">
              <a:off x="6020521" y="769517"/>
              <a:ext cx="145778" cy="156182"/>
            </a:xfrm>
            <a:custGeom>
              <a:avLst/>
              <a:gdLst/>
              <a:ahLst/>
              <a:cxnLst/>
              <a:rect l="l" t="t" r="r" b="b"/>
              <a:pathLst>
                <a:path w="4806" h="5149" extrusionOk="0">
                  <a:moveTo>
                    <a:pt x="4654" y="1"/>
                  </a:moveTo>
                  <a:cubicBezTo>
                    <a:pt x="4627" y="1"/>
                    <a:pt x="4600" y="11"/>
                    <a:pt x="4576" y="35"/>
                  </a:cubicBezTo>
                  <a:cubicBezTo>
                    <a:pt x="2866" y="1460"/>
                    <a:pt x="1377" y="3170"/>
                    <a:pt x="47" y="4975"/>
                  </a:cubicBezTo>
                  <a:cubicBezTo>
                    <a:pt x="1" y="5045"/>
                    <a:pt x="57" y="5149"/>
                    <a:pt x="128" y="5149"/>
                  </a:cubicBezTo>
                  <a:cubicBezTo>
                    <a:pt x="153" y="5149"/>
                    <a:pt x="180" y="5135"/>
                    <a:pt x="206" y="5102"/>
                  </a:cubicBezTo>
                  <a:cubicBezTo>
                    <a:pt x="1599" y="3360"/>
                    <a:pt x="3119" y="1745"/>
                    <a:pt x="4734" y="161"/>
                  </a:cubicBezTo>
                  <a:cubicBezTo>
                    <a:pt x="4806" y="90"/>
                    <a:pt x="4734" y="1"/>
                    <a:pt x="4654" y="1"/>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69" name="Google Shape;869;p52"/>
            <p:cNvSpPr/>
            <p:nvPr/>
          </p:nvSpPr>
          <p:spPr>
            <a:xfrm rot="-5400000" flipH="1">
              <a:off x="5766497" y="765662"/>
              <a:ext cx="310483" cy="447617"/>
            </a:xfrm>
            <a:custGeom>
              <a:avLst/>
              <a:gdLst/>
              <a:ahLst/>
              <a:cxnLst/>
              <a:rect l="l" t="t" r="r" b="b"/>
              <a:pathLst>
                <a:path w="10236" h="14757" extrusionOk="0">
                  <a:moveTo>
                    <a:pt x="10136" y="1"/>
                  </a:moveTo>
                  <a:cubicBezTo>
                    <a:pt x="10108" y="1"/>
                    <a:pt x="10078" y="15"/>
                    <a:pt x="10056" y="48"/>
                  </a:cubicBezTo>
                  <a:cubicBezTo>
                    <a:pt x="7871" y="5622"/>
                    <a:pt x="4863" y="10847"/>
                    <a:pt x="80" y="14584"/>
                  </a:cubicBezTo>
                  <a:cubicBezTo>
                    <a:pt x="1" y="14637"/>
                    <a:pt x="55" y="14757"/>
                    <a:pt x="130" y="14757"/>
                  </a:cubicBezTo>
                  <a:cubicBezTo>
                    <a:pt x="145" y="14757"/>
                    <a:pt x="160" y="14752"/>
                    <a:pt x="175" y="14742"/>
                  </a:cubicBezTo>
                  <a:cubicBezTo>
                    <a:pt x="5148" y="11100"/>
                    <a:pt x="8061" y="5780"/>
                    <a:pt x="10215" y="111"/>
                  </a:cubicBezTo>
                  <a:cubicBezTo>
                    <a:pt x="10235" y="49"/>
                    <a:pt x="10189" y="1"/>
                    <a:pt x="10136" y="1"/>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70" name="Google Shape;870;p52"/>
            <p:cNvSpPr/>
            <p:nvPr/>
          </p:nvSpPr>
          <p:spPr>
            <a:xfrm rot="-5400000" flipH="1">
              <a:off x="5775597" y="790747"/>
              <a:ext cx="346518" cy="485047"/>
            </a:xfrm>
            <a:custGeom>
              <a:avLst/>
              <a:gdLst/>
              <a:ahLst/>
              <a:cxnLst/>
              <a:rect l="l" t="t" r="r" b="b"/>
              <a:pathLst>
                <a:path w="11424" h="15991" extrusionOk="0">
                  <a:moveTo>
                    <a:pt x="11391" y="0"/>
                  </a:moveTo>
                  <a:cubicBezTo>
                    <a:pt x="11376" y="0"/>
                    <a:pt x="11360" y="8"/>
                    <a:pt x="11360" y="24"/>
                  </a:cubicBezTo>
                  <a:cubicBezTo>
                    <a:pt x="10916" y="7055"/>
                    <a:pt x="6704" y="13199"/>
                    <a:pt x="86" y="15859"/>
                  </a:cubicBezTo>
                  <a:cubicBezTo>
                    <a:pt x="1" y="15887"/>
                    <a:pt x="42" y="15990"/>
                    <a:pt x="119" y="15990"/>
                  </a:cubicBezTo>
                  <a:cubicBezTo>
                    <a:pt x="128" y="15990"/>
                    <a:pt x="138" y="15989"/>
                    <a:pt x="149" y="15985"/>
                  </a:cubicBezTo>
                  <a:cubicBezTo>
                    <a:pt x="6704" y="13547"/>
                    <a:pt x="11423" y="7086"/>
                    <a:pt x="11423" y="24"/>
                  </a:cubicBezTo>
                  <a:cubicBezTo>
                    <a:pt x="11423" y="8"/>
                    <a:pt x="11407" y="0"/>
                    <a:pt x="11391"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71" name="Google Shape;871;p52"/>
            <p:cNvSpPr/>
            <p:nvPr/>
          </p:nvSpPr>
          <p:spPr>
            <a:xfrm rot="-5400000" flipH="1">
              <a:off x="8085824" y="735874"/>
              <a:ext cx="138498" cy="456110"/>
            </a:xfrm>
            <a:custGeom>
              <a:avLst/>
              <a:gdLst/>
              <a:ahLst/>
              <a:cxnLst/>
              <a:rect l="l" t="t" r="r" b="b"/>
              <a:pathLst>
                <a:path w="4566" h="15037" extrusionOk="0">
                  <a:moveTo>
                    <a:pt x="4499" y="0"/>
                  </a:moveTo>
                  <a:cubicBezTo>
                    <a:pt x="4469" y="0"/>
                    <a:pt x="4436" y="17"/>
                    <a:pt x="4421" y="60"/>
                  </a:cubicBezTo>
                  <a:cubicBezTo>
                    <a:pt x="2426" y="4811"/>
                    <a:pt x="938" y="9814"/>
                    <a:pt x="19" y="14881"/>
                  </a:cubicBezTo>
                  <a:cubicBezTo>
                    <a:pt x="0" y="14976"/>
                    <a:pt x="72" y="15036"/>
                    <a:pt x="139" y="15036"/>
                  </a:cubicBezTo>
                  <a:cubicBezTo>
                    <a:pt x="184" y="15036"/>
                    <a:pt x="228" y="15009"/>
                    <a:pt x="241" y="14945"/>
                  </a:cubicBezTo>
                  <a:cubicBezTo>
                    <a:pt x="1349" y="9878"/>
                    <a:pt x="2743" y="4937"/>
                    <a:pt x="4548" y="60"/>
                  </a:cubicBezTo>
                  <a:cubicBezTo>
                    <a:pt x="4565" y="26"/>
                    <a:pt x="4535" y="0"/>
                    <a:pt x="4499"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sp>
          <p:nvSpPr>
            <p:cNvPr id="872" name="Google Shape;872;p52"/>
            <p:cNvSpPr/>
            <p:nvPr/>
          </p:nvSpPr>
          <p:spPr>
            <a:xfrm rot="-5400000" flipH="1">
              <a:off x="8006284" y="325045"/>
              <a:ext cx="990811" cy="1551052"/>
            </a:xfrm>
            <a:custGeom>
              <a:avLst/>
              <a:gdLst/>
              <a:ahLst/>
              <a:cxnLst/>
              <a:rect l="l" t="t" r="r" b="b"/>
              <a:pathLst>
                <a:path w="32665" h="51135" extrusionOk="0">
                  <a:moveTo>
                    <a:pt x="15847" y="782"/>
                  </a:moveTo>
                  <a:cubicBezTo>
                    <a:pt x="16166" y="782"/>
                    <a:pt x="16445" y="1017"/>
                    <a:pt x="16690" y="1489"/>
                  </a:cubicBezTo>
                  <a:cubicBezTo>
                    <a:pt x="16721" y="1520"/>
                    <a:pt x="16721" y="1552"/>
                    <a:pt x="16753" y="1552"/>
                  </a:cubicBezTo>
                  <a:cubicBezTo>
                    <a:pt x="16341" y="2344"/>
                    <a:pt x="15898" y="3135"/>
                    <a:pt x="15518" y="3959"/>
                  </a:cubicBezTo>
                  <a:cubicBezTo>
                    <a:pt x="15496" y="4003"/>
                    <a:pt x="15535" y="4062"/>
                    <a:pt x="15583" y="4062"/>
                  </a:cubicBezTo>
                  <a:cubicBezTo>
                    <a:pt x="15603" y="4062"/>
                    <a:pt x="15626" y="4051"/>
                    <a:pt x="15645" y="4022"/>
                  </a:cubicBezTo>
                  <a:cubicBezTo>
                    <a:pt x="16088" y="3262"/>
                    <a:pt x="16468" y="2470"/>
                    <a:pt x="16880" y="1679"/>
                  </a:cubicBezTo>
                  <a:cubicBezTo>
                    <a:pt x="17640" y="2470"/>
                    <a:pt x="17513" y="2914"/>
                    <a:pt x="17513" y="4086"/>
                  </a:cubicBezTo>
                  <a:cubicBezTo>
                    <a:pt x="17513" y="4687"/>
                    <a:pt x="17482" y="5289"/>
                    <a:pt x="17450" y="5922"/>
                  </a:cubicBezTo>
                  <a:cubicBezTo>
                    <a:pt x="17418" y="6872"/>
                    <a:pt x="17323" y="7632"/>
                    <a:pt x="17672" y="8519"/>
                  </a:cubicBezTo>
                  <a:cubicBezTo>
                    <a:pt x="17450" y="8614"/>
                    <a:pt x="17228" y="8741"/>
                    <a:pt x="16975" y="8899"/>
                  </a:cubicBezTo>
                  <a:cubicBezTo>
                    <a:pt x="14948" y="10388"/>
                    <a:pt x="14568" y="13396"/>
                    <a:pt x="13903" y="15645"/>
                  </a:cubicBezTo>
                  <a:cubicBezTo>
                    <a:pt x="13396" y="17386"/>
                    <a:pt x="12826" y="19128"/>
                    <a:pt x="12003" y="20743"/>
                  </a:cubicBezTo>
                  <a:cubicBezTo>
                    <a:pt x="11306" y="22105"/>
                    <a:pt x="10198" y="24227"/>
                    <a:pt x="8709" y="24892"/>
                  </a:cubicBezTo>
                  <a:cubicBezTo>
                    <a:pt x="8741" y="21535"/>
                    <a:pt x="6999" y="18590"/>
                    <a:pt x="7791" y="15170"/>
                  </a:cubicBezTo>
                  <a:cubicBezTo>
                    <a:pt x="8361" y="12668"/>
                    <a:pt x="10641" y="10451"/>
                    <a:pt x="10324" y="7727"/>
                  </a:cubicBezTo>
                  <a:cubicBezTo>
                    <a:pt x="10198" y="6777"/>
                    <a:pt x="9754" y="5954"/>
                    <a:pt x="9469" y="5067"/>
                  </a:cubicBezTo>
                  <a:cubicBezTo>
                    <a:pt x="9469" y="5036"/>
                    <a:pt x="9501" y="5036"/>
                    <a:pt x="9501" y="5004"/>
                  </a:cubicBezTo>
                  <a:cubicBezTo>
                    <a:pt x="10008" y="3737"/>
                    <a:pt x="10419" y="2850"/>
                    <a:pt x="11844" y="2375"/>
                  </a:cubicBezTo>
                  <a:cubicBezTo>
                    <a:pt x="12319" y="2217"/>
                    <a:pt x="12826" y="2185"/>
                    <a:pt x="13301" y="2059"/>
                  </a:cubicBezTo>
                  <a:cubicBezTo>
                    <a:pt x="13681" y="1932"/>
                    <a:pt x="13966" y="1805"/>
                    <a:pt x="14283" y="1647"/>
                  </a:cubicBezTo>
                  <a:cubicBezTo>
                    <a:pt x="14568" y="1457"/>
                    <a:pt x="14853" y="1299"/>
                    <a:pt x="15138" y="1109"/>
                  </a:cubicBezTo>
                  <a:cubicBezTo>
                    <a:pt x="15394" y="891"/>
                    <a:pt x="15630" y="782"/>
                    <a:pt x="15847" y="782"/>
                  </a:cubicBezTo>
                  <a:close/>
                  <a:moveTo>
                    <a:pt x="28370" y="14382"/>
                  </a:moveTo>
                  <a:cubicBezTo>
                    <a:pt x="28718" y="14382"/>
                    <a:pt x="29036" y="14416"/>
                    <a:pt x="29294" y="14505"/>
                  </a:cubicBezTo>
                  <a:cubicBezTo>
                    <a:pt x="29357" y="14490"/>
                    <a:pt x="29416" y="14483"/>
                    <a:pt x="29471" y="14483"/>
                  </a:cubicBezTo>
                  <a:cubicBezTo>
                    <a:pt x="29779" y="14483"/>
                    <a:pt x="29974" y="14704"/>
                    <a:pt x="30054" y="15106"/>
                  </a:cubicBezTo>
                  <a:cubicBezTo>
                    <a:pt x="30624" y="15645"/>
                    <a:pt x="30561" y="16120"/>
                    <a:pt x="29769" y="16531"/>
                  </a:cubicBezTo>
                  <a:cubicBezTo>
                    <a:pt x="29516" y="16816"/>
                    <a:pt x="29231" y="17070"/>
                    <a:pt x="28977" y="17386"/>
                  </a:cubicBezTo>
                  <a:cubicBezTo>
                    <a:pt x="27869" y="18748"/>
                    <a:pt x="27267" y="20458"/>
                    <a:pt x="26286" y="21915"/>
                  </a:cubicBezTo>
                  <a:cubicBezTo>
                    <a:pt x="24924" y="23974"/>
                    <a:pt x="22802" y="25114"/>
                    <a:pt x="20617" y="26095"/>
                  </a:cubicBezTo>
                  <a:cubicBezTo>
                    <a:pt x="18685" y="26982"/>
                    <a:pt x="16753" y="27806"/>
                    <a:pt x="14663" y="28091"/>
                  </a:cubicBezTo>
                  <a:cubicBezTo>
                    <a:pt x="16405" y="27362"/>
                    <a:pt x="18115" y="26665"/>
                    <a:pt x="19572" y="25272"/>
                  </a:cubicBezTo>
                  <a:cubicBezTo>
                    <a:pt x="21694" y="23182"/>
                    <a:pt x="23752" y="20173"/>
                    <a:pt x="24892" y="17386"/>
                  </a:cubicBezTo>
                  <a:cubicBezTo>
                    <a:pt x="25240" y="16531"/>
                    <a:pt x="25494" y="15613"/>
                    <a:pt x="25652" y="14695"/>
                  </a:cubicBezTo>
                  <a:cubicBezTo>
                    <a:pt x="26403" y="14604"/>
                    <a:pt x="27482" y="14382"/>
                    <a:pt x="28370" y="14382"/>
                  </a:cubicBezTo>
                  <a:close/>
                  <a:moveTo>
                    <a:pt x="8203" y="1235"/>
                  </a:moveTo>
                  <a:cubicBezTo>
                    <a:pt x="8361" y="1330"/>
                    <a:pt x="8519" y="1457"/>
                    <a:pt x="8678" y="1552"/>
                  </a:cubicBezTo>
                  <a:cubicBezTo>
                    <a:pt x="8013" y="3484"/>
                    <a:pt x="6651" y="5004"/>
                    <a:pt x="5922" y="6936"/>
                  </a:cubicBezTo>
                  <a:cubicBezTo>
                    <a:pt x="5099" y="9058"/>
                    <a:pt x="5321" y="11591"/>
                    <a:pt x="5669" y="13808"/>
                  </a:cubicBezTo>
                  <a:cubicBezTo>
                    <a:pt x="5683" y="13879"/>
                    <a:pt x="5749" y="13912"/>
                    <a:pt x="5817" y="13912"/>
                  </a:cubicBezTo>
                  <a:cubicBezTo>
                    <a:pt x="5900" y="13912"/>
                    <a:pt x="5986" y="13863"/>
                    <a:pt x="5986" y="13776"/>
                  </a:cubicBezTo>
                  <a:cubicBezTo>
                    <a:pt x="5732" y="10863"/>
                    <a:pt x="5542" y="8139"/>
                    <a:pt x="6999" y="5542"/>
                  </a:cubicBezTo>
                  <a:cubicBezTo>
                    <a:pt x="7696" y="4244"/>
                    <a:pt x="8456" y="3072"/>
                    <a:pt x="8868" y="1710"/>
                  </a:cubicBezTo>
                  <a:cubicBezTo>
                    <a:pt x="8963" y="1774"/>
                    <a:pt x="9026" y="1805"/>
                    <a:pt x="9089" y="1869"/>
                  </a:cubicBezTo>
                  <a:cubicBezTo>
                    <a:pt x="9248" y="2344"/>
                    <a:pt x="8709" y="3706"/>
                    <a:pt x="8804" y="4307"/>
                  </a:cubicBezTo>
                  <a:cubicBezTo>
                    <a:pt x="8931" y="5321"/>
                    <a:pt x="9501" y="6207"/>
                    <a:pt x="9754" y="7189"/>
                  </a:cubicBezTo>
                  <a:cubicBezTo>
                    <a:pt x="10356" y="9786"/>
                    <a:pt x="8424" y="11813"/>
                    <a:pt x="7664" y="14125"/>
                  </a:cubicBezTo>
                  <a:cubicBezTo>
                    <a:pt x="6999" y="16056"/>
                    <a:pt x="7094" y="18083"/>
                    <a:pt x="7474" y="20047"/>
                  </a:cubicBezTo>
                  <a:cubicBezTo>
                    <a:pt x="7759" y="21503"/>
                    <a:pt x="8361" y="23340"/>
                    <a:pt x="8361" y="25019"/>
                  </a:cubicBezTo>
                  <a:cubicBezTo>
                    <a:pt x="8298" y="25082"/>
                    <a:pt x="8298" y="25145"/>
                    <a:pt x="8361" y="25177"/>
                  </a:cubicBezTo>
                  <a:cubicBezTo>
                    <a:pt x="8329" y="26634"/>
                    <a:pt x="7822" y="27932"/>
                    <a:pt x="6271" y="28597"/>
                  </a:cubicBezTo>
                  <a:cubicBezTo>
                    <a:pt x="6176" y="28566"/>
                    <a:pt x="6112" y="28534"/>
                    <a:pt x="6017" y="28502"/>
                  </a:cubicBezTo>
                  <a:lnTo>
                    <a:pt x="5891" y="28502"/>
                  </a:lnTo>
                  <a:cubicBezTo>
                    <a:pt x="4149" y="26507"/>
                    <a:pt x="5637" y="23530"/>
                    <a:pt x="5289" y="21123"/>
                  </a:cubicBezTo>
                  <a:cubicBezTo>
                    <a:pt x="4909" y="18685"/>
                    <a:pt x="3579" y="16531"/>
                    <a:pt x="3325" y="14061"/>
                  </a:cubicBezTo>
                  <a:cubicBezTo>
                    <a:pt x="3009" y="11306"/>
                    <a:pt x="3737" y="8614"/>
                    <a:pt x="5194" y="6302"/>
                  </a:cubicBezTo>
                  <a:cubicBezTo>
                    <a:pt x="5859" y="5226"/>
                    <a:pt x="6619" y="4244"/>
                    <a:pt x="7221" y="3167"/>
                  </a:cubicBezTo>
                  <a:cubicBezTo>
                    <a:pt x="7442" y="2755"/>
                    <a:pt x="7601" y="2217"/>
                    <a:pt x="7886" y="1837"/>
                  </a:cubicBezTo>
                  <a:cubicBezTo>
                    <a:pt x="7981" y="1647"/>
                    <a:pt x="8076" y="1425"/>
                    <a:pt x="8203" y="1235"/>
                  </a:cubicBezTo>
                  <a:close/>
                  <a:moveTo>
                    <a:pt x="23497" y="7086"/>
                  </a:moveTo>
                  <a:cubicBezTo>
                    <a:pt x="23889" y="7086"/>
                    <a:pt x="24281" y="7134"/>
                    <a:pt x="24639" y="7221"/>
                  </a:cubicBezTo>
                  <a:cubicBezTo>
                    <a:pt x="27362" y="7822"/>
                    <a:pt x="25367" y="14695"/>
                    <a:pt x="24670" y="16595"/>
                  </a:cubicBezTo>
                  <a:cubicBezTo>
                    <a:pt x="23689" y="19382"/>
                    <a:pt x="21630" y="22327"/>
                    <a:pt x="19635" y="24449"/>
                  </a:cubicBezTo>
                  <a:cubicBezTo>
                    <a:pt x="17798" y="26412"/>
                    <a:pt x="15581" y="27172"/>
                    <a:pt x="13206" y="28186"/>
                  </a:cubicBezTo>
                  <a:lnTo>
                    <a:pt x="12985" y="28186"/>
                  </a:lnTo>
                  <a:cubicBezTo>
                    <a:pt x="12858" y="28186"/>
                    <a:pt x="12795" y="28281"/>
                    <a:pt x="12795" y="28376"/>
                  </a:cubicBezTo>
                  <a:cubicBezTo>
                    <a:pt x="12510" y="28534"/>
                    <a:pt x="12193" y="28724"/>
                    <a:pt x="11876" y="28882"/>
                  </a:cubicBezTo>
                  <a:cubicBezTo>
                    <a:pt x="11844" y="28882"/>
                    <a:pt x="11813" y="28851"/>
                    <a:pt x="11781" y="28851"/>
                  </a:cubicBezTo>
                  <a:cubicBezTo>
                    <a:pt x="11751" y="28826"/>
                    <a:pt x="11719" y="28816"/>
                    <a:pt x="11689" y="28816"/>
                  </a:cubicBezTo>
                  <a:cubicBezTo>
                    <a:pt x="11561" y="28816"/>
                    <a:pt x="11451" y="29001"/>
                    <a:pt x="11528" y="29104"/>
                  </a:cubicBezTo>
                  <a:cubicBezTo>
                    <a:pt x="10738" y="29586"/>
                    <a:pt x="9919" y="30054"/>
                    <a:pt x="9079" y="30054"/>
                  </a:cubicBezTo>
                  <a:cubicBezTo>
                    <a:pt x="8706" y="30054"/>
                    <a:pt x="8329" y="29961"/>
                    <a:pt x="7949" y="29737"/>
                  </a:cubicBezTo>
                  <a:cubicBezTo>
                    <a:pt x="7442" y="29421"/>
                    <a:pt x="7062" y="29072"/>
                    <a:pt x="6587" y="28787"/>
                  </a:cubicBezTo>
                  <a:cubicBezTo>
                    <a:pt x="7917" y="28091"/>
                    <a:pt x="8614" y="26697"/>
                    <a:pt x="8678" y="25145"/>
                  </a:cubicBezTo>
                  <a:cubicBezTo>
                    <a:pt x="10324" y="24575"/>
                    <a:pt x="11559" y="22358"/>
                    <a:pt x="12319" y="20933"/>
                  </a:cubicBezTo>
                  <a:cubicBezTo>
                    <a:pt x="13428" y="18843"/>
                    <a:pt x="14125" y="16595"/>
                    <a:pt x="14758" y="14315"/>
                  </a:cubicBezTo>
                  <a:cubicBezTo>
                    <a:pt x="15106" y="13080"/>
                    <a:pt x="15423" y="11781"/>
                    <a:pt x="16088" y="10641"/>
                  </a:cubicBezTo>
                  <a:cubicBezTo>
                    <a:pt x="16975" y="9153"/>
                    <a:pt x="18210" y="8804"/>
                    <a:pt x="19793" y="8456"/>
                  </a:cubicBezTo>
                  <a:cubicBezTo>
                    <a:pt x="20743" y="8266"/>
                    <a:pt x="21028" y="7917"/>
                    <a:pt x="21789" y="7474"/>
                  </a:cubicBezTo>
                  <a:cubicBezTo>
                    <a:pt x="22272" y="7204"/>
                    <a:pt x="22884" y="7086"/>
                    <a:pt x="23497" y="7086"/>
                  </a:cubicBezTo>
                  <a:close/>
                  <a:moveTo>
                    <a:pt x="29452" y="30814"/>
                  </a:moveTo>
                  <a:lnTo>
                    <a:pt x="29421" y="30877"/>
                  </a:lnTo>
                  <a:cubicBezTo>
                    <a:pt x="29421" y="30846"/>
                    <a:pt x="29421" y="30814"/>
                    <a:pt x="29421" y="30814"/>
                  </a:cubicBezTo>
                  <a:close/>
                  <a:moveTo>
                    <a:pt x="22718" y="29021"/>
                  </a:moveTo>
                  <a:cubicBezTo>
                    <a:pt x="23762" y="29021"/>
                    <a:pt x="24810" y="29089"/>
                    <a:pt x="25842" y="29136"/>
                  </a:cubicBezTo>
                  <a:cubicBezTo>
                    <a:pt x="26919" y="29199"/>
                    <a:pt x="27996" y="29231"/>
                    <a:pt x="29041" y="29262"/>
                  </a:cubicBezTo>
                  <a:cubicBezTo>
                    <a:pt x="29085" y="29264"/>
                    <a:pt x="29129" y="29265"/>
                    <a:pt x="29171" y="29265"/>
                  </a:cubicBezTo>
                  <a:cubicBezTo>
                    <a:pt x="29414" y="29265"/>
                    <a:pt x="29613" y="29241"/>
                    <a:pt x="29755" y="29241"/>
                  </a:cubicBezTo>
                  <a:cubicBezTo>
                    <a:pt x="30058" y="29241"/>
                    <a:pt x="30107" y="29349"/>
                    <a:pt x="29801" y="30022"/>
                  </a:cubicBezTo>
                  <a:cubicBezTo>
                    <a:pt x="29706" y="30244"/>
                    <a:pt x="29611" y="30434"/>
                    <a:pt x="29547" y="30561"/>
                  </a:cubicBezTo>
                  <a:cubicBezTo>
                    <a:pt x="29321" y="30529"/>
                    <a:pt x="29099" y="30515"/>
                    <a:pt x="28881" y="30515"/>
                  </a:cubicBezTo>
                  <a:cubicBezTo>
                    <a:pt x="26772" y="30515"/>
                    <a:pt x="25008" y="31852"/>
                    <a:pt x="22983" y="31852"/>
                  </a:cubicBezTo>
                  <a:cubicBezTo>
                    <a:pt x="22696" y="31852"/>
                    <a:pt x="22404" y="31825"/>
                    <a:pt x="22105" y="31764"/>
                  </a:cubicBezTo>
                  <a:cubicBezTo>
                    <a:pt x="21786" y="31695"/>
                    <a:pt x="21504" y="31666"/>
                    <a:pt x="21241" y="31666"/>
                  </a:cubicBezTo>
                  <a:cubicBezTo>
                    <a:pt x="20536" y="31666"/>
                    <a:pt x="19958" y="31873"/>
                    <a:pt x="19128" y="32081"/>
                  </a:cubicBezTo>
                  <a:cubicBezTo>
                    <a:pt x="18044" y="32347"/>
                    <a:pt x="16973" y="32454"/>
                    <a:pt x="15890" y="32454"/>
                  </a:cubicBezTo>
                  <a:cubicBezTo>
                    <a:pt x="15296" y="32454"/>
                    <a:pt x="14698" y="32422"/>
                    <a:pt x="14093" y="32366"/>
                  </a:cubicBezTo>
                  <a:cubicBezTo>
                    <a:pt x="13681" y="32081"/>
                    <a:pt x="13270" y="31796"/>
                    <a:pt x="12890" y="31447"/>
                  </a:cubicBezTo>
                  <a:cubicBezTo>
                    <a:pt x="12224" y="30846"/>
                    <a:pt x="11528" y="30466"/>
                    <a:pt x="10704" y="30276"/>
                  </a:cubicBezTo>
                  <a:cubicBezTo>
                    <a:pt x="10704" y="30276"/>
                    <a:pt x="10673" y="30244"/>
                    <a:pt x="10641" y="30244"/>
                  </a:cubicBezTo>
                  <a:cubicBezTo>
                    <a:pt x="10958" y="30022"/>
                    <a:pt x="11243" y="29801"/>
                    <a:pt x="11559" y="29611"/>
                  </a:cubicBezTo>
                  <a:cubicBezTo>
                    <a:pt x="11686" y="29516"/>
                    <a:pt x="11813" y="29452"/>
                    <a:pt x="11908" y="29389"/>
                  </a:cubicBezTo>
                  <a:cubicBezTo>
                    <a:pt x="12911" y="30074"/>
                    <a:pt x="13878" y="30317"/>
                    <a:pt x="14854" y="30317"/>
                  </a:cubicBezTo>
                  <a:cubicBezTo>
                    <a:pt x="16314" y="30317"/>
                    <a:pt x="17794" y="29775"/>
                    <a:pt x="19445" y="29357"/>
                  </a:cubicBezTo>
                  <a:cubicBezTo>
                    <a:pt x="20518" y="29097"/>
                    <a:pt x="21616" y="29021"/>
                    <a:pt x="22718" y="29021"/>
                  </a:cubicBezTo>
                  <a:close/>
                  <a:moveTo>
                    <a:pt x="29050" y="30809"/>
                  </a:moveTo>
                  <a:cubicBezTo>
                    <a:pt x="29141" y="30809"/>
                    <a:pt x="29233" y="30810"/>
                    <a:pt x="29326" y="30814"/>
                  </a:cubicBezTo>
                  <a:cubicBezTo>
                    <a:pt x="29294" y="30846"/>
                    <a:pt x="29262" y="30877"/>
                    <a:pt x="29231" y="30909"/>
                  </a:cubicBezTo>
                  <a:cubicBezTo>
                    <a:pt x="28122" y="32271"/>
                    <a:pt x="26856" y="33538"/>
                    <a:pt x="25177" y="34139"/>
                  </a:cubicBezTo>
                  <a:cubicBezTo>
                    <a:pt x="24258" y="34459"/>
                    <a:pt x="23303" y="34590"/>
                    <a:pt x="22341" y="34590"/>
                  </a:cubicBezTo>
                  <a:cubicBezTo>
                    <a:pt x="21113" y="34590"/>
                    <a:pt x="19874" y="34378"/>
                    <a:pt x="18685" y="34076"/>
                  </a:cubicBezTo>
                  <a:cubicBezTo>
                    <a:pt x="17292" y="33728"/>
                    <a:pt x="16025" y="33379"/>
                    <a:pt x="14853" y="32809"/>
                  </a:cubicBezTo>
                  <a:lnTo>
                    <a:pt x="14853" y="32809"/>
                  </a:lnTo>
                  <a:cubicBezTo>
                    <a:pt x="15246" y="32834"/>
                    <a:pt x="15643" y="32849"/>
                    <a:pt x="16041" y="32849"/>
                  </a:cubicBezTo>
                  <a:cubicBezTo>
                    <a:pt x="16671" y="32849"/>
                    <a:pt x="17304" y="32811"/>
                    <a:pt x="17925" y="32714"/>
                  </a:cubicBezTo>
                  <a:cubicBezTo>
                    <a:pt x="19190" y="32520"/>
                    <a:pt x="20212" y="32157"/>
                    <a:pt x="21378" y="32157"/>
                  </a:cubicBezTo>
                  <a:cubicBezTo>
                    <a:pt x="21730" y="32157"/>
                    <a:pt x="22096" y="32190"/>
                    <a:pt x="22485" y="32271"/>
                  </a:cubicBezTo>
                  <a:cubicBezTo>
                    <a:pt x="22829" y="32348"/>
                    <a:pt x="23122" y="32387"/>
                    <a:pt x="23396" y="32387"/>
                  </a:cubicBezTo>
                  <a:cubicBezTo>
                    <a:pt x="23905" y="32387"/>
                    <a:pt x="24347" y="32253"/>
                    <a:pt x="24924" y="31986"/>
                  </a:cubicBezTo>
                  <a:cubicBezTo>
                    <a:pt x="26358" y="31299"/>
                    <a:pt x="27538" y="30809"/>
                    <a:pt x="29050" y="30809"/>
                  </a:cubicBezTo>
                  <a:close/>
                  <a:moveTo>
                    <a:pt x="5036" y="28059"/>
                  </a:moveTo>
                  <a:cubicBezTo>
                    <a:pt x="5226" y="28407"/>
                    <a:pt x="5447" y="28756"/>
                    <a:pt x="5796" y="29072"/>
                  </a:cubicBezTo>
                  <a:cubicBezTo>
                    <a:pt x="5853" y="29115"/>
                    <a:pt x="5910" y="29132"/>
                    <a:pt x="5961" y="29132"/>
                  </a:cubicBezTo>
                  <a:cubicBezTo>
                    <a:pt x="6024" y="29132"/>
                    <a:pt x="6078" y="29107"/>
                    <a:pt x="6112" y="29072"/>
                  </a:cubicBezTo>
                  <a:cubicBezTo>
                    <a:pt x="7094" y="29516"/>
                    <a:pt x="7791" y="30592"/>
                    <a:pt x="8868" y="30782"/>
                  </a:cubicBezTo>
                  <a:cubicBezTo>
                    <a:pt x="8979" y="30805"/>
                    <a:pt x="9086" y="30815"/>
                    <a:pt x="9191" y="30815"/>
                  </a:cubicBezTo>
                  <a:cubicBezTo>
                    <a:pt x="9533" y="30815"/>
                    <a:pt x="9843" y="30706"/>
                    <a:pt x="10134" y="30561"/>
                  </a:cubicBezTo>
                  <a:lnTo>
                    <a:pt x="10324" y="30592"/>
                  </a:lnTo>
                  <a:cubicBezTo>
                    <a:pt x="9469" y="32271"/>
                    <a:pt x="7727" y="32999"/>
                    <a:pt x="6366" y="34234"/>
                  </a:cubicBezTo>
                  <a:cubicBezTo>
                    <a:pt x="5131" y="35343"/>
                    <a:pt x="4244" y="36799"/>
                    <a:pt x="3737" y="38383"/>
                  </a:cubicBezTo>
                  <a:cubicBezTo>
                    <a:pt x="3104" y="40220"/>
                    <a:pt x="3072" y="42120"/>
                    <a:pt x="3104" y="44052"/>
                  </a:cubicBezTo>
                  <a:cubicBezTo>
                    <a:pt x="3104" y="45318"/>
                    <a:pt x="3199" y="46617"/>
                    <a:pt x="2914" y="47884"/>
                  </a:cubicBezTo>
                  <a:cubicBezTo>
                    <a:pt x="2783" y="48381"/>
                    <a:pt x="1894" y="50547"/>
                    <a:pt x="1196" y="50547"/>
                  </a:cubicBezTo>
                  <a:cubicBezTo>
                    <a:pt x="1050" y="50547"/>
                    <a:pt x="912" y="50452"/>
                    <a:pt x="792" y="50227"/>
                  </a:cubicBezTo>
                  <a:cubicBezTo>
                    <a:pt x="570" y="49815"/>
                    <a:pt x="1425" y="48549"/>
                    <a:pt x="1584" y="48010"/>
                  </a:cubicBezTo>
                  <a:cubicBezTo>
                    <a:pt x="1837" y="47219"/>
                    <a:pt x="1964" y="46427"/>
                    <a:pt x="1932" y="45603"/>
                  </a:cubicBezTo>
                  <a:cubicBezTo>
                    <a:pt x="1900" y="43387"/>
                    <a:pt x="1299" y="41423"/>
                    <a:pt x="1964" y="39206"/>
                  </a:cubicBezTo>
                  <a:cubicBezTo>
                    <a:pt x="2534" y="37338"/>
                    <a:pt x="3547" y="35628"/>
                    <a:pt x="4117" y="33759"/>
                  </a:cubicBezTo>
                  <a:cubicBezTo>
                    <a:pt x="4371" y="32999"/>
                    <a:pt x="4561" y="32239"/>
                    <a:pt x="4592" y="31447"/>
                  </a:cubicBezTo>
                  <a:cubicBezTo>
                    <a:pt x="4687" y="30339"/>
                    <a:pt x="4307" y="29041"/>
                    <a:pt x="5036" y="28059"/>
                  </a:cubicBezTo>
                  <a:close/>
                  <a:moveTo>
                    <a:pt x="9343" y="0"/>
                  </a:moveTo>
                  <a:cubicBezTo>
                    <a:pt x="8614" y="95"/>
                    <a:pt x="8234" y="412"/>
                    <a:pt x="7854" y="1014"/>
                  </a:cubicBezTo>
                  <a:cubicBezTo>
                    <a:pt x="7062" y="2249"/>
                    <a:pt x="6524" y="3579"/>
                    <a:pt x="5701" y="4782"/>
                  </a:cubicBezTo>
                  <a:cubicBezTo>
                    <a:pt x="4086" y="7157"/>
                    <a:pt x="2882" y="9533"/>
                    <a:pt x="2787" y="12478"/>
                  </a:cubicBezTo>
                  <a:cubicBezTo>
                    <a:pt x="2692" y="15930"/>
                    <a:pt x="4814" y="18780"/>
                    <a:pt x="4909" y="22137"/>
                  </a:cubicBezTo>
                  <a:cubicBezTo>
                    <a:pt x="4972" y="24005"/>
                    <a:pt x="4276" y="25937"/>
                    <a:pt x="4846" y="27616"/>
                  </a:cubicBezTo>
                  <a:cubicBezTo>
                    <a:pt x="3896" y="28724"/>
                    <a:pt x="4307" y="30086"/>
                    <a:pt x="4212" y="31447"/>
                  </a:cubicBezTo>
                  <a:cubicBezTo>
                    <a:pt x="4086" y="33601"/>
                    <a:pt x="3009" y="35533"/>
                    <a:pt x="2217" y="37465"/>
                  </a:cubicBezTo>
                  <a:cubicBezTo>
                    <a:pt x="1489" y="39333"/>
                    <a:pt x="1109" y="41043"/>
                    <a:pt x="1330" y="43038"/>
                  </a:cubicBezTo>
                  <a:cubicBezTo>
                    <a:pt x="1647" y="45762"/>
                    <a:pt x="1742" y="47947"/>
                    <a:pt x="32" y="50227"/>
                  </a:cubicBezTo>
                  <a:cubicBezTo>
                    <a:pt x="0" y="50322"/>
                    <a:pt x="32" y="50417"/>
                    <a:pt x="95" y="50449"/>
                  </a:cubicBezTo>
                  <a:cubicBezTo>
                    <a:pt x="539" y="50670"/>
                    <a:pt x="982" y="50892"/>
                    <a:pt x="1394" y="51114"/>
                  </a:cubicBezTo>
                  <a:cubicBezTo>
                    <a:pt x="1420" y="51127"/>
                    <a:pt x="1452" y="51135"/>
                    <a:pt x="1482" y="51135"/>
                  </a:cubicBezTo>
                  <a:cubicBezTo>
                    <a:pt x="1525" y="51135"/>
                    <a:pt x="1565" y="51119"/>
                    <a:pt x="1584" y="51082"/>
                  </a:cubicBezTo>
                  <a:cubicBezTo>
                    <a:pt x="4466" y="47947"/>
                    <a:pt x="2882" y="43482"/>
                    <a:pt x="3832" y="39681"/>
                  </a:cubicBezTo>
                  <a:cubicBezTo>
                    <a:pt x="4497" y="36926"/>
                    <a:pt x="5922" y="35089"/>
                    <a:pt x="8139" y="33443"/>
                  </a:cubicBezTo>
                  <a:cubicBezTo>
                    <a:pt x="9184" y="32651"/>
                    <a:pt x="10071" y="31859"/>
                    <a:pt x="10609" y="30656"/>
                  </a:cubicBezTo>
                  <a:cubicBezTo>
                    <a:pt x="11813" y="31004"/>
                    <a:pt x="12795" y="31891"/>
                    <a:pt x="13871" y="32619"/>
                  </a:cubicBezTo>
                  <a:cubicBezTo>
                    <a:pt x="13871" y="32651"/>
                    <a:pt x="13903" y="32683"/>
                    <a:pt x="13966" y="32714"/>
                  </a:cubicBezTo>
                  <a:cubicBezTo>
                    <a:pt x="14536" y="33063"/>
                    <a:pt x="15106" y="33411"/>
                    <a:pt x="15740" y="33633"/>
                  </a:cubicBezTo>
                  <a:cubicBezTo>
                    <a:pt x="17830" y="34298"/>
                    <a:pt x="20015" y="34963"/>
                    <a:pt x="22232" y="34963"/>
                  </a:cubicBezTo>
                  <a:cubicBezTo>
                    <a:pt x="23815" y="34963"/>
                    <a:pt x="25430" y="34583"/>
                    <a:pt x="26792" y="33728"/>
                  </a:cubicBezTo>
                  <a:cubicBezTo>
                    <a:pt x="27457" y="33316"/>
                    <a:pt x="27901" y="32809"/>
                    <a:pt x="28439" y="32239"/>
                  </a:cubicBezTo>
                  <a:cubicBezTo>
                    <a:pt x="29104" y="31511"/>
                    <a:pt x="30054" y="31194"/>
                    <a:pt x="30719" y="30561"/>
                  </a:cubicBezTo>
                  <a:cubicBezTo>
                    <a:pt x="32664" y="28745"/>
                    <a:pt x="28684" y="28629"/>
                    <a:pt x="26744" y="28629"/>
                  </a:cubicBezTo>
                  <a:cubicBezTo>
                    <a:pt x="26459" y="28629"/>
                    <a:pt x="26217" y="28631"/>
                    <a:pt x="26046" y="28631"/>
                  </a:cubicBezTo>
                  <a:cubicBezTo>
                    <a:pt x="25959" y="28631"/>
                    <a:pt x="25890" y="28631"/>
                    <a:pt x="25842" y="28629"/>
                  </a:cubicBezTo>
                  <a:cubicBezTo>
                    <a:pt x="24801" y="28569"/>
                    <a:pt x="23752" y="28494"/>
                    <a:pt x="22710" y="28494"/>
                  </a:cubicBezTo>
                  <a:cubicBezTo>
                    <a:pt x="21565" y="28494"/>
                    <a:pt x="20429" y="28584"/>
                    <a:pt x="19318" y="28882"/>
                  </a:cubicBezTo>
                  <a:cubicBezTo>
                    <a:pt x="17707" y="29320"/>
                    <a:pt x="16307" y="29845"/>
                    <a:pt x="14893" y="29845"/>
                  </a:cubicBezTo>
                  <a:cubicBezTo>
                    <a:pt x="14056" y="29845"/>
                    <a:pt x="13214" y="29662"/>
                    <a:pt x="12319" y="29167"/>
                  </a:cubicBezTo>
                  <a:cubicBezTo>
                    <a:pt x="12668" y="28977"/>
                    <a:pt x="13048" y="28787"/>
                    <a:pt x="13396" y="28629"/>
                  </a:cubicBezTo>
                  <a:cubicBezTo>
                    <a:pt x="16310" y="28597"/>
                    <a:pt x="19065" y="27362"/>
                    <a:pt x="21662" y="26095"/>
                  </a:cubicBezTo>
                  <a:cubicBezTo>
                    <a:pt x="24195" y="24860"/>
                    <a:pt x="26001" y="23340"/>
                    <a:pt x="27362" y="20838"/>
                  </a:cubicBezTo>
                  <a:cubicBezTo>
                    <a:pt x="28154" y="19350"/>
                    <a:pt x="28914" y="18052"/>
                    <a:pt x="29991" y="16753"/>
                  </a:cubicBezTo>
                  <a:cubicBezTo>
                    <a:pt x="30371" y="16278"/>
                    <a:pt x="31194" y="15518"/>
                    <a:pt x="30973" y="14758"/>
                  </a:cubicBezTo>
                  <a:cubicBezTo>
                    <a:pt x="30783" y="14125"/>
                    <a:pt x="30814" y="14410"/>
                    <a:pt x="30371" y="14156"/>
                  </a:cubicBezTo>
                  <a:cubicBezTo>
                    <a:pt x="30030" y="13986"/>
                    <a:pt x="29571" y="13920"/>
                    <a:pt x="29061" y="13920"/>
                  </a:cubicBezTo>
                  <a:cubicBezTo>
                    <a:pt x="27961" y="13920"/>
                    <a:pt x="26624" y="14225"/>
                    <a:pt x="25716" y="14441"/>
                  </a:cubicBezTo>
                  <a:cubicBezTo>
                    <a:pt x="25811" y="13935"/>
                    <a:pt x="25906" y="13396"/>
                    <a:pt x="26001" y="12889"/>
                  </a:cubicBezTo>
                  <a:cubicBezTo>
                    <a:pt x="26222" y="11496"/>
                    <a:pt x="26792" y="9786"/>
                    <a:pt x="26666" y="8329"/>
                  </a:cubicBezTo>
                  <a:cubicBezTo>
                    <a:pt x="26602" y="7727"/>
                    <a:pt x="26444" y="7094"/>
                    <a:pt x="25842" y="6809"/>
                  </a:cubicBezTo>
                  <a:cubicBezTo>
                    <a:pt x="25600" y="6698"/>
                    <a:pt x="25477" y="6661"/>
                    <a:pt x="25398" y="6661"/>
                  </a:cubicBezTo>
                  <a:cubicBezTo>
                    <a:pt x="25239" y="6661"/>
                    <a:pt x="25259" y="6811"/>
                    <a:pt x="24849" y="6811"/>
                  </a:cubicBezTo>
                  <a:cubicBezTo>
                    <a:pt x="24823" y="6811"/>
                    <a:pt x="24795" y="6810"/>
                    <a:pt x="24765" y="6809"/>
                  </a:cubicBezTo>
                  <a:cubicBezTo>
                    <a:pt x="24188" y="6748"/>
                    <a:pt x="23435" y="6395"/>
                    <a:pt x="22787" y="6395"/>
                  </a:cubicBezTo>
                  <a:cubicBezTo>
                    <a:pt x="22760" y="6395"/>
                    <a:pt x="22733" y="6396"/>
                    <a:pt x="22707" y="6397"/>
                  </a:cubicBezTo>
                  <a:cubicBezTo>
                    <a:pt x="21789" y="6461"/>
                    <a:pt x="21060" y="7569"/>
                    <a:pt x="20237" y="7886"/>
                  </a:cubicBezTo>
                  <a:cubicBezTo>
                    <a:pt x="19477" y="8171"/>
                    <a:pt x="18685" y="8202"/>
                    <a:pt x="17925" y="8424"/>
                  </a:cubicBezTo>
                  <a:cubicBezTo>
                    <a:pt x="17492" y="6600"/>
                    <a:pt x="19233" y="306"/>
                    <a:pt x="16278" y="306"/>
                  </a:cubicBezTo>
                  <a:cubicBezTo>
                    <a:pt x="16207" y="306"/>
                    <a:pt x="16133" y="309"/>
                    <a:pt x="16056" y="317"/>
                  </a:cubicBezTo>
                  <a:cubicBezTo>
                    <a:pt x="15455" y="380"/>
                    <a:pt x="15011" y="697"/>
                    <a:pt x="14473" y="982"/>
                  </a:cubicBezTo>
                  <a:cubicBezTo>
                    <a:pt x="13396" y="1552"/>
                    <a:pt x="12319" y="1584"/>
                    <a:pt x="11211" y="2059"/>
                  </a:cubicBezTo>
                  <a:cubicBezTo>
                    <a:pt x="10198" y="2470"/>
                    <a:pt x="9659" y="3325"/>
                    <a:pt x="9248" y="4307"/>
                  </a:cubicBezTo>
                  <a:cubicBezTo>
                    <a:pt x="9216" y="4086"/>
                    <a:pt x="9184" y="3896"/>
                    <a:pt x="9184" y="3674"/>
                  </a:cubicBezTo>
                  <a:cubicBezTo>
                    <a:pt x="9216" y="2439"/>
                    <a:pt x="9786" y="1425"/>
                    <a:pt x="9533" y="159"/>
                  </a:cubicBezTo>
                  <a:cubicBezTo>
                    <a:pt x="9533" y="64"/>
                    <a:pt x="9438" y="0"/>
                    <a:pt x="9343" y="0"/>
                  </a:cubicBezTo>
                  <a:close/>
                </a:path>
              </a:pathLst>
            </a:custGeom>
            <a:solidFill>
              <a:srgbClr val="403934"/>
            </a:solidFill>
            <a:ln>
              <a:noFill/>
            </a:ln>
          </p:spPr>
          <p:txBody>
            <a:bodyPr spcFirstLastPara="1" wrap="square" lIns="121900" tIns="121900" rIns="121900" bIns="121900" anchor="ctr" anchorCtr="0">
              <a:noAutofit/>
            </a:bodyPr>
            <a:lstStyle/>
            <a:p>
              <a:endParaRPr sz="2400"/>
            </a:p>
          </p:txBody>
        </p:sp>
      </p:grpSp>
      <p:sp>
        <p:nvSpPr>
          <p:cNvPr id="873" name="Google Shape;873;p52"/>
          <p:cNvSpPr txBox="1">
            <a:spLocks noGrp="1"/>
          </p:cNvSpPr>
          <p:nvPr>
            <p:ph type="title"/>
          </p:nvPr>
        </p:nvSpPr>
        <p:spPr>
          <a:xfrm>
            <a:off x="961224" y="798500"/>
            <a:ext cx="3031941" cy="1158141"/>
          </a:xfrm>
          <a:prstGeom prst="rect">
            <a:avLst/>
          </a:prstGeom>
        </p:spPr>
        <p:txBody>
          <a:bodyPr spcFirstLastPara="1" vert="horz" wrap="square" lIns="121900" tIns="121900" rIns="121900" bIns="121900" rtlCol="0" anchor="t" anchorCtr="0">
            <a:noAutofit/>
          </a:bodyPr>
          <a:lstStyle/>
          <a:p>
            <a:r>
              <a:rPr lang="en" sz="9333" dirty="0">
                <a:latin typeface="Arial" panose="020B0604020202020204" pitchFamily="34" charset="0"/>
                <a:cs typeface="Arial" panose="020B0604020202020204" pitchFamily="34" charset="0"/>
              </a:rPr>
              <a:t>3A</a:t>
            </a:r>
            <a:endParaRPr sz="9333" dirty="0">
              <a:latin typeface="Arial" panose="020B0604020202020204" pitchFamily="34" charset="0"/>
              <a:cs typeface="Arial" panose="020B0604020202020204" pitchFamily="34" charset="0"/>
            </a:endParaRPr>
          </a:p>
        </p:txBody>
      </p:sp>
      <p:sp>
        <p:nvSpPr>
          <p:cNvPr id="22" name="Google Shape;917;p54"/>
          <p:cNvSpPr txBox="1">
            <a:spLocks/>
          </p:cNvSpPr>
          <p:nvPr/>
        </p:nvSpPr>
        <p:spPr>
          <a:xfrm>
            <a:off x="1199330" y="2095438"/>
            <a:ext cx="4359769" cy="1577081"/>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67" dirty="0">
                <a:latin typeface="Arial" panose="020B0604020202020204" pitchFamily="34" charset="0"/>
                <a:cs typeface="Arial" panose="020B0604020202020204" pitchFamily="34" charset="0"/>
              </a:rPr>
              <a:t>A1. Apologize (3 </a:t>
            </a:r>
            <a:r>
              <a:rPr lang="en-US" sz="2667" dirty="0" err="1">
                <a:latin typeface="Arial" panose="020B0604020202020204" pitchFamily="34" charset="0"/>
                <a:cs typeface="Arial" panose="020B0604020202020204" pitchFamily="34" charset="0"/>
              </a:rPr>
              <a:t>lời</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xin</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lỗi</a:t>
            </a:r>
            <a:r>
              <a:rPr lang="en-US" sz="2667" dirty="0">
                <a:latin typeface="Arial" panose="020B0604020202020204" pitchFamily="34" charset="0"/>
                <a:cs typeface="Arial" panose="020B0604020202020204" pitchFamily="34" charset="0"/>
              </a:rPr>
              <a:t>) </a:t>
            </a:r>
          </a:p>
          <a:p>
            <a:pPr marL="380990" indent="-380990">
              <a:buFontTx/>
              <a:buChar char="-"/>
            </a:pPr>
            <a:r>
              <a:rPr lang="en-US" sz="2667" dirty="0" err="1">
                <a:latin typeface="Arial" panose="020B0604020202020204" pitchFamily="34" charset="0"/>
                <a:cs typeface="Arial" panose="020B0604020202020204" pitchFamily="34" charset="0"/>
              </a:rPr>
              <a:t>Dành</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cho</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ai</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đó</a:t>
            </a:r>
            <a:r>
              <a:rPr lang="en-US" sz="2667" dirty="0">
                <a:latin typeface="Arial" panose="020B0604020202020204" pitchFamily="34" charset="0"/>
                <a:cs typeface="Arial" panose="020B0604020202020204" pitchFamily="34" charset="0"/>
              </a:rPr>
              <a:t> </a:t>
            </a:r>
          </a:p>
          <a:p>
            <a:pPr marL="380990" indent="-380990">
              <a:buFontTx/>
              <a:buChar char="-"/>
            </a:pPr>
            <a:r>
              <a:rPr lang="en-US" sz="2667" dirty="0" err="1">
                <a:latin typeface="Arial" panose="020B0604020202020204" pitchFamily="34" charset="0"/>
                <a:cs typeface="Arial" panose="020B0604020202020204" pitchFamily="34" charset="0"/>
              </a:rPr>
              <a:t>Dành</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cho</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điều</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gì</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đó</a:t>
            </a:r>
            <a:endParaRPr lang="en-US" sz="2667" dirty="0">
              <a:latin typeface="Arial" panose="020B0604020202020204" pitchFamily="34" charset="0"/>
              <a:cs typeface="Arial" panose="020B0604020202020204" pitchFamily="34" charset="0"/>
            </a:endParaRPr>
          </a:p>
          <a:p>
            <a:pPr marL="380990" indent="-380990">
              <a:buFontTx/>
              <a:buChar char="-"/>
            </a:pPr>
            <a:r>
              <a:rPr lang="en-US" sz="2667" dirty="0" err="1">
                <a:latin typeface="Arial" panose="020B0604020202020204" pitchFamily="34" charset="0"/>
                <a:cs typeface="Arial" panose="020B0604020202020204" pitchFamily="34" charset="0"/>
              </a:rPr>
              <a:t>Dành</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cho</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bản</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thân</a:t>
            </a:r>
            <a:r>
              <a:rPr lang="en-US" sz="2667" dirty="0">
                <a:latin typeface="Arial" panose="020B0604020202020204" pitchFamily="34" charset="0"/>
                <a:cs typeface="Arial" panose="020B0604020202020204" pitchFamily="34" charset="0"/>
              </a:rPr>
              <a:t> </a:t>
            </a:r>
          </a:p>
        </p:txBody>
      </p:sp>
      <p:sp>
        <p:nvSpPr>
          <p:cNvPr id="23" name="Google Shape;917;p54"/>
          <p:cNvSpPr txBox="1">
            <a:spLocks/>
          </p:cNvSpPr>
          <p:nvPr/>
        </p:nvSpPr>
        <p:spPr>
          <a:xfrm>
            <a:off x="3713671" y="3905770"/>
            <a:ext cx="4899348" cy="1577081"/>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67" dirty="0">
                <a:latin typeface="Arial" panose="020B0604020202020204" pitchFamily="34" charset="0"/>
                <a:cs typeface="Arial" panose="020B0604020202020204" pitchFamily="34" charset="0"/>
              </a:rPr>
              <a:t>A2. Appreciate (3 </a:t>
            </a:r>
            <a:r>
              <a:rPr lang="en-US" sz="2667" dirty="0" err="1">
                <a:latin typeface="Arial" panose="020B0604020202020204" pitchFamily="34" charset="0"/>
                <a:cs typeface="Arial" panose="020B0604020202020204" pitchFamily="34" charset="0"/>
              </a:rPr>
              <a:t>điều</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biết</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ơn</a:t>
            </a:r>
            <a:r>
              <a:rPr lang="en-US" sz="2667" dirty="0">
                <a:latin typeface="Arial" panose="020B0604020202020204" pitchFamily="34" charset="0"/>
                <a:cs typeface="Arial" panose="020B0604020202020204" pitchFamily="34" charset="0"/>
              </a:rPr>
              <a:t>) </a:t>
            </a:r>
          </a:p>
          <a:p>
            <a:pPr marL="380990" indent="-380990">
              <a:buFontTx/>
              <a:buChar char="-"/>
            </a:pPr>
            <a:r>
              <a:rPr lang="en-US" sz="2667" dirty="0" err="1">
                <a:latin typeface="Arial" panose="020B0604020202020204" pitchFamily="34" charset="0"/>
                <a:cs typeface="Arial" panose="020B0604020202020204" pitchFamily="34" charset="0"/>
              </a:rPr>
              <a:t>Dành</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cho</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ai</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đó</a:t>
            </a:r>
            <a:r>
              <a:rPr lang="en-US" sz="2667" dirty="0">
                <a:latin typeface="Arial" panose="020B0604020202020204" pitchFamily="34" charset="0"/>
                <a:cs typeface="Arial" panose="020B0604020202020204" pitchFamily="34" charset="0"/>
              </a:rPr>
              <a:t> </a:t>
            </a:r>
          </a:p>
          <a:p>
            <a:pPr marL="380990" indent="-380990">
              <a:buFontTx/>
              <a:buChar char="-"/>
            </a:pPr>
            <a:r>
              <a:rPr lang="en-US" sz="2667" dirty="0" err="1">
                <a:latin typeface="Arial" panose="020B0604020202020204" pitchFamily="34" charset="0"/>
                <a:cs typeface="Arial" panose="020B0604020202020204" pitchFamily="34" charset="0"/>
              </a:rPr>
              <a:t>Về</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điều</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gì</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đó</a:t>
            </a:r>
            <a:endParaRPr lang="en-US" sz="2667" dirty="0">
              <a:latin typeface="Arial" panose="020B0604020202020204" pitchFamily="34" charset="0"/>
              <a:cs typeface="Arial" panose="020B0604020202020204" pitchFamily="34" charset="0"/>
            </a:endParaRPr>
          </a:p>
          <a:p>
            <a:pPr marL="380990" indent="-380990">
              <a:buFontTx/>
              <a:buChar char="-"/>
            </a:pPr>
            <a:r>
              <a:rPr lang="en-US" sz="2667" dirty="0" err="1">
                <a:latin typeface="Arial" panose="020B0604020202020204" pitchFamily="34" charset="0"/>
                <a:cs typeface="Arial" panose="020B0604020202020204" pitchFamily="34" charset="0"/>
              </a:rPr>
              <a:t>Dành</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cho</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bản</a:t>
            </a:r>
            <a:r>
              <a:rPr lang="en-US" sz="2667" dirty="0">
                <a:latin typeface="Arial" panose="020B0604020202020204" pitchFamily="34" charset="0"/>
                <a:cs typeface="Arial" panose="020B0604020202020204" pitchFamily="34" charset="0"/>
              </a:rPr>
              <a:t> </a:t>
            </a:r>
            <a:r>
              <a:rPr lang="en-US" sz="2667" dirty="0" err="1">
                <a:latin typeface="Arial" panose="020B0604020202020204" pitchFamily="34" charset="0"/>
                <a:cs typeface="Arial" panose="020B0604020202020204" pitchFamily="34" charset="0"/>
              </a:rPr>
              <a:t>thân</a:t>
            </a:r>
            <a:endParaRPr lang="en-US" sz="2667" dirty="0">
              <a:latin typeface="Arial" panose="020B0604020202020204" pitchFamily="34" charset="0"/>
              <a:cs typeface="Arial" panose="020B0604020202020204" pitchFamily="34" charset="0"/>
            </a:endParaRPr>
          </a:p>
        </p:txBody>
      </p:sp>
      <p:sp>
        <p:nvSpPr>
          <p:cNvPr id="24" name="Google Shape;917;p54"/>
          <p:cNvSpPr txBox="1">
            <a:spLocks/>
          </p:cNvSpPr>
          <p:nvPr/>
        </p:nvSpPr>
        <p:spPr>
          <a:xfrm>
            <a:off x="7662446" y="5122686"/>
            <a:ext cx="3948773" cy="1577081"/>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67" dirty="0">
                <a:latin typeface="Arial" panose="020B0604020202020204" pitchFamily="34" charset="0"/>
                <a:cs typeface="Arial" panose="020B0604020202020204" pitchFamily="34" charset="0"/>
              </a:rPr>
              <a:t>A3. Aha</a:t>
            </a:r>
          </a:p>
        </p:txBody>
      </p:sp>
    </p:spTree>
    <p:extLst>
      <p:ext uri="{BB962C8B-B14F-4D97-AF65-F5344CB8AC3E}">
        <p14:creationId xmlns:p14="http://schemas.microsoft.com/office/powerpoint/2010/main" val="54873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3BDC-1401-4542-809F-55104CA88EB5}"/>
              </a:ext>
            </a:extLst>
          </p:cNvPr>
          <p:cNvSpPr>
            <a:spLocks noGrp="1"/>
          </p:cNvSpPr>
          <p:nvPr>
            <p:ph type="title"/>
          </p:nvPr>
        </p:nvSpPr>
        <p:spPr/>
        <p:txBody>
          <a:bodyPr/>
          <a:lstStyle/>
          <a:p>
            <a:r>
              <a:rPr lang="vi-VN" b="1" dirty="0"/>
              <a:t>Khuynh hướng hiện thực hóa mọi tiềm năng (</a:t>
            </a:r>
            <a:r>
              <a:rPr lang="en-US" dirty="0"/>
              <a:t>Actualizing Tendency)</a:t>
            </a:r>
            <a:endParaRPr lang="vi-VN" dirty="0"/>
          </a:p>
        </p:txBody>
      </p:sp>
      <p:sp>
        <p:nvSpPr>
          <p:cNvPr id="3" name="Content Placeholder 2">
            <a:extLst>
              <a:ext uri="{FF2B5EF4-FFF2-40B4-BE49-F238E27FC236}">
                <a16:creationId xmlns:a16="http://schemas.microsoft.com/office/drawing/2014/main" id="{E6770935-EA45-0647-8AE1-00714E0E8A54}"/>
              </a:ext>
            </a:extLst>
          </p:cNvPr>
          <p:cNvSpPr>
            <a:spLocks noGrp="1"/>
          </p:cNvSpPr>
          <p:nvPr>
            <p:ph idx="1"/>
          </p:nvPr>
        </p:nvSpPr>
        <p:spPr/>
        <p:txBody>
          <a:bodyPr/>
          <a:lstStyle/>
          <a:p>
            <a:pPr marL="0" indent="0">
              <a:buNone/>
            </a:pPr>
            <a:r>
              <a:rPr lang="vi-VN" dirty="0"/>
              <a:t>- Có trong tất cả mọi con người: khuynh hướng hoàn thành và hiện thực hóa tất cả mọi tiềm năng </a:t>
            </a:r>
          </a:p>
          <a:p>
            <a:pPr marL="0" indent="0">
              <a:buNone/>
            </a:pPr>
            <a:r>
              <a:rPr lang="vi-VN" dirty="0"/>
              <a:t>- Là động cơ duy nhất có nơi con người. VD: Nhu cầu thỏa mãn cái đói, diễn tả những tình cảm sâu xa, chấp nhận mình…. </a:t>
            </a:r>
          </a:p>
          <a:p>
            <a:pPr marL="0" indent="0">
              <a:buNone/>
            </a:pPr>
            <a:r>
              <a:rPr lang="vi-VN" dirty="0"/>
              <a:t>- Con người là thực thể tòan diện → hiện thực bản thân bao hàm con người tòan diện: thể lý, trí tuệ, ý chí, tình cảm, ý thức, vô thức </a:t>
            </a:r>
          </a:p>
          <a:p>
            <a:pPr marL="0" indent="0">
              <a:buNone/>
            </a:pPr>
            <a:endParaRPr lang="en-VN" dirty="0"/>
          </a:p>
        </p:txBody>
      </p:sp>
    </p:spTree>
    <p:extLst>
      <p:ext uri="{BB962C8B-B14F-4D97-AF65-F5344CB8AC3E}">
        <p14:creationId xmlns:p14="http://schemas.microsoft.com/office/powerpoint/2010/main" val="1654421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Trị</a:t>
            </a:r>
            <a:r>
              <a:rPr lang="en-US" b="1" dirty="0"/>
              <a:t> </a:t>
            </a:r>
            <a:r>
              <a:rPr lang="en-US" b="1" dirty="0" err="1"/>
              <a:t>liệu</a:t>
            </a:r>
            <a:r>
              <a:rPr lang="en-US" b="1" dirty="0"/>
              <a:t> </a:t>
            </a:r>
            <a:endParaRPr lang="en-US" dirty="0"/>
          </a:p>
        </p:txBody>
      </p:sp>
      <p:sp>
        <p:nvSpPr>
          <p:cNvPr id="7" name="Content Placeholder 2"/>
          <p:cNvSpPr>
            <a:spLocks noGrp="1"/>
          </p:cNvSpPr>
          <p:nvPr>
            <p:ph idx="1"/>
          </p:nvPr>
        </p:nvSpPr>
        <p:spPr>
          <a:xfrm>
            <a:off x="838200" y="1825625"/>
            <a:ext cx="10515600" cy="4351338"/>
          </a:xfrm>
        </p:spPr>
        <p:txBody>
          <a:bodyPr/>
          <a:lstStyle/>
          <a:p>
            <a:pPr marL="0" indent="0">
              <a:buNone/>
            </a:pPr>
            <a:r>
              <a:rPr lang="vi-VN" b="1" dirty="0"/>
              <a:t>- Sự chân thật của nhà tư vấn (ý thức rõ và đúng về con người mình, có khả năng và ước muốn diễn tả cách cởi mở những cảm xúc của mình, thống nhất đời sống) </a:t>
            </a:r>
            <a:endParaRPr lang="vi-VN" dirty="0"/>
          </a:p>
          <a:p>
            <a:pPr marL="0" indent="0">
              <a:buNone/>
            </a:pPr>
            <a:r>
              <a:rPr lang="vi-VN" b="1" dirty="0"/>
              <a:t>- Nhìn thân chủ tích cực 1 cách vô điều kiện </a:t>
            </a:r>
            <a:endParaRPr lang="vi-VN" dirty="0"/>
          </a:p>
          <a:p>
            <a:pPr>
              <a:buFontTx/>
              <a:buChar char="-"/>
            </a:pPr>
            <a:r>
              <a:rPr lang="vi-VN" b="1" dirty="0"/>
              <a:t>Lắng nghe và thấu hiểu </a:t>
            </a:r>
          </a:p>
          <a:p>
            <a:pPr>
              <a:buFontTx/>
              <a:buChar char="-"/>
            </a:pPr>
            <a:r>
              <a:rPr lang="vi-VN" b="1"/>
              <a:t>Liệu pháp thân chủ trọng tâm </a:t>
            </a:r>
            <a:endParaRPr lang="vi-VN" dirty="0"/>
          </a:p>
        </p:txBody>
      </p:sp>
    </p:spTree>
    <p:extLst>
      <p:ext uri="{BB962C8B-B14F-4D97-AF65-F5344CB8AC3E}">
        <p14:creationId xmlns:p14="http://schemas.microsoft.com/office/powerpoint/2010/main" val="2201336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296" y="2718147"/>
            <a:ext cx="1306883" cy="10772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PH" sz="2000" b="1" dirty="0"/>
              <a:t>Kinh </a:t>
            </a:r>
            <a:r>
              <a:rPr lang="en-PH" sz="2000" b="1" dirty="0" err="1"/>
              <a:t>nghiệm</a:t>
            </a:r>
            <a:r>
              <a:rPr lang="en-PH" sz="2000" b="1" dirty="0"/>
              <a:t>   </a:t>
            </a:r>
            <a:r>
              <a:rPr lang="en-PH" sz="2000" b="1" dirty="0" err="1"/>
              <a:t>thơ</a:t>
            </a:r>
            <a:r>
              <a:rPr lang="en-PH" sz="2000" b="1" dirty="0"/>
              <a:t> </a:t>
            </a:r>
            <a:r>
              <a:rPr lang="en-PH" sz="2000" b="1" dirty="0" err="1"/>
              <a:t>ấu</a:t>
            </a:r>
            <a:endParaRPr lang="en-PH" sz="2000" b="1" dirty="0"/>
          </a:p>
        </p:txBody>
      </p:sp>
      <p:sp>
        <p:nvSpPr>
          <p:cNvPr id="5" name="Rectangle 4"/>
          <p:cNvSpPr/>
          <p:nvPr/>
        </p:nvSpPr>
        <p:spPr>
          <a:xfrm>
            <a:off x="5820429" y="279744"/>
            <a:ext cx="1240077" cy="9895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PH" sz="2000" b="1" dirty="0" err="1"/>
              <a:t>Dễ</a:t>
            </a:r>
            <a:r>
              <a:rPr lang="en-PH" sz="2000" b="1" dirty="0"/>
              <a:t> </a:t>
            </a:r>
            <a:r>
              <a:rPr lang="en-PH" sz="2000" b="1" dirty="0" err="1"/>
              <a:t>tổn</a:t>
            </a:r>
            <a:r>
              <a:rPr lang="en-PH" sz="2000" b="1" dirty="0"/>
              <a:t> </a:t>
            </a:r>
            <a:r>
              <a:rPr lang="en-PH" sz="2000" b="1" dirty="0" err="1"/>
              <a:t>thương</a:t>
            </a:r>
            <a:endParaRPr lang="en-PH" sz="2000" b="1" dirty="0"/>
          </a:p>
        </p:txBody>
      </p:sp>
      <p:sp>
        <p:nvSpPr>
          <p:cNvPr id="6" name="Rectangle 5"/>
          <p:cNvSpPr/>
          <p:nvPr/>
        </p:nvSpPr>
        <p:spPr>
          <a:xfrm>
            <a:off x="4029207" y="1269300"/>
            <a:ext cx="1415441" cy="9895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PH" sz="2000" b="1" dirty="0" err="1"/>
              <a:t>Sự</a:t>
            </a:r>
            <a:r>
              <a:rPr lang="en-PH" sz="2000" b="1" dirty="0"/>
              <a:t> </a:t>
            </a:r>
            <a:r>
              <a:rPr lang="en-PH" sz="2000" b="1" dirty="0" err="1"/>
              <a:t>bất</a:t>
            </a:r>
            <a:r>
              <a:rPr lang="en-PH" sz="2000" b="1" dirty="0"/>
              <a:t> </a:t>
            </a:r>
            <a:r>
              <a:rPr lang="en-PH" sz="2000" b="1" dirty="0" err="1"/>
              <a:t>tương</a:t>
            </a:r>
            <a:r>
              <a:rPr lang="en-PH" sz="2000" b="1" dirty="0"/>
              <a:t> </a:t>
            </a:r>
            <a:r>
              <a:rPr lang="en-PH" sz="2000" b="1" dirty="0" err="1"/>
              <a:t>đồng</a:t>
            </a:r>
            <a:endParaRPr lang="en-PH" sz="2000" b="1" dirty="0"/>
          </a:p>
        </p:txBody>
      </p:sp>
      <p:sp>
        <p:nvSpPr>
          <p:cNvPr id="7" name="Rectangle 6"/>
          <p:cNvSpPr/>
          <p:nvPr/>
        </p:nvSpPr>
        <p:spPr>
          <a:xfrm>
            <a:off x="1910224" y="4218246"/>
            <a:ext cx="1665962" cy="989556"/>
          </a:xfrm>
          <a:prstGeom prst="rect">
            <a:avLst/>
          </a:prstGeom>
          <a:solidFill>
            <a:srgbClr val="FFFF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PH" b="1" dirty="0" err="1">
                <a:solidFill>
                  <a:sysClr val="windowText" lastClr="000000"/>
                </a:solidFill>
              </a:rPr>
              <a:t>Quan</a:t>
            </a:r>
            <a:r>
              <a:rPr lang="en-PH" b="1" dirty="0">
                <a:solidFill>
                  <a:sysClr val="windowText" lastClr="000000"/>
                </a:solidFill>
              </a:rPr>
              <a:t> </a:t>
            </a:r>
            <a:r>
              <a:rPr lang="en-PH" b="1" dirty="0" err="1">
                <a:solidFill>
                  <a:sysClr val="windowText" lastClr="000000"/>
                </a:solidFill>
              </a:rPr>
              <a:t>tâm</a:t>
            </a:r>
            <a:r>
              <a:rPr lang="en-PH" b="1" dirty="0">
                <a:solidFill>
                  <a:sysClr val="windowText" lastClr="000000"/>
                </a:solidFill>
              </a:rPr>
              <a:t> </a:t>
            </a:r>
            <a:r>
              <a:rPr lang="en-PH" b="1" dirty="0" err="1">
                <a:solidFill>
                  <a:sysClr val="windowText" lastClr="000000"/>
                </a:solidFill>
              </a:rPr>
              <a:t>tích</a:t>
            </a:r>
            <a:r>
              <a:rPr lang="en-PH" b="1" dirty="0">
                <a:solidFill>
                  <a:sysClr val="windowText" lastClr="000000"/>
                </a:solidFill>
              </a:rPr>
              <a:t> </a:t>
            </a:r>
            <a:r>
              <a:rPr lang="en-PH" b="1" dirty="0" err="1">
                <a:solidFill>
                  <a:sysClr val="windowText" lastClr="000000"/>
                </a:solidFill>
              </a:rPr>
              <a:t>cực</a:t>
            </a:r>
            <a:r>
              <a:rPr lang="en-PH" b="1" dirty="0">
                <a:solidFill>
                  <a:sysClr val="windowText" lastClr="000000"/>
                </a:solidFill>
              </a:rPr>
              <a:t> </a:t>
            </a:r>
            <a:r>
              <a:rPr lang="en-PH" b="1" dirty="0" err="1">
                <a:solidFill>
                  <a:sysClr val="windowText" lastClr="000000"/>
                </a:solidFill>
              </a:rPr>
              <a:t>vô</a:t>
            </a:r>
            <a:r>
              <a:rPr lang="en-PH" b="1" dirty="0">
                <a:solidFill>
                  <a:sysClr val="windowText" lastClr="000000"/>
                </a:solidFill>
              </a:rPr>
              <a:t> </a:t>
            </a:r>
            <a:r>
              <a:rPr lang="en-PH" b="1" dirty="0" err="1">
                <a:solidFill>
                  <a:sysClr val="windowText" lastClr="000000"/>
                </a:solidFill>
              </a:rPr>
              <a:t>điều</a:t>
            </a:r>
            <a:r>
              <a:rPr lang="en-PH" b="1" dirty="0">
                <a:solidFill>
                  <a:sysClr val="windowText" lastClr="000000"/>
                </a:solidFill>
              </a:rPr>
              <a:t> </a:t>
            </a:r>
            <a:r>
              <a:rPr lang="en-PH" b="1" dirty="0" err="1">
                <a:solidFill>
                  <a:sysClr val="windowText" lastClr="000000"/>
                </a:solidFill>
              </a:rPr>
              <a:t>kiện</a:t>
            </a:r>
            <a:endParaRPr lang="en-PH" b="1" dirty="0">
              <a:solidFill>
                <a:sysClr val="windowText" lastClr="000000"/>
              </a:solidFill>
            </a:endParaRPr>
          </a:p>
        </p:txBody>
      </p:sp>
      <p:sp>
        <p:nvSpPr>
          <p:cNvPr id="8" name="Rectangle 7"/>
          <p:cNvSpPr/>
          <p:nvPr/>
        </p:nvSpPr>
        <p:spPr>
          <a:xfrm>
            <a:off x="1910224" y="1277655"/>
            <a:ext cx="1665962" cy="9895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PH" b="1" dirty="0" err="1"/>
              <a:t>Quan</a:t>
            </a:r>
            <a:r>
              <a:rPr lang="en-PH" b="1" dirty="0"/>
              <a:t> </a:t>
            </a:r>
            <a:r>
              <a:rPr lang="en-PH" b="1" dirty="0" err="1"/>
              <a:t>tâm</a:t>
            </a:r>
            <a:r>
              <a:rPr lang="en-PH" b="1" dirty="0"/>
              <a:t> </a:t>
            </a:r>
            <a:r>
              <a:rPr lang="en-PH" b="1" dirty="0" err="1"/>
              <a:t>tích</a:t>
            </a:r>
            <a:r>
              <a:rPr lang="en-PH" b="1" dirty="0"/>
              <a:t> </a:t>
            </a:r>
            <a:r>
              <a:rPr lang="en-PH" b="1" dirty="0" err="1"/>
              <a:t>cực</a:t>
            </a:r>
            <a:r>
              <a:rPr lang="en-PH" b="1" dirty="0"/>
              <a:t> </a:t>
            </a:r>
            <a:r>
              <a:rPr lang="en-PH" b="1" dirty="0" err="1"/>
              <a:t>có</a:t>
            </a:r>
            <a:r>
              <a:rPr lang="en-PH" b="1" dirty="0"/>
              <a:t> </a:t>
            </a:r>
            <a:r>
              <a:rPr lang="en-PH" b="1" dirty="0" err="1"/>
              <a:t>điều</a:t>
            </a:r>
            <a:r>
              <a:rPr lang="en-PH" b="1" dirty="0"/>
              <a:t> </a:t>
            </a:r>
            <a:r>
              <a:rPr lang="en-PH" b="1" dirty="0" err="1"/>
              <a:t>kiện</a:t>
            </a:r>
            <a:endParaRPr lang="en-PH" b="1" dirty="0"/>
          </a:p>
        </p:txBody>
      </p:sp>
      <p:sp>
        <p:nvSpPr>
          <p:cNvPr id="9" name="Rectangle 8"/>
          <p:cNvSpPr/>
          <p:nvPr/>
        </p:nvSpPr>
        <p:spPr>
          <a:xfrm>
            <a:off x="5820428" y="2267211"/>
            <a:ext cx="1340286" cy="989556"/>
          </a:xfrm>
          <a:prstGeom prst="rect">
            <a:avLst/>
          </a:prstGeom>
          <a:solidFill>
            <a:srgbClr val="CC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PH" sz="2000" b="1" dirty="0">
                <a:solidFill>
                  <a:schemeClr val="tx1"/>
                </a:solidFill>
              </a:rPr>
              <a:t>Lo </a:t>
            </a:r>
            <a:r>
              <a:rPr lang="en-PH" sz="2000" b="1" dirty="0" err="1">
                <a:solidFill>
                  <a:schemeClr val="tx1"/>
                </a:solidFill>
              </a:rPr>
              <a:t>hãi</a:t>
            </a:r>
            <a:endParaRPr lang="en-PH" sz="2000" b="1" dirty="0">
              <a:solidFill>
                <a:schemeClr val="tx1"/>
              </a:solidFill>
            </a:endParaRPr>
          </a:p>
        </p:txBody>
      </p:sp>
      <p:sp>
        <p:nvSpPr>
          <p:cNvPr id="10" name="Rectangle 9"/>
          <p:cNvSpPr/>
          <p:nvPr/>
        </p:nvSpPr>
        <p:spPr>
          <a:xfrm>
            <a:off x="7937325" y="2204573"/>
            <a:ext cx="977030" cy="9895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Phòng</a:t>
            </a:r>
            <a:r>
              <a:rPr lang="en-PH" sz="2000" b="1" dirty="0"/>
              <a:t> </a:t>
            </a:r>
            <a:r>
              <a:rPr lang="en-PH" sz="2000" b="1" dirty="0" err="1"/>
              <a:t>vệ</a:t>
            </a:r>
            <a:endParaRPr lang="en-PH" sz="2000" b="1" dirty="0"/>
          </a:p>
        </p:txBody>
      </p:sp>
      <p:sp>
        <p:nvSpPr>
          <p:cNvPr id="11" name="Rectangle 10"/>
          <p:cNvSpPr/>
          <p:nvPr/>
        </p:nvSpPr>
        <p:spPr>
          <a:xfrm>
            <a:off x="4029206" y="4218246"/>
            <a:ext cx="1665962" cy="989556"/>
          </a:xfrm>
          <a:prstGeom prst="rect">
            <a:avLst/>
          </a:prstGeom>
          <a:solidFill>
            <a:srgbClr val="006600"/>
          </a:solidFill>
          <a:ln>
            <a:solidFill>
              <a:srgbClr val="0066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sz="2000" b="1" dirty="0" err="1"/>
              <a:t>Sự</a:t>
            </a:r>
            <a:r>
              <a:rPr lang="en-PH" sz="2000" b="1" dirty="0"/>
              <a:t> </a:t>
            </a:r>
            <a:r>
              <a:rPr lang="en-PH" sz="2000" b="1" dirty="0" err="1"/>
              <a:t>tương</a:t>
            </a:r>
            <a:r>
              <a:rPr lang="en-PH" sz="2000" b="1" dirty="0"/>
              <a:t> </a:t>
            </a:r>
            <a:r>
              <a:rPr lang="en-PH" sz="2000" b="1" dirty="0" err="1"/>
              <a:t>đồng</a:t>
            </a:r>
            <a:endParaRPr lang="en-PH" sz="2000" b="1" dirty="0"/>
          </a:p>
        </p:txBody>
      </p:sp>
      <p:sp>
        <p:nvSpPr>
          <p:cNvPr id="14" name="Explosion 1 13"/>
          <p:cNvSpPr/>
          <p:nvPr/>
        </p:nvSpPr>
        <p:spPr>
          <a:xfrm>
            <a:off x="7423759" y="-245301"/>
            <a:ext cx="2793304" cy="2637772"/>
          </a:xfrm>
          <a:prstGeom prst="irregularSeal1">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solidFill>
                  <a:sysClr val="windowText" lastClr="000000"/>
                </a:solidFill>
              </a:rPr>
              <a:t>Không</a:t>
            </a:r>
            <a:r>
              <a:rPr lang="en-PH" b="1" dirty="0">
                <a:solidFill>
                  <a:sysClr val="windowText" lastClr="000000"/>
                </a:solidFill>
              </a:rPr>
              <a:t> ý </a:t>
            </a:r>
            <a:r>
              <a:rPr lang="en-PH" b="1" dirty="0" err="1">
                <a:solidFill>
                  <a:sysClr val="windowText" lastClr="000000"/>
                </a:solidFill>
              </a:rPr>
              <a:t>thức</a:t>
            </a:r>
            <a:r>
              <a:rPr lang="en-PH" b="1" dirty="0">
                <a:solidFill>
                  <a:sysClr val="windowText" lastClr="000000"/>
                </a:solidFill>
              </a:rPr>
              <a:t> </a:t>
            </a:r>
            <a:r>
              <a:rPr lang="en-PH" b="1" dirty="0" err="1">
                <a:solidFill>
                  <a:sysClr val="windowText" lastClr="000000"/>
                </a:solidFill>
              </a:rPr>
              <a:t>giá</a:t>
            </a:r>
            <a:r>
              <a:rPr lang="en-PH" b="1" dirty="0">
                <a:solidFill>
                  <a:sysClr val="windowText" lastClr="000000"/>
                </a:solidFill>
              </a:rPr>
              <a:t> </a:t>
            </a:r>
            <a:r>
              <a:rPr lang="en-PH" b="1" dirty="0" err="1">
                <a:solidFill>
                  <a:sysClr val="windowText" lastClr="000000"/>
                </a:solidFill>
              </a:rPr>
              <a:t>trị</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r>
              <a:rPr lang="en-PH" b="1" dirty="0">
                <a:solidFill>
                  <a:sysClr val="windowText" lastClr="000000"/>
                </a:solidFill>
              </a:rPr>
              <a:t>, </a:t>
            </a:r>
            <a:r>
              <a:rPr lang="en-PH" b="1" dirty="0" err="1">
                <a:solidFill>
                  <a:sysClr val="windowText" lastClr="000000"/>
                </a:solidFill>
              </a:rPr>
              <a:t>không</a:t>
            </a:r>
            <a:r>
              <a:rPr lang="en-PH" b="1" dirty="0">
                <a:solidFill>
                  <a:sysClr val="windowText" lastClr="000000"/>
                </a:solidFill>
              </a:rPr>
              <a:t> tin </a:t>
            </a:r>
            <a:r>
              <a:rPr lang="en-PH" b="1" dirty="0" err="1">
                <a:solidFill>
                  <a:sysClr val="windowText" lastClr="000000"/>
                </a:solidFill>
              </a:rPr>
              <a:t>tưởng</a:t>
            </a:r>
            <a:r>
              <a:rPr lang="en-PH" b="1" dirty="0">
                <a:solidFill>
                  <a:sysClr val="windowText" lastClr="000000"/>
                </a:solidFill>
              </a:rPr>
              <a:t> </a:t>
            </a:r>
            <a:r>
              <a:rPr lang="en-PH" b="1" dirty="0" err="1">
                <a:solidFill>
                  <a:sysClr val="windowText" lastClr="000000"/>
                </a:solidFill>
              </a:rPr>
              <a:t>bản</a:t>
            </a:r>
            <a:r>
              <a:rPr lang="en-PH" b="1" dirty="0">
                <a:solidFill>
                  <a:sysClr val="windowText" lastClr="000000"/>
                </a:solidFill>
              </a:rPr>
              <a:t> </a:t>
            </a:r>
            <a:r>
              <a:rPr lang="en-PH" b="1" dirty="0" err="1">
                <a:solidFill>
                  <a:sysClr val="windowText" lastClr="000000"/>
                </a:solidFill>
              </a:rPr>
              <a:t>thân</a:t>
            </a:r>
            <a:endParaRPr lang="en-PH" b="1" dirty="0">
              <a:solidFill>
                <a:sysClr val="windowText" lastClr="000000"/>
              </a:solidFill>
            </a:endParaRPr>
          </a:p>
        </p:txBody>
      </p:sp>
      <p:sp>
        <p:nvSpPr>
          <p:cNvPr id="15" name="Explosion 1 14"/>
          <p:cNvSpPr/>
          <p:nvPr/>
        </p:nvSpPr>
        <p:spPr>
          <a:xfrm>
            <a:off x="9116862" y="1990591"/>
            <a:ext cx="1377863" cy="1804795"/>
          </a:xfrm>
          <a:prstGeom prst="irregularSeal1">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err="1"/>
              <a:t>Loạn</a:t>
            </a:r>
            <a:r>
              <a:rPr lang="en-PH" b="1" dirty="0"/>
              <a:t> </a:t>
            </a:r>
            <a:r>
              <a:rPr lang="en-PH" b="1" dirty="0" err="1"/>
              <a:t>thần</a:t>
            </a:r>
            <a:r>
              <a:rPr lang="en-PH" b="1" dirty="0"/>
              <a:t> </a:t>
            </a:r>
            <a:r>
              <a:rPr lang="en-PH" b="1" dirty="0" err="1"/>
              <a:t>kinh</a:t>
            </a:r>
            <a:endParaRPr lang="en-PH" b="1" dirty="0"/>
          </a:p>
        </p:txBody>
      </p:sp>
      <p:sp>
        <p:nvSpPr>
          <p:cNvPr id="16" name="Oval 15"/>
          <p:cNvSpPr/>
          <p:nvPr/>
        </p:nvSpPr>
        <p:spPr>
          <a:xfrm>
            <a:off x="6580339" y="4290163"/>
            <a:ext cx="2536522" cy="989556"/>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b="1" dirty="0" err="1">
                <a:solidFill>
                  <a:schemeClr val="tx1"/>
                </a:solidFill>
              </a:rPr>
              <a:t>Hiện</a:t>
            </a:r>
            <a:r>
              <a:rPr lang="en-PH" sz="2000" b="1" dirty="0">
                <a:solidFill>
                  <a:schemeClr val="tx1"/>
                </a:solidFill>
              </a:rPr>
              <a:t> </a:t>
            </a:r>
            <a:r>
              <a:rPr lang="en-PH" sz="2000" b="1" dirty="0" err="1">
                <a:solidFill>
                  <a:schemeClr val="tx1"/>
                </a:solidFill>
              </a:rPr>
              <a:t>thực</a:t>
            </a:r>
            <a:r>
              <a:rPr lang="en-PH" sz="2000" b="1" dirty="0">
                <a:solidFill>
                  <a:schemeClr val="tx1"/>
                </a:solidFill>
              </a:rPr>
              <a:t> </a:t>
            </a:r>
            <a:r>
              <a:rPr lang="en-PH" sz="2000" b="1" dirty="0" err="1">
                <a:solidFill>
                  <a:schemeClr val="tx1"/>
                </a:solidFill>
              </a:rPr>
              <a:t>hóa</a:t>
            </a:r>
            <a:r>
              <a:rPr lang="en-PH" sz="2000" b="1" dirty="0">
                <a:solidFill>
                  <a:schemeClr val="tx1"/>
                </a:solidFill>
              </a:rPr>
              <a:t> </a:t>
            </a:r>
            <a:r>
              <a:rPr lang="en-PH" sz="2000" b="1" dirty="0" err="1">
                <a:solidFill>
                  <a:schemeClr val="tx1"/>
                </a:solidFill>
              </a:rPr>
              <a:t>bản</a:t>
            </a:r>
            <a:r>
              <a:rPr lang="en-PH" sz="2000" b="1" dirty="0">
                <a:solidFill>
                  <a:schemeClr val="tx1"/>
                </a:solidFill>
              </a:rPr>
              <a:t> </a:t>
            </a:r>
            <a:r>
              <a:rPr lang="en-PH" sz="2000" b="1" dirty="0" err="1">
                <a:solidFill>
                  <a:schemeClr val="tx1"/>
                </a:solidFill>
              </a:rPr>
              <a:t>thân</a:t>
            </a:r>
            <a:endParaRPr lang="en-PH" sz="2000" b="1" dirty="0">
              <a:solidFill>
                <a:schemeClr val="tx1"/>
              </a:solidFill>
            </a:endParaRPr>
          </a:p>
        </p:txBody>
      </p:sp>
      <p:sp>
        <p:nvSpPr>
          <p:cNvPr id="18" name="Right Arrow 17"/>
          <p:cNvSpPr/>
          <p:nvPr/>
        </p:nvSpPr>
        <p:spPr>
          <a:xfrm>
            <a:off x="3626286" y="1631409"/>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ight Arrow 18"/>
          <p:cNvSpPr/>
          <p:nvPr/>
        </p:nvSpPr>
        <p:spPr>
          <a:xfrm>
            <a:off x="3576186" y="469423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Right Arrow 19"/>
          <p:cNvSpPr/>
          <p:nvPr/>
        </p:nvSpPr>
        <p:spPr>
          <a:xfrm>
            <a:off x="5945689" y="468984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Right Arrow 20"/>
          <p:cNvSpPr/>
          <p:nvPr/>
        </p:nvSpPr>
        <p:spPr>
          <a:xfrm>
            <a:off x="7399752" y="2671283"/>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ight Arrow 21"/>
          <p:cNvSpPr/>
          <p:nvPr/>
        </p:nvSpPr>
        <p:spPr>
          <a:xfrm>
            <a:off x="8914355" y="2699352"/>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ight Arrow 22"/>
          <p:cNvSpPr/>
          <p:nvPr/>
        </p:nvSpPr>
        <p:spPr>
          <a:xfrm rot="18875160">
            <a:off x="5506233" y="136581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ight Arrow 23"/>
          <p:cNvSpPr/>
          <p:nvPr/>
        </p:nvSpPr>
        <p:spPr>
          <a:xfrm rot="2319802">
            <a:off x="5568866" y="1899884"/>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ight Arrow 24"/>
          <p:cNvSpPr/>
          <p:nvPr/>
        </p:nvSpPr>
        <p:spPr>
          <a:xfrm>
            <a:off x="7136707" y="683816"/>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ight Arrow 25"/>
          <p:cNvSpPr/>
          <p:nvPr/>
        </p:nvSpPr>
        <p:spPr>
          <a:xfrm rot="16359803">
            <a:off x="8224380" y="1870125"/>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ight Arrow 26"/>
          <p:cNvSpPr/>
          <p:nvPr/>
        </p:nvSpPr>
        <p:spPr>
          <a:xfrm rot="16200000">
            <a:off x="2393537" y="243872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Right Arrow 28"/>
          <p:cNvSpPr/>
          <p:nvPr/>
        </p:nvSpPr>
        <p:spPr>
          <a:xfrm rot="5400000">
            <a:off x="2388446" y="3906140"/>
            <a:ext cx="402920" cy="18141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Title 1"/>
          <p:cNvSpPr>
            <a:spLocks noGrp="1"/>
          </p:cNvSpPr>
          <p:nvPr>
            <p:ph type="title"/>
          </p:nvPr>
        </p:nvSpPr>
        <p:spPr>
          <a:xfrm>
            <a:off x="38523" y="3395"/>
            <a:ext cx="10515600" cy="1325563"/>
          </a:xfrm>
        </p:spPr>
        <p:txBody>
          <a:bodyPr/>
          <a:lstStyle/>
          <a:p>
            <a:r>
              <a:rPr lang="en-US" b="1" dirty="0" err="1"/>
              <a:t>Tóm</a:t>
            </a:r>
            <a:r>
              <a:rPr lang="en-US" b="1" dirty="0"/>
              <a:t> </a:t>
            </a:r>
            <a:r>
              <a:rPr lang="en-US" b="1" dirty="0" err="1"/>
              <a:t>tắt</a:t>
            </a:r>
            <a:endParaRPr lang="en-US" b="1" dirty="0"/>
          </a:p>
        </p:txBody>
      </p:sp>
    </p:spTree>
    <p:extLst>
      <p:ext uri="{BB962C8B-B14F-4D97-AF65-F5344CB8AC3E}">
        <p14:creationId xmlns:p14="http://schemas.microsoft.com/office/powerpoint/2010/main" val="1658506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C8BC-169E-3509-E848-0B367BEB6011}"/>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9E5C83F2-32C6-C1EB-0007-2A2D33F8C7F1}"/>
              </a:ext>
            </a:extLst>
          </p:cNvPr>
          <p:cNvSpPr>
            <a:spLocks noGrp="1"/>
          </p:cNvSpPr>
          <p:nvPr>
            <p:ph idx="1"/>
          </p:nvPr>
        </p:nvSpPr>
        <p:spPr/>
        <p:txBody>
          <a:bodyPr>
            <a:normAutofit fontScale="77500" lnSpcReduction="20000"/>
          </a:bodyPr>
          <a:lstStyle/>
          <a:p>
            <a:r>
              <a:rPr lang="en-PH" dirty="0"/>
              <a:t>Kinh </a:t>
            </a:r>
            <a:r>
              <a:rPr lang="en-PH" dirty="0" err="1"/>
              <a:t>nghiệm</a:t>
            </a:r>
            <a:r>
              <a:rPr lang="en-PH" dirty="0"/>
              <a:t> </a:t>
            </a:r>
            <a:r>
              <a:rPr lang="en-PH" dirty="0" err="1"/>
              <a:t>thời</a:t>
            </a:r>
            <a:r>
              <a:rPr lang="en-PH" dirty="0"/>
              <a:t> </a:t>
            </a:r>
            <a:r>
              <a:rPr lang="en-PH" dirty="0" err="1"/>
              <a:t>thơ</a:t>
            </a:r>
            <a:r>
              <a:rPr lang="en-PH" dirty="0"/>
              <a:t> </a:t>
            </a:r>
            <a:r>
              <a:rPr lang="en-PH" dirty="0" err="1"/>
              <a:t>ấu</a:t>
            </a:r>
            <a:r>
              <a:rPr lang="en-PH" dirty="0"/>
              <a:t>: </a:t>
            </a:r>
            <a:r>
              <a:rPr lang="en-PH" dirty="0" err="1"/>
              <a:t>cách</a:t>
            </a:r>
            <a:r>
              <a:rPr lang="en-PH" dirty="0"/>
              <a:t> </a:t>
            </a:r>
            <a:r>
              <a:rPr lang="en-PH" dirty="0" err="1"/>
              <a:t>nuôi</a:t>
            </a:r>
            <a:r>
              <a:rPr lang="en-PH" dirty="0"/>
              <a:t> </a:t>
            </a:r>
            <a:r>
              <a:rPr lang="en-PH" dirty="0" err="1"/>
              <a:t>dạy</a:t>
            </a:r>
            <a:r>
              <a:rPr lang="en-PH" dirty="0"/>
              <a:t> </a:t>
            </a:r>
            <a:r>
              <a:rPr lang="en-PH" dirty="0" err="1"/>
              <a:t>của</a:t>
            </a:r>
            <a:r>
              <a:rPr lang="en-PH" dirty="0"/>
              <a:t> cha </a:t>
            </a:r>
            <a:r>
              <a:rPr lang="en-PH" dirty="0" err="1"/>
              <a:t>mẹ</a:t>
            </a:r>
            <a:r>
              <a:rPr lang="en-PH" dirty="0"/>
              <a:t> </a:t>
            </a:r>
            <a:r>
              <a:rPr lang="en-PH" dirty="0" err="1"/>
              <a:t>ảnh</a:t>
            </a:r>
            <a:r>
              <a:rPr lang="en-PH" dirty="0"/>
              <a:t> </a:t>
            </a:r>
            <a:r>
              <a:rPr lang="en-PH" dirty="0" err="1"/>
              <a:t>hưởng</a:t>
            </a:r>
            <a:r>
              <a:rPr lang="en-PH" dirty="0"/>
              <a:t> </a:t>
            </a:r>
            <a:r>
              <a:rPr lang="en-PH" dirty="0" err="1"/>
              <a:t>đến</a:t>
            </a:r>
            <a:r>
              <a:rPr lang="en-PH" dirty="0"/>
              <a:t> </a:t>
            </a:r>
            <a:r>
              <a:rPr lang="en-PH" dirty="0" err="1"/>
              <a:t>quá</a:t>
            </a:r>
            <a:r>
              <a:rPr lang="en-PH" dirty="0"/>
              <a:t> </a:t>
            </a:r>
            <a:r>
              <a:rPr lang="en-PH" dirty="0" err="1"/>
              <a:t>trình</a:t>
            </a:r>
            <a:r>
              <a:rPr lang="en-PH" dirty="0"/>
              <a:t> </a:t>
            </a:r>
            <a:r>
              <a:rPr lang="en-PH" dirty="0" err="1"/>
              <a:t>hiện</a:t>
            </a:r>
            <a:r>
              <a:rPr lang="en-PH" dirty="0"/>
              <a:t> </a:t>
            </a:r>
            <a:r>
              <a:rPr lang="en-PH" dirty="0" err="1"/>
              <a:t>thực</a:t>
            </a:r>
            <a:r>
              <a:rPr lang="en-PH" dirty="0"/>
              <a:t> </a:t>
            </a:r>
            <a:r>
              <a:rPr lang="en-PH" dirty="0" err="1"/>
              <a:t>hóa</a:t>
            </a:r>
            <a:r>
              <a:rPr lang="en-PH" dirty="0"/>
              <a:t> </a:t>
            </a:r>
            <a:r>
              <a:rPr lang="en-PH" dirty="0" err="1"/>
              <a:t>bản</a:t>
            </a:r>
            <a:r>
              <a:rPr lang="en-PH" dirty="0"/>
              <a:t> </a:t>
            </a:r>
            <a:r>
              <a:rPr lang="en-PH" dirty="0" err="1"/>
              <a:t>thân</a:t>
            </a:r>
            <a:r>
              <a:rPr lang="en-PH" dirty="0"/>
              <a:t>.  </a:t>
            </a:r>
            <a:r>
              <a:rPr lang="en-PH" dirty="0" err="1"/>
              <a:t>Nếu</a:t>
            </a:r>
            <a:r>
              <a:rPr lang="en-PH" dirty="0"/>
              <a:t> cha </a:t>
            </a:r>
            <a:r>
              <a:rPr lang="en-PH" dirty="0" err="1"/>
              <a:t>mẹ</a:t>
            </a:r>
            <a:r>
              <a:rPr lang="en-PH" dirty="0"/>
              <a:t> </a:t>
            </a:r>
            <a:r>
              <a:rPr lang="en-PH" dirty="0" err="1"/>
              <a:t>quan</a:t>
            </a:r>
            <a:r>
              <a:rPr lang="en-PH" dirty="0"/>
              <a:t> </a:t>
            </a:r>
            <a:r>
              <a:rPr lang="en-PH" dirty="0" err="1"/>
              <a:t>tâm</a:t>
            </a:r>
            <a:r>
              <a:rPr lang="en-PH" dirty="0"/>
              <a:t>, </a:t>
            </a:r>
            <a:r>
              <a:rPr lang="en-PH" dirty="0" err="1"/>
              <a:t>tôn</a:t>
            </a:r>
            <a:r>
              <a:rPr lang="en-PH" dirty="0"/>
              <a:t> </a:t>
            </a:r>
            <a:r>
              <a:rPr lang="en-PH" dirty="0" err="1"/>
              <a:t>trọng</a:t>
            </a:r>
            <a:r>
              <a:rPr lang="en-PH" dirty="0"/>
              <a:t>, </a:t>
            </a:r>
            <a:r>
              <a:rPr lang="en-PH" dirty="0" err="1"/>
              <a:t>yêu</a:t>
            </a:r>
            <a:r>
              <a:rPr lang="en-PH" dirty="0"/>
              <a:t> </a:t>
            </a:r>
            <a:r>
              <a:rPr lang="en-PH" dirty="0" err="1"/>
              <a:t>thương</a:t>
            </a:r>
            <a:r>
              <a:rPr lang="en-PH" dirty="0"/>
              <a:t> </a:t>
            </a:r>
            <a:r>
              <a:rPr lang="en-PH" dirty="0" err="1"/>
              <a:t>chấp</a:t>
            </a:r>
            <a:r>
              <a:rPr lang="en-PH" dirty="0"/>
              <a:t> </a:t>
            </a:r>
            <a:r>
              <a:rPr lang="en-PH" dirty="0" err="1"/>
              <a:t>nhận</a:t>
            </a:r>
            <a:r>
              <a:rPr lang="en-PH" dirty="0"/>
              <a:t> con VÔ ĐIỀU KIỆN </a:t>
            </a:r>
            <a:r>
              <a:rPr lang="en-PH" dirty="0" err="1"/>
              <a:t>thì</a:t>
            </a:r>
            <a:r>
              <a:rPr lang="en-PH" dirty="0"/>
              <a:t> </a:t>
            </a:r>
            <a:r>
              <a:rPr lang="en-PH" dirty="0" err="1"/>
              <a:t>đứa</a:t>
            </a:r>
            <a:r>
              <a:rPr lang="en-PH" dirty="0"/>
              <a:t> </a:t>
            </a:r>
            <a:r>
              <a:rPr lang="en-PH" dirty="0" err="1"/>
              <a:t>trẻ</a:t>
            </a:r>
            <a:r>
              <a:rPr lang="en-PH" dirty="0"/>
              <a:t> </a:t>
            </a:r>
            <a:r>
              <a:rPr lang="en-PH" dirty="0" err="1"/>
              <a:t>dám</a:t>
            </a:r>
            <a:r>
              <a:rPr lang="en-PH" dirty="0"/>
              <a:t> </a:t>
            </a:r>
            <a:r>
              <a:rPr lang="en-PH" dirty="0" err="1"/>
              <a:t>là</a:t>
            </a:r>
            <a:r>
              <a:rPr lang="en-PH" dirty="0"/>
              <a:t> </a:t>
            </a:r>
            <a:r>
              <a:rPr lang="en-PH" dirty="0" err="1"/>
              <a:t>chính</a:t>
            </a:r>
            <a:r>
              <a:rPr lang="en-PH" dirty="0"/>
              <a:t> </a:t>
            </a:r>
            <a:r>
              <a:rPr lang="en-PH" dirty="0" err="1"/>
              <a:t>mình</a:t>
            </a:r>
            <a:r>
              <a:rPr lang="en-PH" dirty="0"/>
              <a:t>, </a:t>
            </a:r>
            <a:r>
              <a:rPr lang="en-PH" dirty="0" err="1"/>
              <a:t>và</a:t>
            </a:r>
            <a:r>
              <a:rPr lang="en-PH" dirty="0"/>
              <a:t> </a:t>
            </a:r>
            <a:r>
              <a:rPr lang="en-PH" dirty="0" err="1"/>
              <a:t>những</a:t>
            </a:r>
            <a:r>
              <a:rPr lang="en-PH" dirty="0"/>
              <a:t> </a:t>
            </a:r>
            <a:r>
              <a:rPr lang="en-PH" dirty="0" err="1"/>
              <a:t>gì</a:t>
            </a:r>
            <a:r>
              <a:rPr lang="en-PH" dirty="0"/>
              <a:t> </a:t>
            </a:r>
            <a:r>
              <a:rPr lang="en-PH" dirty="0" err="1"/>
              <a:t>mình</a:t>
            </a:r>
            <a:r>
              <a:rPr lang="en-PH" dirty="0"/>
              <a:t> </a:t>
            </a:r>
            <a:r>
              <a:rPr lang="en-PH" dirty="0" err="1"/>
              <a:t>trải</a:t>
            </a:r>
            <a:r>
              <a:rPr lang="en-PH" dirty="0"/>
              <a:t> </a:t>
            </a:r>
            <a:r>
              <a:rPr lang="en-PH" dirty="0" err="1"/>
              <a:t>nghiệm</a:t>
            </a:r>
            <a:r>
              <a:rPr lang="en-PH" dirty="0"/>
              <a:t> </a:t>
            </a:r>
            <a:r>
              <a:rPr lang="en-PH" dirty="0" err="1"/>
              <a:t>là</a:t>
            </a:r>
            <a:r>
              <a:rPr lang="en-PH" dirty="0"/>
              <a:t> </a:t>
            </a:r>
            <a:r>
              <a:rPr lang="en-PH" dirty="0" err="1"/>
              <a:t>thực</a:t>
            </a:r>
            <a:r>
              <a:rPr lang="en-PH" dirty="0"/>
              <a:t>, </a:t>
            </a:r>
            <a:r>
              <a:rPr lang="en-PH" dirty="0" err="1"/>
              <a:t>không</a:t>
            </a:r>
            <a:r>
              <a:rPr lang="en-PH" dirty="0"/>
              <a:t> </a:t>
            </a:r>
            <a:r>
              <a:rPr lang="en-PH" dirty="0" err="1"/>
              <a:t>cần</a:t>
            </a:r>
            <a:r>
              <a:rPr lang="en-PH" dirty="0"/>
              <a:t> </a:t>
            </a:r>
            <a:r>
              <a:rPr lang="en-PH" dirty="0" err="1"/>
              <a:t>che</a:t>
            </a:r>
            <a:r>
              <a:rPr lang="en-PH" dirty="0"/>
              <a:t> </a:t>
            </a:r>
            <a:r>
              <a:rPr lang="en-PH" dirty="0" err="1"/>
              <a:t>dấu</a:t>
            </a:r>
            <a:r>
              <a:rPr lang="en-PH" dirty="0"/>
              <a:t> </a:t>
            </a:r>
            <a:r>
              <a:rPr lang="en-PH" dirty="0" err="1"/>
              <a:t>và</a:t>
            </a:r>
            <a:r>
              <a:rPr lang="en-PH" dirty="0"/>
              <a:t> </a:t>
            </a:r>
            <a:r>
              <a:rPr lang="en-PH" dirty="0" err="1"/>
              <a:t>vì</a:t>
            </a:r>
            <a:r>
              <a:rPr lang="en-PH" dirty="0"/>
              <a:t> </a:t>
            </a:r>
            <a:r>
              <a:rPr lang="en-PH" dirty="0" err="1"/>
              <a:t>thế</a:t>
            </a:r>
            <a:r>
              <a:rPr lang="en-PH" dirty="0"/>
              <a:t> </a:t>
            </a:r>
            <a:r>
              <a:rPr lang="en-PH" dirty="0" err="1"/>
              <a:t>có</a:t>
            </a:r>
            <a:r>
              <a:rPr lang="en-PH" dirty="0"/>
              <a:t> </a:t>
            </a:r>
            <a:r>
              <a:rPr lang="en-PH" dirty="0" err="1"/>
              <a:t>thế</a:t>
            </a:r>
            <a:r>
              <a:rPr lang="en-PH" dirty="0"/>
              <a:t> </a:t>
            </a:r>
            <a:r>
              <a:rPr lang="en-PH" dirty="0" err="1"/>
              <a:t>phát</a:t>
            </a:r>
            <a:r>
              <a:rPr lang="en-PH" dirty="0"/>
              <a:t> </a:t>
            </a:r>
            <a:r>
              <a:rPr lang="en-PH" dirty="0" err="1"/>
              <a:t>huy</a:t>
            </a:r>
            <a:r>
              <a:rPr lang="en-PH" dirty="0"/>
              <a:t> </a:t>
            </a:r>
            <a:r>
              <a:rPr lang="en-PH" dirty="0" err="1"/>
              <a:t>hết</a:t>
            </a:r>
            <a:r>
              <a:rPr lang="en-PH" dirty="0"/>
              <a:t> </a:t>
            </a:r>
            <a:r>
              <a:rPr lang="en-PH" dirty="0" err="1"/>
              <a:t>khá</a:t>
            </a:r>
            <a:r>
              <a:rPr lang="en-PH" dirty="0"/>
              <a:t> </a:t>
            </a:r>
            <a:r>
              <a:rPr lang="en-PH" dirty="0" err="1"/>
              <a:t>năng</a:t>
            </a:r>
            <a:r>
              <a:rPr lang="en-PH" dirty="0"/>
              <a:t> </a:t>
            </a:r>
            <a:r>
              <a:rPr lang="en-PH" dirty="0" err="1"/>
              <a:t>của</a:t>
            </a:r>
            <a:r>
              <a:rPr lang="en-PH" dirty="0"/>
              <a:t> </a:t>
            </a:r>
            <a:r>
              <a:rPr lang="en-PH" dirty="0" err="1"/>
              <a:t>mình</a:t>
            </a:r>
            <a:r>
              <a:rPr lang="en-PH" dirty="0"/>
              <a:t> </a:t>
            </a:r>
            <a:r>
              <a:rPr lang="en-PH" dirty="0" err="1"/>
              <a:t>và</a:t>
            </a:r>
            <a:r>
              <a:rPr lang="en-PH" dirty="0"/>
              <a:t> HIỆN THỰC HÓA BẢN THÂN.  </a:t>
            </a:r>
            <a:r>
              <a:rPr lang="en-PH" dirty="0" err="1"/>
              <a:t>Ngược</a:t>
            </a:r>
            <a:r>
              <a:rPr lang="en-PH" dirty="0"/>
              <a:t> </a:t>
            </a:r>
            <a:r>
              <a:rPr lang="en-PH" dirty="0" err="1"/>
              <a:t>lại</a:t>
            </a:r>
            <a:r>
              <a:rPr lang="en-PH" dirty="0"/>
              <a:t>, </a:t>
            </a:r>
            <a:r>
              <a:rPr lang="en-PH" dirty="0" err="1"/>
              <a:t>nếu</a:t>
            </a:r>
            <a:r>
              <a:rPr lang="en-PH" dirty="0"/>
              <a:t> cha </a:t>
            </a:r>
            <a:r>
              <a:rPr lang="en-PH" dirty="0" err="1"/>
              <a:t>mẹ</a:t>
            </a:r>
            <a:r>
              <a:rPr lang="en-PH" dirty="0"/>
              <a:t> </a:t>
            </a:r>
            <a:r>
              <a:rPr lang="en-PH" dirty="0" err="1"/>
              <a:t>quan</a:t>
            </a:r>
            <a:r>
              <a:rPr lang="en-PH" dirty="0"/>
              <a:t> </a:t>
            </a:r>
            <a:r>
              <a:rPr lang="en-PH" dirty="0" err="1"/>
              <a:t>tâm</a:t>
            </a:r>
            <a:r>
              <a:rPr lang="en-PH" dirty="0"/>
              <a:t>, </a:t>
            </a:r>
            <a:r>
              <a:rPr lang="en-PH" dirty="0" err="1"/>
              <a:t>tôn</a:t>
            </a:r>
            <a:r>
              <a:rPr lang="en-PH" dirty="0"/>
              <a:t> </a:t>
            </a:r>
            <a:r>
              <a:rPr lang="en-PH" dirty="0" err="1"/>
              <a:t>trọng</a:t>
            </a:r>
            <a:r>
              <a:rPr lang="en-PH" dirty="0"/>
              <a:t> con CÓ ĐIỀU KIỆN, </a:t>
            </a:r>
            <a:r>
              <a:rPr lang="en-PH" dirty="0" err="1"/>
              <a:t>thì</a:t>
            </a:r>
            <a:r>
              <a:rPr lang="en-PH" dirty="0"/>
              <a:t> </a:t>
            </a:r>
            <a:r>
              <a:rPr lang="en-PH" dirty="0" err="1"/>
              <a:t>sẽ</a:t>
            </a:r>
            <a:r>
              <a:rPr lang="en-PH" dirty="0"/>
              <a:t> </a:t>
            </a:r>
            <a:r>
              <a:rPr lang="en-PH" dirty="0" err="1"/>
              <a:t>tạo</a:t>
            </a:r>
            <a:r>
              <a:rPr lang="en-PH" dirty="0"/>
              <a:t> </a:t>
            </a:r>
            <a:r>
              <a:rPr lang="en-PH" dirty="0" err="1"/>
              <a:t>sự</a:t>
            </a:r>
            <a:r>
              <a:rPr lang="en-PH" dirty="0"/>
              <a:t> BẤT TƯƠNG ĐỒNG </a:t>
            </a:r>
            <a:r>
              <a:rPr lang="en-PH" dirty="0" err="1"/>
              <a:t>giữa</a:t>
            </a:r>
            <a:r>
              <a:rPr lang="en-PH" dirty="0"/>
              <a:t> </a:t>
            </a:r>
            <a:r>
              <a:rPr lang="en-PH" dirty="0" err="1"/>
              <a:t>những</a:t>
            </a:r>
            <a:r>
              <a:rPr lang="en-PH" dirty="0"/>
              <a:t> </a:t>
            </a:r>
            <a:r>
              <a:rPr lang="en-PH" dirty="0" err="1"/>
              <a:t>gì</a:t>
            </a:r>
            <a:r>
              <a:rPr lang="en-PH" dirty="0"/>
              <a:t> </a:t>
            </a:r>
            <a:r>
              <a:rPr lang="en-PH" dirty="0" err="1"/>
              <a:t>đứa</a:t>
            </a:r>
            <a:r>
              <a:rPr lang="en-PH" dirty="0"/>
              <a:t> </a:t>
            </a:r>
            <a:r>
              <a:rPr lang="en-PH" dirty="0" err="1"/>
              <a:t>bé</a:t>
            </a:r>
            <a:r>
              <a:rPr lang="en-PH" dirty="0"/>
              <a:t> </a:t>
            </a:r>
            <a:r>
              <a:rPr lang="en-PH" dirty="0" err="1"/>
              <a:t>trải</a:t>
            </a:r>
            <a:r>
              <a:rPr lang="en-PH" dirty="0"/>
              <a:t> </a:t>
            </a:r>
            <a:r>
              <a:rPr lang="en-PH" dirty="0" err="1"/>
              <a:t>nghiệm</a:t>
            </a:r>
            <a:r>
              <a:rPr lang="en-PH" dirty="0"/>
              <a:t> </a:t>
            </a:r>
            <a:r>
              <a:rPr lang="en-PH" dirty="0" err="1"/>
              <a:t>và</a:t>
            </a:r>
            <a:r>
              <a:rPr lang="en-PH" dirty="0"/>
              <a:t> </a:t>
            </a:r>
            <a:r>
              <a:rPr lang="en-PH" dirty="0" err="1"/>
              <a:t>những</a:t>
            </a:r>
            <a:r>
              <a:rPr lang="en-PH" dirty="0"/>
              <a:t> </a:t>
            </a:r>
            <a:r>
              <a:rPr lang="en-PH" dirty="0" err="1"/>
              <a:t>gì</a:t>
            </a:r>
            <a:r>
              <a:rPr lang="en-PH" dirty="0"/>
              <a:t> </a:t>
            </a:r>
            <a:r>
              <a:rPr lang="en-PH" dirty="0" err="1"/>
              <a:t>nó</a:t>
            </a:r>
            <a:r>
              <a:rPr lang="en-PH" dirty="0"/>
              <a:t> </a:t>
            </a:r>
            <a:r>
              <a:rPr lang="en-PH" dirty="0" err="1"/>
              <a:t>mong</a:t>
            </a:r>
            <a:r>
              <a:rPr lang="en-PH" dirty="0"/>
              <a:t> </a:t>
            </a:r>
            <a:r>
              <a:rPr lang="en-PH" dirty="0" err="1"/>
              <a:t>muốn</a:t>
            </a:r>
            <a:r>
              <a:rPr lang="en-PH" dirty="0"/>
              <a:t> </a:t>
            </a:r>
            <a:r>
              <a:rPr lang="en-PH" dirty="0" err="1"/>
              <a:t>phải</a:t>
            </a:r>
            <a:r>
              <a:rPr lang="en-PH" dirty="0"/>
              <a:t> </a:t>
            </a:r>
            <a:r>
              <a:rPr lang="en-PH" dirty="0" err="1"/>
              <a:t>là</a:t>
            </a:r>
            <a:r>
              <a:rPr lang="en-PH" dirty="0"/>
              <a:t>.  </a:t>
            </a:r>
            <a:r>
              <a:rPr lang="en-PH" dirty="0" err="1"/>
              <a:t>Điều</a:t>
            </a:r>
            <a:r>
              <a:rPr lang="en-PH" dirty="0"/>
              <a:t> </a:t>
            </a:r>
            <a:r>
              <a:rPr lang="en-PH" dirty="0" err="1"/>
              <a:t>này</a:t>
            </a:r>
            <a:r>
              <a:rPr lang="en-PH" dirty="0"/>
              <a:t> </a:t>
            </a:r>
            <a:r>
              <a:rPr lang="en-PH" dirty="0" err="1"/>
              <a:t>đưa</a:t>
            </a:r>
            <a:r>
              <a:rPr lang="en-PH" dirty="0"/>
              <a:t> </a:t>
            </a:r>
            <a:r>
              <a:rPr lang="en-PH" dirty="0" err="1"/>
              <a:t>đến</a:t>
            </a:r>
            <a:r>
              <a:rPr lang="en-PH" dirty="0"/>
              <a:t> </a:t>
            </a:r>
            <a:r>
              <a:rPr lang="en-PH" dirty="0" err="1"/>
              <a:t>khả</a:t>
            </a:r>
            <a:r>
              <a:rPr lang="en-PH" dirty="0"/>
              <a:t> </a:t>
            </a:r>
            <a:r>
              <a:rPr lang="en-PH" dirty="0" err="1"/>
              <a:t>năng</a:t>
            </a:r>
            <a:r>
              <a:rPr lang="en-PH" dirty="0"/>
              <a:t> DỄ TỔN THƯƠNG </a:t>
            </a:r>
            <a:r>
              <a:rPr lang="en-PH" dirty="0" err="1"/>
              <a:t>nơi</a:t>
            </a:r>
            <a:r>
              <a:rPr lang="en-PH" dirty="0"/>
              <a:t> </a:t>
            </a:r>
            <a:r>
              <a:rPr lang="en-PH" dirty="0" err="1"/>
              <a:t>đứa</a:t>
            </a:r>
            <a:r>
              <a:rPr lang="en-PH" dirty="0"/>
              <a:t> </a:t>
            </a:r>
            <a:r>
              <a:rPr lang="en-PH" dirty="0" err="1"/>
              <a:t>bé</a:t>
            </a:r>
            <a:r>
              <a:rPr lang="en-PH" dirty="0"/>
              <a:t> </a:t>
            </a:r>
            <a:r>
              <a:rPr lang="en-PH" dirty="0" err="1"/>
              <a:t>và</a:t>
            </a:r>
            <a:r>
              <a:rPr lang="en-PH" dirty="0"/>
              <a:t> </a:t>
            </a:r>
            <a:r>
              <a:rPr lang="en-PH" dirty="0" err="1"/>
              <a:t>khi</a:t>
            </a:r>
            <a:r>
              <a:rPr lang="en-PH" dirty="0"/>
              <a:t> </a:t>
            </a:r>
            <a:r>
              <a:rPr lang="en-PH" dirty="0" err="1"/>
              <a:t>lớn</a:t>
            </a:r>
            <a:r>
              <a:rPr lang="en-PH" dirty="0"/>
              <a:t>.  </a:t>
            </a:r>
            <a:r>
              <a:rPr lang="en-PH" dirty="0" err="1"/>
              <a:t>Có</a:t>
            </a:r>
            <a:r>
              <a:rPr lang="en-PH" dirty="0"/>
              <a:t> </a:t>
            </a:r>
            <a:r>
              <a:rPr lang="en-PH" dirty="0" err="1"/>
              <a:t>lúc</a:t>
            </a:r>
            <a:r>
              <a:rPr lang="en-PH" dirty="0"/>
              <a:t> ta </a:t>
            </a:r>
            <a:r>
              <a:rPr lang="en-PH" dirty="0" err="1"/>
              <a:t>không</a:t>
            </a:r>
            <a:r>
              <a:rPr lang="en-PH" dirty="0"/>
              <a:t> </a:t>
            </a:r>
            <a:r>
              <a:rPr lang="en-PH" dirty="0" err="1"/>
              <a:t>hiểu</a:t>
            </a:r>
            <a:r>
              <a:rPr lang="en-PH" dirty="0"/>
              <a:t> </a:t>
            </a:r>
            <a:r>
              <a:rPr lang="en-PH" dirty="0" err="1"/>
              <a:t>tại</a:t>
            </a:r>
            <a:r>
              <a:rPr lang="en-PH" dirty="0"/>
              <a:t> </a:t>
            </a:r>
            <a:r>
              <a:rPr lang="en-PH" dirty="0" err="1"/>
              <a:t>sao</a:t>
            </a:r>
            <a:r>
              <a:rPr lang="en-PH" dirty="0"/>
              <a:t> ta </a:t>
            </a:r>
            <a:r>
              <a:rPr lang="en-PH" dirty="0" err="1"/>
              <a:t>lại</a:t>
            </a:r>
            <a:r>
              <a:rPr lang="en-PH" dirty="0"/>
              <a:t> </a:t>
            </a:r>
            <a:r>
              <a:rPr lang="en-PH" dirty="0" err="1"/>
              <a:t>hành</a:t>
            </a:r>
            <a:r>
              <a:rPr lang="en-PH" dirty="0"/>
              <a:t> </a:t>
            </a:r>
            <a:r>
              <a:rPr lang="en-PH" dirty="0" err="1"/>
              <a:t>xử</a:t>
            </a:r>
            <a:r>
              <a:rPr lang="en-PH" dirty="0"/>
              <a:t> </a:t>
            </a:r>
            <a:r>
              <a:rPr lang="en-PH" dirty="0" err="1"/>
              <a:t>cách</a:t>
            </a:r>
            <a:r>
              <a:rPr lang="en-PH" dirty="0"/>
              <a:t> </a:t>
            </a:r>
            <a:r>
              <a:rPr lang="en-PH" dirty="0" err="1"/>
              <a:t>giận</a:t>
            </a:r>
            <a:r>
              <a:rPr lang="en-PH" dirty="0"/>
              <a:t> </a:t>
            </a:r>
            <a:r>
              <a:rPr lang="en-PH" dirty="0" err="1"/>
              <a:t>dữ</a:t>
            </a:r>
            <a:r>
              <a:rPr lang="en-PH" dirty="0"/>
              <a:t> </a:t>
            </a:r>
            <a:r>
              <a:rPr lang="en-PH" dirty="0" err="1"/>
              <a:t>trong</a:t>
            </a:r>
            <a:r>
              <a:rPr lang="en-PH" dirty="0"/>
              <a:t> </a:t>
            </a:r>
            <a:r>
              <a:rPr lang="en-PH" dirty="0" err="1"/>
              <a:t>khi</a:t>
            </a:r>
            <a:r>
              <a:rPr lang="en-PH" dirty="0"/>
              <a:t> HÌNH ẢNH BẢN THÂN ta </a:t>
            </a:r>
            <a:r>
              <a:rPr lang="en-PH" dirty="0" err="1"/>
              <a:t>có</a:t>
            </a:r>
            <a:r>
              <a:rPr lang="en-PH" dirty="0"/>
              <a:t> </a:t>
            </a:r>
            <a:r>
              <a:rPr lang="en-PH" dirty="0" err="1"/>
              <a:t>về</a:t>
            </a:r>
            <a:r>
              <a:rPr lang="en-PH" dirty="0"/>
              <a:t> </a:t>
            </a:r>
            <a:r>
              <a:rPr lang="en-PH" dirty="0" err="1"/>
              <a:t>mình</a:t>
            </a:r>
            <a:r>
              <a:rPr lang="en-PH" dirty="0"/>
              <a:t> </a:t>
            </a:r>
            <a:r>
              <a:rPr lang="en-PH" dirty="0" err="1"/>
              <a:t>là</a:t>
            </a:r>
            <a:r>
              <a:rPr lang="en-PH" dirty="0"/>
              <a:t> HIỀN DỊU.  </a:t>
            </a:r>
            <a:r>
              <a:rPr lang="en-PH" dirty="0" err="1"/>
              <a:t>Nếu</a:t>
            </a:r>
            <a:r>
              <a:rPr lang="en-PH" dirty="0"/>
              <a:t> ta </a:t>
            </a:r>
            <a:r>
              <a:rPr lang="en-PH" dirty="0" err="1"/>
              <a:t>ý</a:t>
            </a:r>
            <a:r>
              <a:rPr lang="en-PH" dirty="0"/>
              <a:t> </a:t>
            </a:r>
            <a:r>
              <a:rPr lang="en-PH" dirty="0" err="1"/>
              <a:t>thức</a:t>
            </a:r>
            <a:r>
              <a:rPr lang="en-PH" dirty="0"/>
              <a:t> </a:t>
            </a:r>
            <a:r>
              <a:rPr lang="en-PH" dirty="0" err="1"/>
              <a:t>về</a:t>
            </a:r>
            <a:r>
              <a:rPr lang="en-PH" dirty="0"/>
              <a:t> </a:t>
            </a:r>
            <a:r>
              <a:rPr lang="en-PH" dirty="0" err="1"/>
              <a:t>sự</a:t>
            </a:r>
            <a:r>
              <a:rPr lang="en-PH" dirty="0"/>
              <a:t> </a:t>
            </a:r>
            <a:r>
              <a:rPr lang="en-PH" dirty="0" err="1"/>
              <a:t>bất</a:t>
            </a:r>
            <a:r>
              <a:rPr lang="en-PH" dirty="0"/>
              <a:t> </a:t>
            </a:r>
            <a:r>
              <a:rPr lang="en-PH" dirty="0" err="1"/>
              <a:t>tương</a:t>
            </a:r>
            <a:r>
              <a:rPr lang="en-PH" dirty="0"/>
              <a:t> </a:t>
            </a:r>
            <a:r>
              <a:rPr lang="en-PH" dirty="0" err="1"/>
              <a:t>đồng</a:t>
            </a:r>
            <a:r>
              <a:rPr lang="en-PH" dirty="0"/>
              <a:t> </a:t>
            </a:r>
            <a:r>
              <a:rPr lang="en-PH" dirty="0" err="1"/>
              <a:t>thì</a:t>
            </a:r>
            <a:r>
              <a:rPr lang="en-PH" dirty="0"/>
              <a:t> ta </a:t>
            </a:r>
            <a:r>
              <a:rPr lang="en-PH" dirty="0" err="1"/>
              <a:t>sẽ</a:t>
            </a:r>
            <a:r>
              <a:rPr lang="en-PH" dirty="0"/>
              <a:t> </a:t>
            </a:r>
            <a:r>
              <a:rPr lang="en-PH" dirty="0" err="1"/>
              <a:t>cảm</a:t>
            </a:r>
            <a:r>
              <a:rPr lang="en-PH" dirty="0"/>
              <a:t> </a:t>
            </a:r>
            <a:r>
              <a:rPr lang="en-PH" dirty="0" err="1"/>
              <a:t>thấy</a:t>
            </a:r>
            <a:r>
              <a:rPr lang="en-PH" dirty="0"/>
              <a:t> lo </a:t>
            </a:r>
            <a:r>
              <a:rPr lang="en-PH" dirty="0" err="1"/>
              <a:t>âu</a:t>
            </a:r>
            <a:r>
              <a:rPr lang="en-PH" dirty="0"/>
              <a:t>, </a:t>
            </a:r>
            <a:r>
              <a:rPr lang="en-PH" dirty="0" err="1"/>
              <a:t>sợ</a:t>
            </a:r>
            <a:r>
              <a:rPr lang="en-PH" dirty="0"/>
              <a:t> </a:t>
            </a:r>
            <a:r>
              <a:rPr lang="en-PH" dirty="0" err="1"/>
              <a:t>bị</a:t>
            </a:r>
            <a:r>
              <a:rPr lang="en-PH" dirty="0"/>
              <a:t> </a:t>
            </a:r>
            <a:r>
              <a:rPr lang="en-PH" dirty="0" err="1"/>
              <a:t>phát</a:t>
            </a:r>
            <a:r>
              <a:rPr lang="en-PH" dirty="0"/>
              <a:t> </a:t>
            </a:r>
            <a:r>
              <a:rPr lang="en-PH" dirty="0" err="1"/>
              <a:t>hiện</a:t>
            </a:r>
            <a:r>
              <a:rPr lang="en-PH" dirty="0"/>
              <a:t> </a:t>
            </a:r>
            <a:r>
              <a:rPr lang="en-PH" dirty="0" err="1"/>
              <a:t>những</a:t>
            </a:r>
            <a:r>
              <a:rPr lang="en-PH" dirty="0"/>
              <a:t> </a:t>
            </a:r>
            <a:r>
              <a:rPr lang="en-PH" dirty="0" err="1"/>
              <a:t>gì</a:t>
            </a:r>
            <a:r>
              <a:rPr lang="en-PH" dirty="0"/>
              <a:t> </a:t>
            </a:r>
            <a:r>
              <a:rPr lang="en-PH" dirty="0" err="1"/>
              <a:t>thực</a:t>
            </a:r>
            <a:r>
              <a:rPr lang="en-PH" dirty="0"/>
              <a:t> </a:t>
            </a:r>
            <a:r>
              <a:rPr lang="en-PH" dirty="0" err="1"/>
              <a:t>sự</a:t>
            </a:r>
            <a:r>
              <a:rPr lang="en-PH" dirty="0"/>
              <a:t> </a:t>
            </a:r>
            <a:r>
              <a:rPr lang="en-PH" dirty="0" err="1"/>
              <a:t>là</a:t>
            </a:r>
            <a:r>
              <a:rPr lang="en-PH" dirty="0"/>
              <a:t> ta, </a:t>
            </a:r>
            <a:r>
              <a:rPr lang="en-PH" dirty="0" err="1"/>
              <a:t>và</a:t>
            </a:r>
            <a:r>
              <a:rPr lang="en-PH" dirty="0"/>
              <a:t> </a:t>
            </a:r>
            <a:r>
              <a:rPr lang="en-PH" dirty="0" err="1"/>
              <a:t>vì</a:t>
            </a:r>
            <a:r>
              <a:rPr lang="en-PH" dirty="0"/>
              <a:t> </a:t>
            </a:r>
            <a:r>
              <a:rPr lang="en-PH" dirty="0" err="1"/>
              <a:t>thế</a:t>
            </a:r>
            <a:r>
              <a:rPr lang="en-PH" dirty="0"/>
              <a:t> ta </a:t>
            </a:r>
            <a:r>
              <a:rPr lang="en-PH" dirty="0" err="1"/>
              <a:t>phải</a:t>
            </a:r>
            <a:r>
              <a:rPr lang="en-PH" dirty="0"/>
              <a:t> </a:t>
            </a:r>
            <a:r>
              <a:rPr lang="en-PH" dirty="0" err="1"/>
              <a:t>phòng</a:t>
            </a:r>
            <a:r>
              <a:rPr lang="en-PH" dirty="0"/>
              <a:t> </a:t>
            </a:r>
            <a:r>
              <a:rPr lang="en-PH" dirty="0" err="1"/>
              <a:t>thủ</a:t>
            </a:r>
            <a:r>
              <a:rPr lang="en-PH" dirty="0"/>
              <a:t> </a:t>
            </a:r>
            <a:r>
              <a:rPr lang="en-PH" dirty="0" err="1"/>
              <a:t>bằng</a:t>
            </a:r>
            <a:r>
              <a:rPr lang="en-PH" dirty="0"/>
              <a:t> </a:t>
            </a:r>
            <a:r>
              <a:rPr lang="en-PH" dirty="0" err="1"/>
              <a:t>cách</a:t>
            </a:r>
            <a:r>
              <a:rPr lang="en-PH" dirty="0"/>
              <a:t> </a:t>
            </a:r>
            <a:r>
              <a:rPr lang="en-PH" dirty="0" err="1"/>
              <a:t>làm</a:t>
            </a:r>
            <a:r>
              <a:rPr lang="en-PH" dirty="0"/>
              <a:t> MÉO MÓ (</a:t>
            </a:r>
            <a:r>
              <a:rPr lang="en-PH" dirty="0" err="1"/>
              <a:t>anh</a:t>
            </a:r>
            <a:r>
              <a:rPr lang="en-PH" dirty="0"/>
              <a:t> ta </a:t>
            </a:r>
            <a:r>
              <a:rPr lang="en-PH" dirty="0" err="1"/>
              <a:t>nói</a:t>
            </a:r>
            <a:r>
              <a:rPr lang="en-PH" dirty="0"/>
              <a:t> </a:t>
            </a:r>
            <a:r>
              <a:rPr lang="en-PH" dirty="0" err="1"/>
              <a:t>nặng</a:t>
            </a:r>
            <a:r>
              <a:rPr lang="en-PH" dirty="0"/>
              <a:t> </a:t>
            </a:r>
            <a:r>
              <a:rPr lang="en-PH" dirty="0" err="1"/>
              <a:t>lời</a:t>
            </a:r>
            <a:r>
              <a:rPr lang="en-PH" dirty="0"/>
              <a:t> </a:t>
            </a:r>
            <a:r>
              <a:rPr lang="en-PH" dirty="0" err="1"/>
              <a:t>với</a:t>
            </a:r>
            <a:r>
              <a:rPr lang="en-PH" dirty="0"/>
              <a:t> </a:t>
            </a:r>
            <a:r>
              <a:rPr lang="en-PH" dirty="0" err="1"/>
              <a:t>tôi</a:t>
            </a:r>
            <a:r>
              <a:rPr lang="en-PH" dirty="0"/>
              <a:t> </a:t>
            </a:r>
            <a:r>
              <a:rPr lang="en-PH" dirty="0" err="1"/>
              <a:t>nên</a:t>
            </a:r>
            <a:r>
              <a:rPr lang="en-PH" dirty="0"/>
              <a:t> </a:t>
            </a:r>
            <a:r>
              <a:rPr lang="en-PH" dirty="0" err="1"/>
              <a:t>tôi</a:t>
            </a:r>
            <a:r>
              <a:rPr lang="en-PH" dirty="0"/>
              <a:t> </a:t>
            </a:r>
            <a:r>
              <a:rPr lang="en-PH" dirty="0" err="1"/>
              <a:t>mới</a:t>
            </a:r>
            <a:r>
              <a:rPr lang="en-PH" dirty="0"/>
              <a:t> </a:t>
            </a:r>
            <a:r>
              <a:rPr lang="en-PH" dirty="0" err="1"/>
              <a:t>nóng</a:t>
            </a:r>
            <a:r>
              <a:rPr lang="en-PH" dirty="0"/>
              <a:t> </a:t>
            </a:r>
            <a:r>
              <a:rPr lang="en-PH" dirty="0" err="1"/>
              <a:t>giận</a:t>
            </a:r>
            <a:r>
              <a:rPr lang="en-PH" dirty="0"/>
              <a:t> </a:t>
            </a:r>
            <a:r>
              <a:rPr lang="en-PH" dirty="0" err="1"/>
              <a:t>như</a:t>
            </a:r>
            <a:r>
              <a:rPr lang="en-PH" dirty="0"/>
              <a:t> </a:t>
            </a:r>
            <a:r>
              <a:rPr lang="en-PH" dirty="0" err="1"/>
              <a:t>vậy</a:t>
            </a:r>
            <a:r>
              <a:rPr lang="en-PH" dirty="0"/>
              <a:t>) </a:t>
            </a:r>
            <a:r>
              <a:rPr lang="en-PH" dirty="0" err="1"/>
              <a:t>hoặc</a:t>
            </a:r>
            <a:r>
              <a:rPr lang="en-PH" dirty="0"/>
              <a:t> PHỦ NHẬN </a:t>
            </a:r>
            <a:r>
              <a:rPr lang="en-PH" dirty="0" err="1"/>
              <a:t>sự</a:t>
            </a:r>
            <a:r>
              <a:rPr lang="en-PH" dirty="0"/>
              <a:t> </a:t>
            </a:r>
            <a:r>
              <a:rPr lang="en-PH" dirty="0" err="1"/>
              <a:t>thật</a:t>
            </a:r>
            <a:r>
              <a:rPr lang="en-PH" dirty="0"/>
              <a:t> (</a:t>
            </a:r>
            <a:r>
              <a:rPr lang="en-PH" dirty="0" err="1"/>
              <a:t>tôi</a:t>
            </a:r>
            <a:r>
              <a:rPr lang="en-PH" dirty="0"/>
              <a:t> </a:t>
            </a:r>
            <a:r>
              <a:rPr lang="en-PH" dirty="0" err="1"/>
              <a:t>không</a:t>
            </a:r>
            <a:r>
              <a:rPr lang="en-PH" dirty="0"/>
              <a:t> </a:t>
            </a:r>
            <a:r>
              <a:rPr lang="en-PH" dirty="0" err="1"/>
              <a:t>nóng</a:t>
            </a:r>
            <a:r>
              <a:rPr lang="en-PH" dirty="0"/>
              <a:t> </a:t>
            </a:r>
            <a:r>
              <a:rPr lang="en-PH" dirty="0" err="1"/>
              <a:t>giận</a:t>
            </a:r>
            <a:r>
              <a:rPr lang="en-PH" dirty="0"/>
              <a:t>).  </a:t>
            </a:r>
            <a:r>
              <a:rPr lang="en-PH" dirty="0" err="1"/>
              <a:t>Nếu</a:t>
            </a:r>
            <a:r>
              <a:rPr lang="en-PH" dirty="0"/>
              <a:t> </a:t>
            </a:r>
            <a:r>
              <a:rPr lang="en-PH" dirty="0" err="1"/>
              <a:t>phòng</a:t>
            </a:r>
            <a:r>
              <a:rPr lang="en-PH" dirty="0"/>
              <a:t> </a:t>
            </a:r>
            <a:r>
              <a:rPr lang="en-PH" dirty="0" err="1"/>
              <a:t>thủ</a:t>
            </a:r>
            <a:r>
              <a:rPr lang="en-PH" dirty="0"/>
              <a:t> </a:t>
            </a:r>
            <a:r>
              <a:rPr lang="en-PH" dirty="0" err="1"/>
              <a:t>không</a:t>
            </a:r>
            <a:r>
              <a:rPr lang="en-PH" dirty="0"/>
              <a:t> </a:t>
            </a:r>
            <a:r>
              <a:rPr lang="en-PH" dirty="0" err="1"/>
              <a:t>thành</a:t>
            </a:r>
            <a:r>
              <a:rPr lang="en-PH" dirty="0"/>
              <a:t> </a:t>
            </a:r>
            <a:r>
              <a:rPr lang="en-PH" dirty="0" err="1"/>
              <a:t>công</a:t>
            </a:r>
            <a:r>
              <a:rPr lang="en-PH" dirty="0"/>
              <a:t> </a:t>
            </a:r>
            <a:r>
              <a:rPr lang="en-PH" dirty="0" err="1"/>
              <a:t>thì</a:t>
            </a:r>
            <a:r>
              <a:rPr lang="en-PH" dirty="0"/>
              <a:t> </a:t>
            </a:r>
            <a:r>
              <a:rPr lang="en-PH" dirty="0" err="1"/>
              <a:t>sẽ</a:t>
            </a:r>
            <a:r>
              <a:rPr lang="en-PH" dirty="0"/>
              <a:t> </a:t>
            </a:r>
            <a:r>
              <a:rPr lang="en-PH" dirty="0" err="1"/>
              <a:t>đưa</a:t>
            </a:r>
            <a:r>
              <a:rPr lang="en-PH" dirty="0"/>
              <a:t> </a:t>
            </a:r>
            <a:r>
              <a:rPr lang="en-PH" dirty="0" err="1"/>
              <a:t>đến</a:t>
            </a:r>
            <a:r>
              <a:rPr lang="en-PH" dirty="0"/>
              <a:t> </a:t>
            </a:r>
            <a:r>
              <a:rPr lang="en-PH" dirty="0" err="1"/>
              <a:t>tình</a:t>
            </a:r>
            <a:r>
              <a:rPr lang="en-PH" dirty="0"/>
              <a:t> </a:t>
            </a:r>
            <a:r>
              <a:rPr lang="en-PH" dirty="0" err="1"/>
              <a:t>trang</a:t>
            </a:r>
            <a:r>
              <a:rPr lang="en-PH" dirty="0"/>
              <a:t> </a:t>
            </a:r>
            <a:r>
              <a:rPr lang="en-PH" dirty="0" err="1"/>
              <a:t>loạn</a:t>
            </a:r>
            <a:r>
              <a:rPr lang="en-PH" dirty="0"/>
              <a:t> </a:t>
            </a:r>
            <a:r>
              <a:rPr lang="en-PH" dirty="0" err="1"/>
              <a:t>thần</a:t>
            </a:r>
            <a:r>
              <a:rPr lang="en-PH" dirty="0"/>
              <a:t> </a:t>
            </a:r>
            <a:r>
              <a:rPr lang="en-PH" dirty="0" err="1"/>
              <a:t>kinh</a:t>
            </a:r>
            <a:r>
              <a:rPr lang="en-PH" dirty="0"/>
              <a:t>: </a:t>
            </a:r>
            <a:r>
              <a:rPr lang="en-PH" dirty="0" err="1"/>
              <a:t>lúc</a:t>
            </a:r>
            <a:r>
              <a:rPr lang="en-PH" dirty="0"/>
              <a:t> </a:t>
            </a:r>
            <a:r>
              <a:rPr lang="en-PH" dirty="0" err="1"/>
              <a:t>thì</a:t>
            </a:r>
            <a:r>
              <a:rPr lang="en-PH" dirty="0"/>
              <a:t> </a:t>
            </a:r>
            <a:r>
              <a:rPr lang="en-PH" dirty="0" err="1"/>
              <a:t>hành</a:t>
            </a:r>
            <a:r>
              <a:rPr lang="en-PH" dirty="0"/>
              <a:t> </a:t>
            </a:r>
            <a:r>
              <a:rPr lang="en-PH" dirty="0" err="1"/>
              <a:t>động</a:t>
            </a:r>
            <a:r>
              <a:rPr lang="en-PH" dirty="0"/>
              <a:t> </a:t>
            </a:r>
            <a:r>
              <a:rPr lang="en-PH" dirty="0" err="1"/>
              <a:t>theo</a:t>
            </a:r>
            <a:r>
              <a:rPr lang="en-PH" dirty="0"/>
              <a:t> HÌNH ẢNH BẢN THÂN, </a:t>
            </a:r>
            <a:r>
              <a:rPr lang="en-PH" dirty="0" err="1"/>
              <a:t>lúc</a:t>
            </a:r>
            <a:r>
              <a:rPr lang="en-PH" dirty="0"/>
              <a:t> </a:t>
            </a:r>
            <a:r>
              <a:rPr lang="en-PH" dirty="0" err="1"/>
              <a:t>thì</a:t>
            </a:r>
            <a:r>
              <a:rPr lang="en-PH" dirty="0"/>
              <a:t> </a:t>
            </a:r>
            <a:r>
              <a:rPr lang="en-PH" dirty="0" err="1"/>
              <a:t>hành</a:t>
            </a:r>
            <a:r>
              <a:rPr lang="en-PH" dirty="0"/>
              <a:t> </a:t>
            </a:r>
            <a:r>
              <a:rPr lang="en-PH" dirty="0" err="1"/>
              <a:t>động</a:t>
            </a:r>
            <a:r>
              <a:rPr lang="en-PH" dirty="0"/>
              <a:t> </a:t>
            </a:r>
            <a:r>
              <a:rPr lang="en-PH" dirty="0" err="1"/>
              <a:t>theo</a:t>
            </a:r>
            <a:r>
              <a:rPr lang="en-PH" dirty="0"/>
              <a:t> </a:t>
            </a:r>
            <a:r>
              <a:rPr lang="en-PH" dirty="0" err="1"/>
              <a:t>những</a:t>
            </a:r>
            <a:r>
              <a:rPr lang="en-PH" dirty="0"/>
              <a:t> </a:t>
            </a:r>
            <a:r>
              <a:rPr lang="en-PH" dirty="0" err="1"/>
              <a:t>gì</a:t>
            </a:r>
            <a:r>
              <a:rPr lang="en-PH" dirty="0"/>
              <a:t> </a:t>
            </a:r>
            <a:r>
              <a:rPr lang="en-PH" dirty="0" err="1"/>
              <a:t>trải</a:t>
            </a:r>
            <a:r>
              <a:rPr lang="en-PH" dirty="0"/>
              <a:t> </a:t>
            </a:r>
            <a:r>
              <a:rPr lang="en-PH" dirty="0" err="1"/>
              <a:t>nghiệm</a:t>
            </a:r>
            <a:r>
              <a:rPr lang="en-PH" dirty="0"/>
              <a:t> </a:t>
            </a:r>
            <a:r>
              <a:rPr lang="en-PH" dirty="0" err="1"/>
              <a:t>thực</a:t>
            </a:r>
            <a:r>
              <a:rPr lang="en-PH" dirty="0"/>
              <a:t> </a:t>
            </a:r>
            <a:r>
              <a:rPr lang="en-PH" dirty="0" err="1"/>
              <a:t>tế</a:t>
            </a:r>
            <a:r>
              <a:rPr lang="en-PH" dirty="0"/>
              <a:t>.  </a:t>
            </a:r>
            <a:r>
              <a:rPr lang="en-PH" dirty="0" err="1"/>
              <a:t>Vừa</a:t>
            </a:r>
            <a:r>
              <a:rPr lang="en-PH" dirty="0"/>
              <a:t> </a:t>
            </a:r>
            <a:r>
              <a:rPr lang="en-PH" dirty="0" err="1"/>
              <a:t>hiền</a:t>
            </a:r>
            <a:r>
              <a:rPr lang="en-PH" dirty="0"/>
              <a:t> </a:t>
            </a:r>
            <a:r>
              <a:rPr lang="en-PH" dirty="0" err="1"/>
              <a:t>lành</a:t>
            </a:r>
            <a:r>
              <a:rPr lang="en-PH" dirty="0"/>
              <a:t> </a:t>
            </a:r>
            <a:r>
              <a:rPr lang="en-PH" dirty="0" err="1"/>
              <a:t>nhẹ</a:t>
            </a:r>
            <a:r>
              <a:rPr lang="en-PH" dirty="0"/>
              <a:t> </a:t>
            </a:r>
            <a:r>
              <a:rPr lang="en-PH" dirty="0" err="1"/>
              <a:t>nhàng</a:t>
            </a:r>
            <a:r>
              <a:rPr lang="en-PH" dirty="0"/>
              <a:t> </a:t>
            </a:r>
            <a:r>
              <a:rPr lang="en-PH" dirty="0" err="1"/>
              <a:t>phút</a:t>
            </a:r>
            <a:r>
              <a:rPr lang="en-PH" dirty="0"/>
              <a:t> </a:t>
            </a:r>
            <a:r>
              <a:rPr lang="en-PH" dirty="0" err="1"/>
              <a:t>trước</a:t>
            </a:r>
            <a:r>
              <a:rPr lang="en-PH" dirty="0"/>
              <a:t>, </a:t>
            </a:r>
            <a:r>
              <a:rPr lang="en-PH" dirty="0" err="1"/>
              <a:t>phút</a:t>
            </a:r>
            <a:r>
              <a:rPr lang="en-PH" dirty="0"/>
              <a:t> </a:t>
            </a:r>
            <a:r>
              <a:rPr lang="en-PH" dirty="0" err="1"/>
              <a:t>sau</a:t>
            </a:r>
            <a:r>
              <a:rPr lang="en-PH" dirty="0"/>
              <a:t> </a:t>
            </a:r>
            <a:r>
              <a:rPr lang="en-PH" dirty="0" err="1"/>
              <a:t>nổi</a:t>
            </a:r>
            <a:r>
              <a:rPr lang="en-PH" dirty="0"/>
              <a:t> </a:t>
            </a:r>
            <a:r>
              <a:rPr lang="en-PH" dirty="0" err="1"/>
              <a:t>nóng</a:t>
            </a:r>
            <a:r>
              <a:rPr lang="en-PH" dirty="0"/>
              <a:t> </a:t>
            </a:r>
            <a:r>
              <a:rPr lang="en-PH" dirty="0" err="1"/>
              <a:t>đùng</a:t>
            </a:r>
            <a:r>
              <a:rPr lang="en-PH" dirty="0"/>
              <a:t> </a:t>
            </a:r>
            <a:r>
              <a:rPr lang="en-PH" dirty="0" err="1"/>
              <a:t>đùng</a:t>
            </a:r>
            <a:r>
              <a:rPr lang="en-PH" dirty="0"/>
              <a:t> </a:t>
            </a:r>
            <a:r>
              <a:rPr lang="en-PH" dirty="0" err="1"/>
              <a:t>hoặc</a:t>
            </a:r>
            <a:r>
              <a:rPr lang="en-PH" dirty="0"/>
              <a:t> </a:t>
            </a:r>
            <a:r>
              <a:rPr lang="en-PH" dirty="0" err="1"/>
              <a:t>ngược</a:t>
            </a:r>
            <a:r>
              <a:rPr lang="en-PH" dirty="0"/>
              <a:t> </a:t>
            </a:r>
            <a:r>
              <a:rPr lang="en-PH" dirty="0" err="1"/>
              <a:t>lại</a:t>
            </a:r>
            <a:endParaRPr lang="en-VN" dirty="0"/>
          </a:p>
        </p:txBody>
      </p:sp>
    </p:spTree>
    <p:extLst>
      <p:ext uri="{BB962C8B-B14F-4D97-AF65-F5344CB8AC3E}">
        <p14:creationId xmlns:p14="http://schemas.microsoft.com/office/powerpoint/2010/main" val="379150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3BDC-1401-4542-809F-55104CA88EB5}"/>
              </a:ext>
            </a:extLst>
          </p:cNvPr>
          <p:cNvSpPr>
            <a:spLocks noGrp="1"/>
          </p:cNvSpPr>
          <p:nvPr>
            <p:ph type="title"/>
          </p:nvPr>
        </p:nvSpPr>
        <p:spPr/>
        <p:txBody>
          <a:bodyPr/>
          <a:lstStyle/>
          <a:p>
            <a:r>
              <a:rPr lang="vi-VN" b="1" dirty="0"/>
              <a:t>Khuynh hướng hiện thực hóa mọi tiềm năng (</a:t>
            </a:r>
            <a:r>
              <a:rPr lang="en-US" dirty="0"/>
              <a:t>Actualizing Tendency)</a:t>
            </a:r>
            <a:endParaRPr lang="vi-VN" dirty="0"/>
          </a:p>
        </p:txBody>
      </p:sp>
      <p:sp>
        <p:nvSpPr>
          <p:cNvPr id="3" name="Content Placeholder 2">
            <a:extLst>
              <a:ext uri="{FF2B5EF4-FFF2-40B4-BE49-F238E27FC236}">
                <a16:creationId xmlns:a16="http://schemas.microsoft.com/office/drawing/2014/main" id="{E6770935-EA45-0647-8AE1-00714E0E8A54}"/>
              </a:ext>
            </a:extLst>
          </p:cNvPr>
          <p:cNvSpPr>
            <a:spLocks noGrp="1"/>
          </p:cNvSpPr>
          <p:nvPr>
            <p:ph idx="1"/>
          </p:nvPr>
        </p:nvSpPr>
        <p:spPr/>
        <p:txBody>
          <a:bodyPr/>
          <a:lstStyle/>
          <a:p>
            <a:pPr marL="0" indent="0">
              <a:buNone/>
            </a:pPr>
            <a:r>
              <a:rPr lang="vi-VN" dirty="0"/>
              <a:t>Bao hàm trong khuynh hướng này có 2 nhu cầu: </a:t>
            </a:r>
          </a:p>
          <a:p>
            <a:pPr marL="0" indent="0">
              <a:buNone/>
            </a:pPr>
            <a:r>
              <a:rPr lang="vi-VN" dirty="0"/>
              <a:t>- Nhu cầu duy trì tình trạng ổn định (</a:t>
            </a:r>
            <a:r>
              <a:rPr lang="en-US" dirty="0"/>
              <a:t>maintenance</a:t>
            </a:r>
            <a:r>
              <a:rPr lang="vi-VN" dirty="0"/>
              <a:t>), mặt tiêu cực là duy trì tình trạng trì trệ cũ, chống lại sự thay đổi, khăng khăng bảo vệ hình ảnh đã có về bản thân, bóp méo những kinh nghiệm không khớp với hình ảnh đó </a:t>
            </a:r>
          </a:p>
          <a:p>
            <a:pPr marL="0" indent="0">
              <a:buNone/>
            </a:pPr>
            <a:endParaRPr lang="en-VN" dirty="0"/>
          </a:p>
        </p:txBody>
      </p:sp>
    </p:spTree>
    <p:extLst>
      <p:ext uri="{BB962C8B-B14F-4D97-AF65-F5344CB8AC3E}">
        <p14:creationId xmlns:p14="http://schemas.microsoft.com/office/powerpoint/2010/main" val="85345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3BDC-1401-4542-809F-55104CA88EB5}"/>
              </a:ext>
            </a:extLst>
          </p:cNvPr>
          <p:cNvSpPr>
            <a:spLocks noGrp="1"/>
          </p:cNvSpPr>
          <p:nvPr>
            <p:ph type="title"/>
          </p:nvPr>
        </p:nvSpPr>
        <p:spPr/>
        <p:txBody>
          <a:bodyPr/>
          <a:lstStyle/>
          <a:p>
            <a:r>
              <a:rPr lang="vi-VN" b="1" dirty="0"/>
              <a:t>Khuynh hướng hiện thực hóa mọi tiềm năng (</a:t>
            </a:r>
            <a:r>
              <a:rPr lang="en-US" dirty="0"/>
              <a:t>Actualizing Tendency)</a:t>
            </a:r>
            <a:endParaRPr lang="vi-VN" dirty="0"/>
          </a:p>
        </p:txBody>
      </p:sp>
      <p:sp>
        <p:nvSpPr>
          <p:cNvPr id="3" name="Content Placeholder 2">
            <a:extLst>
              <a:ext uri="{FF2B5EF4-FFF2-40B4-BE49-F238E27FC236}">
                <a16:creationId xmlns:a16="http://schemas.microsoft.com/office/drawing/2014/main" id="{E6770935-EA45-0647-8AE1-00714E0E8A54}"/>
              </a:ext>
            </a:extLst>
          </p:cNvPr>
          <p:cNvSpPr>
            <a:spLocks noGrp="1"/>
          </p:cNvSpPr>
          <p:nvPr>
            <p:ph idx="1"/>
          </p:nvPr>
        </p:nvSpPr>
        <p:spPr/>
        <p:txBody>
          <a:bodyPr/>
          <a:lstStyle/>
          <a:p>
            <a:pPr>
              <a:buFontTx/>
              <a:buChar char="-"/>
            </a:pPr>
            <a:r>
              <a:rPr lang="vi-VN" dirty="0"/>
              <a:t>Nhu cầu cải thiện (</a:t>
            </a:r>
            <a:r>
              <a:rPr lang="en-US" dirty="0"/>
              <a:t>enhancement)</a:t>
            </a:r>
            <a:r>
              <a:rPr lang="vi-VN" dirty="0"/>
              <a:t> – Biểu hiện qua học hỏi những cái mới không mang lại lợi ích trước mắt và tức thì, thậm chí có khi đau đớn và mất mát trước mắt. </a:t>
            </a:r>
          </a:p>
          <a:p>
            <a:pPr marL="0" indent="0">
              <a:buNone/>
            </a:pPr>
            <a:r>
              <a:rPr lang="vi-VN" dirty="0"/>
              <a:t>- Khuynh hướng hiện thực hóa mọi tiềm năng không chỉ có ở người mà còn có ở những động vật khác và thực vật nữa </a:t>
            </a:r>
          </a:p>
          <a:p>
            <a:pPr marL="0" indent="0">
              <a:buNone/>
            </a:pPr>
            <a:endParaRPr lang="en-VN" dirty="0"/>
          </a:p>
        </p:txBody>
      </p:sp>
    </p:spTree>
    <p:extLst>
      <p:ext uri="{BB962C8B-B14F-4D97-AF65-F5344CB8AC3E}">
        <p14:creationId xmlns:p14="http://schemas.microsoft.com/office/powerpoint/2010/main" val="85533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3BDC-1401-4542-809F-55104CA88EB5}"/>
              </a:ext>
            </a:extLst>
          </p:cNvPr>
          <p:cNvSpPr>
            <a:spLocks noGrp="1"/>
          </p:cNvSpPr>
          <p:nvPr>
            <p:ph type="title"/>
          </p:nvPr>
        </p:nvSpPr>
        <p:spPr/>
        <p:txBody>
          <a:bodyPr/>
          <a:lstStyle/>
          <a:p>
            <a:r>
              <a:rPr lang="vi-VN" b="1" dirty="0"/>
              <a:t>Khuynh hướng hiện thực hóa mọi tiềm năng (</a:t>
            </a:r>
            <a:r>
              <a:rPr lang="en-US" dirty="0"/>
              <a:t>Actualizing Tendency)</a:t>
            </a:r>
            <a:endParaRPr lang="vi-VN" dirty="0"/>
          </a:p>
        </p:txBody>
      </p:sp>
      <p:sp>
        <p:nvSpPr>
          <p:cNvPr id="3" name="Content Placeholder 2">
            <a:extLst>
              <a:ext uri="{FF2B5EF4-FFF2-40B4-BE49-F238E27FC236}">
                <a16:creationId xmlns:a16="http://schemas.microsoft.com/office/drawing/2014/main" id="{E6770935-EA45-0647-8AE1-00714E0E8A54}"/>
              </a:ext>
            </a:extLst>
          </p:cNvPr>
          <p:cNvSpPr>
            <a:spLocks noGrp="1"/>
          </p:cNvSpPr>
          <p:nvPr>
            <p:ph idx="1"/>
          </p:nvPr>
        </p:nvSpPr>
        <p:spPr/>
        <p:txBody>
          <a:bodyPr/>
          <a:lstStyle/>
          <a:p>
            <a:pPr marL="0" indent="0">
              <a:buNone/>
            </a:pPr>
            <a:r>
              <a:rPr lang="vi-VN" dirty="0"/>
              <a:t>- Tất cả đều có thể phát triển đến mức tối đa dưới những điều kiện tối ưu: Hòa hợp (</a:t>
            </a:r>
            <a:r>
              <a:rPr lang="vi-VN" b="1" dirty="0"/>
              <a:t>Congruent</a:t>
            </a:r>
            <a:r>
              <a:rPr lang="vi-VN" dirty="0"/>
              <a:t>), Thấu cảm (</a:t>
            </a:r>
            <a:r>
              <a:rPr lang="vi-VN" b="1" dirty="0"/>
              <a:t>Empathy</a:t>
            </a:r>
            <a:r>
              <a:rPr lang="vi-VN" dirty="0"/>
              <a:t>) và trân trọng vô điều kiện/ghi nhận tích cực vô điều kiện (</a:t>
            </a:r>
            <a:r>
              <a:rPr lang="vi-VN" b="1" dirty="0"/>
              <a:t>unconditional positive regard</a:t>
            </a:r>
            <a:r>
              <a:rPr lang="vi-VN" dirty="0"/>
              <a:t>)</a:t>
            </a:r>
          </a:p>
          <a:p>
            <a:pPr marL="0" indent="0">
              <a:buNone/>
            </a:pPr>
            <a:endParaRPr lang="en-VN" dirty="0"/>
          </a:p>
        </p:txBody>
      </p:sp>
    </p:spTree>
    <p:extLst>
      <p:ext uri="{BB962C8B-B14F-4D97-AF65-F5344CB8AC3E}">
        <p14:creationId xmlns:p14="http://schemas.microsoft.com/office/powerpoint/2010/main" val="269796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9159240" cy="445770"/>
          </a:xfrm>
        </p:spPr>
        <p:txBody>
          <a:bodyPr>
            <a:noAutofit/>
          </a:bodyPr>
          <a:lstStyle/>
          <a:p>
            <a:pPr algn="ctr"/>
            <a:r>
              <a:rPr lang="en-GB" b="1" dirty="0"/>
              <a:t>BẢN CHẤT CON NGƯỜI</a:t>
            </a:r>
          </a:p>
        </p:txBody>
      </p:sp>
      <p:sp>
        <p:nvSpPr>
          <p:cNvPr id="3" name="Content Placeholder 2"/>
          <p:cNvSpPr>
            <a:spLocks noGrp="1"/>
          </p:cNvSpPr>
          <p:nvPr>
            <p:ph sz="quarter" idx="1"/>
          </p:nvPr>
        </p:nvSpPr>
        <p:spPr>
          <a:xfrm>
            <a:off x="857250" y="1805940"/>
            <a:ext cx="10498138" cy="4055110"/>
          </a:xfrm>
        </p:spPr>
        <p:txBody>
          <a:bodyPr>
            <a:normAutofit/>
          </a:bodyPr>
          <a:lstStyle/>
          <a:p>
            <a:pPr marL="0" indent="0">
              <a:buNone/>
            </a:pPr>
            <a:endParaRPr lang="en-GB" dirty="0"/>
          </a:p>
          <a:p>
            <a:pPr marL="0" indent="0">
              <a:buNone/>
            </a:pPr>
            <a:r>
              <a:rPr lang="en-GB" dirty="0"/>
              <a:t>- </a:t>
            </a:r>
            <a:r>
              <a:rPr lang="en-GB" dirty="0" err="1"/>
              <a:t>Bản</a:t>
            </a:r>
            <a:r>
              <a:rPr lang="en-GB" dirty="0"/>
              <a:t> </a:t>
            </a:r>
            <a:r>
              <a:rPr lang="en-GB" dirty="0" err="1"/>
              <a:t>chất</a:t>
            </a:r>
            <a:r>
              <a:rPr lang="en-GB" dirty="0"/>
              <a:t> con </a:t>
            </a:r>
            <a:r>
              <a:rPr lang="en-GB" dirty="0" err="1"/>
              <a:t>người</a:t>
            </a:r>
            <a:r>
              <a:rPr lang="en-GB" dirty="0"/>
              <a:t>: </a:t>
            </a:r>
            <a:r>
              <a:rPr lang="en-GB" dirty="0" err="1"/>
              <a:t>tích</a:t>
            </a:r>
            <a:r>
              <a:rPr lang="en-GB" dirty="0"/>
              <a:t> </a:t>
            </a:r>
            <a:r>
              <a:rPr lang="en-GB" dirty="0" err="1"/>
              <a:t>cực</a:t>
            </a:r>
            <a:r>
              <a:rPr lang="en-GB" dirty="0"/>
              <a:t>, mang </a:t>
            </a:r>
            <a:r>
              <a:rPr lang="en-GB" dirty="0" err="1"/>
              <a:t>tính</a:t>
            </a:r>
            <a:r>
              <a:rPr lang="en-GB" dirty="0"/>
              <a:t> </a:t>
            </a:r>
            <a:r>
              <a:rPr lang="en-GB" dirty="0" err="1"/>
              <a:t>xây</a:t>
            </a:r>
            <a:r>
              <a:rPr lang="en-GB" dirty="0"/>
              <a:t> </a:t>
            </a:r>
            <a:r>
              <a:rPr lang="en-GB" dirty="0" err="1"/>
              <a:t>dựng</a:t>
            </a:r>
            <a:r>
              <a:rPr lang="en-GB" dirty="0"/>
              <a:t> (constructive)</a:t>
            </a:r>
          </a:p>
          <a:p>
            <a:pPr marL="0" indent="0">
              <a:buNone/>
            </a:pPr>
            <a:r>
              <a:rPr lang="en-GB" dirty="0"/>
              <a:t>- </a:t>
            </a:r>
            <a:r>
              <a:rPr lang="en-GB" dirty="0" err="1"/>
              <a:t>Có</a:t>
            </a:r>
            <a:r>
              <a:rPr lang="en-GB" dirty="0"/>
              <a:t> </a:t>
            </a:r>
            <a:r>
              <a:rPr lang="en-GB" dirty="0" err="1"/>
              <a:t>khả</a:t>
            </a:r>
            <a:r>
              <a:rPr lang="en-GB" dirty="0"/>
              <a:t> </a:t>
            </a:r>
            <a:r>
              <a:rPr lang="en-GB" dirty="0" err="1"/>
              <a:t>năng</a:t>
            </a:r>
            <a:r>
              <a:rPr lang="en-GB" dirty="0"/>
              <a:t> </a:t>
            </a:r>
            <a:r>
              <a:rPr lang="en-GB" dirty="0" err="1"/>
              <a:t>tiến</a:t>
            </a:r>
            <a:r>
              <a:rPr lang="en-GB" dirty="0"/>
              <a:t> </a:t>
            </a:r>
            <a:r>
              <a:rPr lang="en-GB" dirty="0" err="1"/>
              <a:t>triển</a:t>
            </a:r>
            <a:r>
              <a:rPr lang="en-GB" dirty="0"/>
              <a:t> </a:t>
            </a:r>
            <a:r>
              <a:rPr lang="en-GB" dirty="0" err="1"/>
              <a:t>tốt</a:t>
            </a:r>
            <a:r>
              <a:rPr lang="en-GB" dirty="0"/>
              <a:t> </a:t>
            </a:r>
            <a:r>
              <a:rPr lang="en-GB" dirty="0" err="1"/>
              <a:t>hơn</a:t>
            </a:r>
            <a:r>
              <a:rPr lang="en-GB" dirty="0"/>
              <a:t> </a:t>
            </a:r>
            <a:r>
              <a:rPr lang="en-GB" dirty="0" err="1"/>
              <a:t>trong</a:t>
            </a:r>
            <a:r>
              <a:rPr lang="en-GB" dirty="0"/>
              <a:t> </a:t>
            </a:r>
            <a:r>
              <a:rPr lang="en-GB" dirty="0" err="1"/>
              <a:t>điều</a:t>
            </a:r>
            <a:r>
              <a:rPr lang="en-GB" dirty="0"/>
              <a:t> </a:t>
            </a:r>
            <a:r>
              <a:rPr lang="en-GB" dirty="0" err="1"/>
              <a:t>kiện</a:t>
            </a:r>
            <a:r>
              <a:rPr lang="en-GB" dirty="0"/>
              <a:t> </a:t>
            </a:r>
            <a:r>
              <a:rPr lang="en-GB" dirty="0" err="1"/>
              <a:t>phù</a:t>
            </a:r>
            <a:r>
              <a:rPr lang="en-GB" dirty="0"/>
              <a:t> </a:t>
            </a:r>
            <a:r>
              <a:rPr lang="en-GB" dirty="0" err="1"/>
              <a:t>hợp</a:t>
            </a:r>
            <a:endParaRPr lang="en-GB" dirty="0"/>
          </a:p>
          <a:p>
            <a:pPr marL="0" indent="0">
              <a:buNone/>
            </a:pPr>
            <a:r>
              <a:rPr lang="en-GB" dirty="0"/>
              <a:t>- Xu </a:t>
            </a:r>
            <a:r>
              <a:rPr lang="en-GB" dirty="0" err="1"/>
              <a:t>hướng</a:t>
            </a:r>
            <a:r>
              <a:rPr lang="en-GB" dirty="0"/>
              <a:t> </a:t>
            </a:r>
            <a:r>
              <a:rPr lang="en-GB" dirty="0" err="1"/>
              <a:t>hiện</a:t>
            </a:r>
            <a:r>
              <a:rPr lang="en-GB" dirty="0"/>
              <a:t> </a:t>
            </a:r>
            <a:r>
              <a:rPr lang="en-GB" dirty="0" err="1"/>
              <a:t>thực</a:t>
            </a:r>
            <a:r>
              <a:rPr lang="en-GB" dirty="0"/>
              <a:t> </a:t>
            </a:r>
            <a:r>
              <a:rPr lang="en-GB" dirty="0" err="1"/>
              <a:t>hóa</a:t>
            </a:r>
            <a:r>
              <a:rPr lang="en-GB" dirty="0"/>
              <a:t> </a:t>
            </a:r>
            <a:r>
              <a:rPr lang="en-GB" dirty="0" err="1"/>
              <a:t>bản</a:t>
            </a:r>
            <a:r>
              <a:rPr lang="en-GB" dirty="0"/>
              <a:t> </a:t>
            </a:r>
            <a:r>
              <a:rPr lang="en-GB" dirty="0" err="1"/>
              <a:t>thân</a:t>
            </a:r>
            <a:endParaRPr lang="en-GB" dirty="0"/>
          </a:p>
        </p:txBody>
      </p:sp>
      <p:sp>
        <p:nvSpPr>
          <p:cNvPr id="7" name="AutoShape 4" descr="Káº¿t quáº£ hÃ¬nh áº£nh cho movimiento ascendente"/>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movimiento ascendente"/>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Káº¿t quáº£ hÃ¬nh áº£nh cho movimiento ascendente"/>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0554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4585</TotalTime>
  <Words>4707</Words>
  <Application>Microsoft Macintosh PowerPoint</Application>
  <PresentationFormat>Widescreen</PresentationFormat>
  <Paragraphs>307</Paragraphs>
  <Slides>52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RoxboroughCF</vt:lpstr>
      <vt:lpstr>Symbol</vt:lpstr>
      <vt:lpstr>Office Theme</vt:lpstr>
      <vt:lpstr>PowerPoint Presentation</vt:lpstr>
      <vt:lpstr>TIỂU SỬ TÁC GIẢ</vt:lpstr>
      <vt:lpstr>TIỂU SỬ TÁC GIẢ</vt:lpstr>
      <vt:lpstr>Khuynh hướng tạo thành (Formative tendency) </vt:lpstr>
      <vt:lpstr>Khuynh hướng hiện thực hóa mọi tiềm năng (Actualizing Tendency)</vt:lpstr>
      <vt:lpstr>Khuynh hướng hiện thực hóa mọi tiềm năng (Actualizing Tendency)</vt:lpstr>
      <vt:lpstr>Khuynh hướng hiện thực hóa mọi tiềm năng (Actualizing Tendency)</vt:lpstr>
      <vt:lpstr>Khuynh hướng hiện thực hóa mọi tiềm năng (Actualizing Tendency)</vt:lpstr>
      <vt:lpstr>BẢN CHẤT CON NGƯỜI</vt:lpstr>
      <vt:lpstr>Tóm tắt</vt:lpstr>
      <vt:lpstr>I. Cấu trúc nhân cách</vt:lpstr>
      <vt:lpstr>I. Cấu trúc nhân cách</vt:lpstr>
      <vt:lpstr>II. Tác động đến cấu trúc nhân cách</vt:lpstr>
      <vt:lpstr>Tương đồng (Congruence) vs  Bất tương đồng (Incongruence) </vt:lpstr>
      <vt:lpstr>II. Tác động đến cấu trúc nhân cách</vt:lpstr>
      <vt:lpstr>Tương đồng (Congruence) vs  Bất tương đồng (Incongruence) </vt:lpstr>
      <vt:lpstr>Tương đồng (Congruence) vs  Bất tương đồng (Incongruence) </vt:lpstr>
      <vt:lpstr>Tóm tắt</vt:lpstr>
      <vt:lpstr>II. Tác động đến cấu trúc nhân cách</vt:lpstr>
      <vt:lpstr>II. Tác động đến cấu trúc nhân cách</vt:lpstr>
      <vt:lpstr>II. Tác động đến cấu trúc nhân cách</vt:lpstr>
      <vt:lpstr>SỰ THẤU CẢM (Empathy)</vt:lpstr>
      <vt:lpstr>SỰ CHÂN THÀNH, HÒA HỢP</vt:lpstr>
      <vt:lpstr>PowerPoint Presentation</vt:lpstr>
      <vt:lpstr>PowerPoint Presentation</vt:lpstr>
      <vt:lpstr>III. Hệ quả</vt:lpstr>
      <vt:lpstr>III. Hệ quả</vt:lpstr>
      <vt:lpstr>III. NHỮNG YẾU TỐ CẢN TRỞ SỨC KHỎE TÂM LÝ  </vt:lpstr>
      <vt:lpstr>Tóm tắt</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IV. Self-actualization (Hiện thực hóa bản thân) </vt:lpstr>
      <vt:lpstr>The fully functioning person (Thành toàn chức năng nhân vị) </vt:lpstr>
      <vt:lpstr>IV. Self-actualization (Hiện thực hóa bản thân) </vt:lpstr>
      <vt:lpstr>3A</vt:lpstr>
      <vt:lpstr>Trị liệu </vt:lpstr>
      <vt:lpstr>Tóm tắt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Huy</dc:creator>
  <cp:lastModifiedBy>Điệp Ngô Xuân</cp:lastModifiedBy>
  <cp:revision>87</cp:revision>
  <dcterms:created xsi:type="dcterms:W3CDTF">2020-10-31T15:29:26Z</dcterms:created>
  <dcterms:modified xsi:type="dcterms:W3CDTF">2023-11-15T00:58:19Z</dcterms:modified>
</cp:coreProperties>
</file>