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92" r:id="rId3"/>
    <p:sldId id="293" r:id="rId4"/>
    <p:sldId id="304" r:id="rId5"/>
    <p:sldId id="257" r:id="rId6"/>
    <p:sldId id="258" r:id="rId7"/>
    <p:sldId id="280" r:id="rId8"/>
    <p:sldId id="281" r:id="rId9"/>
    <p:sldId id="259" r:id="rId10"/>
    <p:sldId id="263" r:id="rId11"/>
    <p:sldId id="260" r:id="rId12"/>
    <p:sldId id="261" r:id="rId13"/>
    <p:sldId id="262" r:id="rId14"/>
    <p:sldId id="264" r:id="rId15"/>
    <p:sldId id="265" r:id="rId16"/>
    <p:sldId id="299" r:id="rId17"/>
    <p:sldId id="294" r:id="rId18"/>
    <p:sldId id="291" r:id="rId19"/>
    <p:sldId id="266" r:id="rId20"/>
    <p:sldId id="268" r:id="rId21"/>
    <p:sldId id="295" r:id="rId22"/>
    <p:sldId id="270" r:id="rId23"/>
    <p:sldId id="296" r:id="rId24"/>
    <p:sldId id="271" r:id="rId25"/>
    <p:sldId id="284" r:id="rId26"/>
    <p:sldId id="272" r:id="rId27"/>
    <p:sldId id="297" r:id="rId28"/>
    <p:sldId id="273" r:id="rId29"/>
    <p:sldId id="274" r:id="rId30"/>
    <p:sldId id="276" r:id="rId31"/>
    <p:sldId id="298" r:id="rId32"/>
    <p:sldId id="344" r:id="rId33"/>
    <p:sldId id="345" r:id="rId34"/>
    <p:sldId id="277" r:id="rId35"/>
    <p:sldId id="282" r:id="rId36"/>
    <p:sldId id="285" r:id="rId37"/>
    <p:sldId id="307" r:id="rId38"/>
    <p:sldId id="305" r:id="rId39"/>
    <p:sldId id="301" r:id="rId40"/>
    <p:sldId id="300" r:id="rId41"/>
    <p:sldId id="302" r:id="rId42"/>
    <p:sldId id="283" r:id="rId43"/>
    <p:sldId id="287" r:id="rId44"/>
    <p:sldId id="289" r:id="rId45"/>
    <p:sldId id="303" r:id="rId46"/>
    <p:sldId id="269" r:id="rId47"/>
    <p:sldId id="30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41" autoAdjust="0"/>
    <p:restoredTop sz="94171"/>
  </p:normalViewPr>
  <p:slideViewPr>
    <p:cSldViewPr snapToGrid="0">
      <p:cViewPr varScale="1">
        <p:scale>
          <a:sx n="82" d="100"/>
          <a:sy n="82" d="100"/>
        </p:scale>
        <p:origin x="17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BBE6A-8890-1D4C-9DAD-D0A677A6FC64}" type="datetimeFigureOut">
              <a:rPr lang="en-VN" smtClean="0"/>
              <a:t>15/11/2023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3A121-645D-624E-B8B3-C9E87F7662E8}" type="slidenum">
              <a:rPr lang="en-VN" smtClean="0"/>
              <a:t>‹#›</a:t>
            </a:fld>
            <a:endParaRPr lang="en-VN"/>
          </a:p>
        </p:txBody>
      </p:sp>
    </p:spTree>
    <p:extLst>
      <p:ext uri="{BB962C8B-B14F-4D97-AF65-F5344CB8AC3E}">
        <p14:creationId xmlns:p14="http://schemas.microsoft.com/office/powerpoint/2010/main" val="274520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Sống</a:t>
            </a:r>
            <a:r>
              <a:rPr lang="en-GB" baseline="0" dirty="0"/>
              <a:t> </a:t>
            </a:r>
            <a:r>
              <a:rPr lang="en-GB" baseline="0" dirty="0" err="1"/>
              <a:t>khác</a:t>
            </a:r>
            <a:r>
              <a:rPr lang="en-GB" baseline="0" dirty="0"/>
              <a:t> </a:t>
            </a:r>
            <a:r>
              <a:rPr lang="en-GB" baseline="0" dirty="0" err="1"/>
              <a:t>gì</a:t>
            </a:r>
            <a:r>
              <a:rPr lang="en-GB" baseline="0" dirty="0"/>
              <a:t> </a:t>
            </a:r>
            <a:r>
              <a:rPr lang="en-GB" baseline="0" dirty="0" err="1"/>
              <a:t>với</a:t>
            </a:r>
            <a:r>
              <a:rPr lang="en-GB" baseline="0" dirty="0"/>
              <a:t> </a:t>
            </a:r>
            <a:r>
              <a:rPr lang="en-GB" baseline="0" dirty="0" err="1"/>
              <a:t>tồn</a:t>
            </a:r>
            <a:r>
              <a:rPr lang="en-GB" baseline="0" dirty="0"/>
              <a:t> </a:t>
            </a:r>
            <a:r>
              <a:rPr lang="en-GB" baseline="0" dirty="0" err="1"/>
              <a:t>tại</a:t>
            </a:r>
            <a:r>
              <a:rPr lang="en-GB" baseline="0" dirty="0"/>
              <a:t>?</a:t>
            </a:r>
            <a:endParaRPr lang="en-GB" dirty="0"/>
          </a:p>
        </p:txBody>
      </p:sp>
      <p:sp>
        <p:nvSpPr>
          <p:cNvPr id="4" name="Slide Number Placeholder 3"/>
          <p:cNvSpPr>
            <a:spLocks noGrp="1"/>
          </p:cNvSpPr>
          <p:nvPr>
            <p:ph type="sldNum" sz="quarter" idx="10"/>
          </p:nvPr>
        </p:nvSpPr>
        <p:spPr/>
        <p:txBody>
          <a:bodyPr/>
          <a:lstStyle/>
          <a:p>
            <a:fld id="{34210E80-EB29-4E4F-8E16-0DE3A3B3CBE1}" type="slidenum">
              <a:rPr lang="en-GB" smtClean="0"/>
              <a:t>2</a:t>
            </a:fld>
            <a:endParaRPr lang="en-GB"/>
          </a:p>
        </p:txBody>
      </p:sp>
    </p:spTree>
    <p:extLst>
      <p:ext uri="{BB962C8B-B14F-4D97-AF65-F5344CB8AC3E}">
        <p14:creationId xmlns:p14="http://schemas.microsoft.com/office/powerpoint/2010/main" val="3964652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Tủi hổ là căn bệnh của tâm hồn</a:t>
            </a:r>
          </a:p>
        </p:txBody>
      </p:sp>
      <p:sp>
        <p:nvSpPr>
          <p:cNvPr id="4" name="Slide Number Placeholder 3"/>
          <p:cNvSpPr>
            <a:spLocks noGrp="1"/>
          </p:cNvSpPr>
          <p:nvPr>
            <p:ph type="sldNum" sz="quarter" idx="5"/>
          </p:nvPr>
        </p:nvSpPr>
        <p:spPr/>
        <p:txBody>
          <a:bodyPr/>
          <a:lstStyle/>
          <a:p>
            <a:fld id="{E523A121-645D-624E-B8B3-C9E87F7662E8}" type="slidenum">
              <a:rPr lang="en-VN" smtClean="0"/>
              <a:t>30</a:t>
            </a:fld>
            <a:endParaRPr lang="en-VN"/>
          </a:p>
        </p:txBody>
      </p:sp>
    </p:spTree>
    <p:extLst>
      <p:ext uri="{BB962C8B-B14F-4D97-AF65-F5344CB8AC3E}">
        <p14:creationId xmlns:p14="http://schemas.microsoft.com/office/powerpoint/2010/main" val="361174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4210E80-EB29-4E4F-8E16-0DE3A3B3CBE1}" type="slidenum">
              <a:rPr lang="en-GB" smtClean="0"/>
              <a:t>31</a:t>
            </a:fld>
            <a:endParaRPr lang="en-GB"/>
          </a:p>
        </p:txBody>
      </p:sp>
    </p:spTree>
    <p:extLst>
      <p:ext uri="{BB962C8B-B14F-4D97-AF65-F5344CB8AC3E}">
        <p14:creationId xmlns:p14="http://schemas.microsoft.com/office/powerpoint/2010/main" val="3964652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Những người dễ rơi vào khủng hoảng hiện sinh: 1. người bị trầm cảm/ 2. người đi giúp đời có lòng trắc ẩn/ 3. những vị thánh đi cứu rỗi/ 4. những người không thoả mãn trong đời sống.</a:t>
            </a:r>
          </a:p>
          <a:p>
            <a:r>
              <a:rPr lang="en-US" dirty="0"/>
              <a:t>https://</a:t>
            </a:r>
            <a:r>
              <a:rPr lang="en-US" dirty="0" err="1"/>
              <a:t>www.youtube.com</a:t>
            </a:r>
            <a:r>
              <a:rPr lang="en-US" dirty="0"/>
              <a:t>/</a:t>
            </a:r>
            <a:r>
              <a:rPr lang="en-US" dirty="0" err="1"/>
              <a:t>watch?v</a:t>
            </a:r>
            <a:r>
              <a:rPr lang="en-US" dirty="0"/>
              <a:t>=BrLMjSX3hGY</a:t>
            </a:r>
          </a:p>
          <a:p>
            <a:r>
              <a:rPr lang="en-US" dirty="0"/>
              <a:t>https://</a:t>
            </a:r>
            <a:r>
              <a:rPr lang="en-US" dirty="0" err="1"/>
              <a:t>www.youtube.com</a:t>
            </a:r>
            <a:r>
              <a:rPr lang="en-US" dirty="0"/>
              <a:t>/</a:t>
            </a:r>
            <a:r>
              <a:rPr lang="en-US" dirty="0" err="1"/>
              <a:t>watch?v</a:t>
            </a:r>
            <a:r>
              <a:rPr lang="en-US"/>
              <a:t>=EXc6O0i6aFg</a:t>
            </a:r>
            <a:endParaRPr lang="en-VN" dirty="0"/>
          </a:p>
        </p:txBody>
      </p:sp>
      <p:sp>
        <p:nvSpPr>
          <p:cNvPr id="4" name="Slide Number Placeholder 3"/>
          <p:cNvSpPr>
            <a:spLocks noGrp="1"/>
          </p:cNvSpPr>
          <p:nvPr>
            <p:ph type="sldNum" sz="quarter" idx="5"/>
          </p:nvPr>
        </p:nvSpPr>
        <p:spPr/>
        <p:txBody>
          <a:bodyPr/>
          <a:lstStyle/>
          <a:p>
            <a:fld id="{FD916DBF-8C75-B343-B27D-28AFF958B326}" type="slidenum">
              <a:rPr lang="en-VN" smtClean="0"/>
              <a:t>32</a:t>
            </a:fld>
            <a:endParaRPr lang="en-VN"/>
          </a:p>
        </p:txBody>
      </p:sp>
    </p:spTree>
    <p:extLst>
      <p:ext uri="{BB962C8B-B14F-4D97-AF65-F5344CB8AC3E}">
        <p14:creationId xmlns:p14="http://schemas.microsoft.com/office/powerpoint/2010/main" val="2627284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VN" dirty="0"/>
              <a:t>i cũng có vận mệnh với cuộc đờn, vơi vũ trụ</a:t>
            </a:r>
          </a:p>
        </p:txBody>
      </p:sp>
      <p:sp>
        <p:nvSpPr>
          <p:cNvPr id="4" name="Slide Number Placeholder 3"/>
          <p:cNvSpPr>
            <a:spLocks noGrp="1"/>
          </p:cNvSpPr>
          <p:nvPr>
            <p:ph type="sldNum" sz="quarter" idx="5"/>
          </p:nvPr>
        </p:nvSpPr>
        <p:spPr/>
        <p:txBody>
          <a:bodyPr/>
          <a:lstStyle/>
          <a:p>
            <a:fld id="{E523A121-645D-624E-B8B3-C9E87F7662E8}" type="slidenum">
              <a:rPr lang="en-VN" smtClean="0"/>
              <a:t>35</a:t>
            </a:fld>
            <a:endParaRPr lang="en-VN"/>
          </a:p>
        </p:txBody>
      </p:sp>
    </p:spTree>
    <p:extLst>
      <p:ext uri="{BB962C8B-B14F-4D97-AF65-F5344CB8AC3E}">
        <p14:creationId xmlns:p14="http://schemas.microsoft.com/office/powerpoint/2010/main" val="1452716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4210E80-EB29-4E4F-8E16-0DE3A3B3CBE1}" type="slidenum">
              <a:rPr lang="en-GB" smtClean="0"/>
              <a:t>38</a:t>
            </a:fld>
            <a:endParaRPr lang="en-GB"/>
          </a:p>
        </p:txBody>
      </p:sp>
    </p:spTree>
    <p:extLst>
      <p:ext uri="{BB962C8B-B14F-4D97-AF65-F5344CB8AC3E}">
        <p14:creationId xmlns:p14="http://schemas.microsoft.com/office/powerpoint/2010/main" val="396465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a:t>Sự</a:t>
            </a:r>
            <a:r>
              <a:rPr lang="en-GB" baseline="0" dirty="0"/>
              <a:t> </a:t>
            </a:r>
            <a:r>
              <a:rPr lang="en-GB" baseline="0" dirty="0" err="1"/>
              <a:t>trở</a:t>
            </a:r>
            <a:r>
              <a:rPr lang="en-GB" baseline="0" dirty="0"/>
              <a:t> </a:t>
            </a:r>
            <a:r>
              <a:rPr lang="en-GB" baseline="0" dirty="0" err="1"/>
              <a:t>thành</a:t>
            </a:r>
            <a:r>
              <a:rPr lang="en-GB" baseline="0" dirty="0"/>
              <a:t>: </a:t>
            </a:r>
            <a:r>
              <a:rPr lang="en-GB" baseline="0" dirty="0" err="1"/>
              <a:t>gần</a:t>
            </a:r>
            <a:r>
              <a:rPr lang="en-GB" baseline="0" dirty="0"/>
              <a:t> </a:t>
            </a:r>
            <a:r>
              <a:rPr lang="en-GB" baseline="0" dirty="0" err="1"/>
              <a:t>với</a:t>
            </a:r>
            <a:r>
              <a:rPr lang="en-GB" baseline="0" dirty="0"/>
              <a:t> </a:t>
            </a:r>
            <a:r>
              <a:rPr lang="en-GB" baseline="0" dirty="0" err="1"/>
              <a:t>khái</a:t>
            </a:r>
            <a:r>
              <a:rPr lang="en-GB" baseline="0" dirty="0"/>
              <a:t> </a:t>
            </a:r>
            <a:r>
              <a:rPr lang="en-GB" baseline="0" dirty="0" err="1"/>
              <a:t>niệm</a:t>
            </a:r>
            <a:r>
              <a:rPr lang="en-GB" baseline="0" dirty="0"/>
              <a:t> </a:t>
            </a:r>
            <a:r>
              <a:rPr lang="en-GB" baseline="0" dirty="0" err="1"/>
              <a:t>của</a:t>
            </a:r>
            <a:r>
              <a:rPr lang="en-GB" baseline="0" dirty="0"/>
              <a:t> Rogers, </a:t>
            </a:r>
            <a:r>
              <a:rPr lang="en-GB" baseline="0" dirty="0" err="1"/>
              <a:t>ko</a:t>
            </a:r>
            <a:r>
              <a:rPr lang="en-GB" baseline="0" dirty="0"/>
              <a:t> </a:t>
            </a:r>
            <a:r>
              <a:rPr lang="en-GB" baseline="0" dirty="0" err="1"/>
              <a:t>cố</a:t>
            </a:r>
            <a:r>
              <a:rPr lang="en-GB" baseline="0" dirty="0"/>
              <a:t> </a:t>
            </a:r>
            <a:r>
              <a:rPr lang="en-GB" baseline="0" dirty="0" err="1"/>
              <a:t>định</a:t>
            </a:r>
            <a:r>
              <a:rPr lang="en-GB" baseline="0" dirty="0"/>
              <a:t>, </a:t>
            </a:r>
            <a:r>
              <a:rPr lang="en-GB" baseline="0" dirty="0" err="1"/>
              <a:t>ko</a:t>
            </a:r>
            <a:r>
              <a:rPr lang="en-GB" baseline="0" dirty="0"/>
              <a:t> </a:t>
            </a:r>
            <a:r>
              <a:rPr lang="en-GB" baseline="0" dirty="0" err="1"/>
              <a:t>có</a:t>
            </a:r>
            <a:r>
              <a:rPr lang="en-GB" baseline="0" dirty="0"/>
              <a:t> </a:t>
            </a:r>
            <a:r>
              <a:rPr lang="en-GB" baseline="0" dirty="0" err="1"/>
              <a:t>số</a:t>
            </a:r>
            <a:r>
              <a:rPr lang="en-GB" baseline="0" dirty="0"/>
              <a:t> </a:t>
            </a:r>
            <a:r>
              <a:rPr lang="en-GB" baseline="0" dirty="0" err="1"/>
              <a:t>phận</a:t>
            </a:r>
            <a:r>
              <a:rPr lang="en-GB" baseline="0" dirty="0"/>
              <a:t>, </a:t>
            </a:r>
            <a:r>
              <a:rPr lang="en-GB" baseline="0" dirty="0" err="1"/>
              <a:t>mỗi</a:t>
            </a:r>
            <a:r>
              <a:rPr lang="en-GB" baseline="0" dirty="0"/>
              <a:t> </a:t>
            </a:r>
            <a:r>
              <a:rPr lang="en-GB" baseline="0" dirty="0" err="1"/>
              <a:t>ngày</a:t>
            </a:r>
            <a:r>
              <a:rPr lang="en-GB" baseline="0" dirty="0"/>
              <a:t> </a:t>
            </a:r>
            <a:r>
              <a:rPr lang="en-GB" baseline="0" dirty="0" err="1"/>
              <a:t>trở</a:t>
            </a:r>
            <a:r>
              <a:rPr lang="en-GB" baseline="0" dirty="0"/>
              <a:t> </a:t>
            </a:r>
            <a:r>
              <a:rPr lang="en-GB" baseline="0" dirty="0" err="1"/>
              <a:t>thành</a:t>
            </a:r>
            <a:r>
              <a:rPr lang="en-GB" baseline="0" dirty="0"/>
              <a:t> </a:t>
            </a:r>
            <a:r>
              <a:rPr lang="en-GB" baseline="0" dirty="0" err="1"/>
              <a:t>cái</a:t>
            </a:r>
            <a:r>
              <a:rPr lang="en-GB" baseline="0" dirty="0"/>
              <a:t> </a:t>
            </a:r>
            <a:r>
              <a:rPr lang="en-GB" baseline="0" dirty="0" err="1"/>
              <a:t>chúng</a:t>
            </a:r>
            <a:r>
              <a:rPr lang="en-GB" baseline="0" dirty="0"/>
              <a:t> ta </a:t>
            </a:r>
            <a:r>
              <a:rPr lang="en-GB" baseline="0" dirty="0" err="1"/>
              <a:t>là</a:t>
            </a:r>
            <a:r>
              <a:rPr lang="en-GB" baseline="0" dirty="0"/>
              <a:t>, </a:t>
            </a:r>
            <a:r>
              <a:rPr lang="en-GB" baseline="0" dirty="0" err="1"/>
              <a:t>liên</a:t>
            </a:r>
            <a:r>
              <a:rPr lang="en-GB" baseline="0" dirty="0"/>
              <a:t> </a:t>
            </a:r>
            <a:r>
              <a:rPr lang="en-GB" baseline="0" dirty="0" err="1"/>
              <a:t>tục</a:t>
            </a:r>
            <a:r>
              <a:rPr lang="en-GB" baseline="0" dirty="0"/>
              <a:t> </a:t>
            </a:r>
            <a:r>
              <a:rPr lang="en-GB" baseline="0" dirty="0" err="1"/>
              <a:t>thanh</a:t>
            </a:r>
            <a:r>
              <a:rPr lang="en-GB" baseline="0" dirty="0"/>
              <a:t> </a:t>
            </a:r>
            <a:r>
              <a:rPr lang="en-GB" baseline="0" dirty="0" err="1"/>
              <a:t>lọc</a:t>
            </a:r>
            <a:r>
              <a:rPr lang="en-GB" baseline="0" dirty="0"/>
              <a:t> </a:t>
            </a:r>
            <a:r>
              <a:rPr lang="en-GB" baseline="0" dirty="0" err="1"/>
              <a:t>bản</a:t>
            </a:r>
            <a:r>
              <a:rPr lang="en-GB" baseline="0" dirty="0"/>
              <a:t> </a:t>
            </a:r>
            <a:r>
              <a:rPr lang="en-GB" baseline="0" dirty="0" err="1"/>
              <a:t>thân</a:t>
            </a:r>
            <a:r>
              <a:rPr lang="en-GB" baseline="0" dirty="0"/>
              <a:t> qua </a:t>
            </a:r>
            <a:r>
              <a:rPr lang="en-GB" baseline="0" dirty="0" err="1"/>
              <a:t>các</a:t>
            </a:r>
            <a:r>
              <a:rPr lang="en-GB" baseline="0" dirty="0"/>
              <a:t> </a:t>
            </a:r>
            <a:r>
              <a:rPr lang="en-GB" baseline="0" dirty="0" err="1"/>
              <a:t>chọn</a:t>
            </a:r>
            <a:r>
              <a:rPr lang="en-GB" baseline="0" dirty="0"/>
              <a:t> </a:t>
            </a:r>
            <a:r>
              <a:rPr lang="en-GB" baseline="0" dirty="0" err="1"/>
              <a:t>lựa</a:t>
            </a:r>
            <a:endParaRPr lang="en-GB" baseline="0" dirty="0"/>
          </a:p>
          <a:p>
            <a:pPr marL="171450" indent="-171450">
              <a:buFontTx/>
              <a:buChar char="-"/>
            </a:pPr>
            <a:r>
              <a:rPr lang="en-GB" baseline="0" dirty="0" err="1"/>
              <a:t>Lành</a:t>
            </a:r>
            <a:r>
              <a:rPr lang="en-GB" baseline="0" dirty="0"/>
              <a:t> </a:t>
            </a:r>
            <a:r>
              <a:rPr lang="en-GB" baseline="0" dirty="0" err="1"/>
              <a:t>mạnh</a:t>
            </a:r>
            <a:r>
              <a:rPr lang="en-GB" baseline="0" dirty="0"/>
              <a:t> vs. </a:t>
            </a:r>
            <a:r>
              <a:rPr lang="en-GB" baseline="0" dirty="0" err="1"/>
              <a:t>không</a:t>
            </a:r>
            <a:r>
              <a:rPr lang="en-GB" baseline="0" dirty="0"/>
              <a:t> </a:t>
            </a:r>
            <a:r>
              <a:rPr lang="en-GB" baseline="0" dirty="0" err="1"/>
              <a:t>lành</a:t>
            </a:r>
            <a:r>
              <a:rPr lang="en-GB" baseline="0" dirty="0"/>
              <a:t> </a:t>
            </a:r>
            <a:r>
              <a:rPr lang="en-GB" baseline="0" dirty="0" err="1"/>
              <a:t>mạnh</a:t>
            </a:r>
            <a:r>
              <a:rPr lang="en-GB" baseline="0" dirty="0"/>
              <a:t>: </a:t>
            </a:r>
            <a:r>
              <a:rPr lang="en-GB" baseline="0" dirty="0" err="1"/>
              <a:t>có</a:t>
            </a:r>
            <a:r>
              <a:rPr lang="en-GB" baseline="0" dirty="0"/>
              <a:t> ý </a:t>
            </a:r>
            <a:r>
              <a:rPr lang="en-GB" baseline="0" dirty="0" err="1"/>
              <a:t>nghĩa</a:t>
            </a:r>
            <a:r>
              <a:rPr lang="en-GB" baseline="0" dirty="0"/>
              <a:t> hay </a:t>
            </a:r>
            <a:r>
              <a:rPr lang="en-GB" baseline="0" dirty="0" err="1"/>
              <a:t>ko</a:t>
            </a:r>
            <a:r>
              <a:rPr lang="en-GB" baseline="0" dirty="0"/>
              <a:t> </a:t>
            </a:r>
            <a:r>
              <a:rPr lang="en-GB" baseline="0" dirty="0" err="1"/>
              <a:t>có</a:t>
            </a:r>
            <a:r>
              <a:rPr lang="en-GB" baseline="0" dirty="0"/>
              <a:t> ý </a:t>
            </a:r>
            <a:r>
              <a:rPr lang="en-GB" baseline="0" dirty="0" err="1"/>
              <a:t>nghĩa</a:t>
            </a:r>
            <a:endParaRPr lang="en-GB" dirty="0"/>
          </a:p>
        </p:txBody>
      </p:sp>
      <p:sp>
        <p:nvSpPr>
          <p:cNvPr id="4" name="Slide Number Placeholder 3"/>
          <p:cNvSpPr>
            <a:spLocks noGrp="1"/>
          </p:cNvSpPr>
          <p:nvPr>
            <p:ph type="sldNum" sz="quarter" idx="10"/>
          </p:nvPr>
        </p:nvSpPr>
        <p:spPr/>
        <p:txBody>
          <a:bodyPr/>
          <a:lstStyle/>
          <a:p>
            <a:fld id="{34210E80-EB29-4E4F-8E16-0DE3A3B3CBE1}" type="slidenum">
              <a:rPr lang="en-GB" smtClean="0"/>
              <a:t>3</a:t>
            </a:fld>
            <a:endParaRPr lang="en-GB"/>
          </a:p>
        </p:txBody>
      </p:sp>
    </p:spTree>
    <p:extLst>
      <p:ext uri="{BB962C8B-B14F-4D97-AF65-F5344CB8AC3E}">
        <p14:creationId xmlns:p14="http://schemas.microsoft.com/office/powerpoint/2010/main" val="396465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
            </a:r>
            <a:r>
              <a:rPr lang="en-VN" dirty="0"/>
              <a:t>hông phụ thuộc vào phép tắc, bản năng</a:t>
            </a:r>
          </a:p>
        </p:txBody>
      </p:sp>
      <p:sp>
        <p:nvSpPr>
          <p:cNvPr id="4" name="Slide Number Placeholder 3"/>
          <p:cNvSpPr>
            <a:spLocks noGrp="1"/>
          </p:cNvSpPr>
          <p:nvPr>
            <p:ph type="sldNum" sz="quarter" idx="5"/>
          </p:nvPr>
        </p:nvSpPr>
        <p:spPr/>
        <p:txBody>
          <a:bodyPr/>
          <a:lstStyle/>
          <a:p>
            <a:fld id="{E523A121-645D-624E-B8B3-C9E87F7662E8}" type="slidenum">
              <a:rPr lang="en-VN" smtClean="0"/>
              <a:t>6</a:t>
            </a:fld>
            <a:endParaRPr lang="en-VN"/>
          </a:p>
        </p:txBody>
      </p:sp>
    </p:spTree>
    <p:extLst>
      <p:ext uri="{BB962C8B-B14F-4D97-AF65-F5344CB8AC3E}">
        <p14:creationId xmlns:p14="http://schemas.microsoft.com/office/powerpoint/2010/main" val="189751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Một điều mà bạn không thể tước bỏ khỏi tôi là cách tôi lựa chọn (nghĩ gì, làm gì) để đáp lại những gì bạn làm với tôi</a:t>
            </a:r>
            <a:endParaRPr lang="en-VN" dirty="0"/>
          </a:p>
        </p:txBody>
      </p:sp>
      <p:sp>
        <p:nvSpPr>
          <p:cNvPr id="4" name="Slide Number Placeholder 3"/>
          <p:cNvSpPr>
            <a:spLocks noGrp="1"/>
          </p:cNvSpPr>
          <p:nvPr>
            <p:ph type="sldNum" sz="quarter" idx="5"/>
          </p:nvPr>
        </p:nvSpPr>
        <p:spPr/>
        <p:txBody>
          <a:bodyPr/>
          <a:lstStyle/>
          <a:p>
            <a:fld id="{E523A121-645D-624E-B8B3-C9E87F7662E8}" type="slidenum">
              <a:rPr lang="en-VN" smtClean="0"/>
              <a:t>9</a:t>
            </a:fld>
            <a:endParaRPr lang="en-VN"/>
          </a:p>
        </p:txBody>
      </p:sp>
    </p:spTree>
    <p:extLst>
      <p:ext uri="{BB962C8B-B14F-4D97-AF65-F5344CB8AC3E}">
        <p14:creationId xmlns:p14="http://schemas.microsoft.com/office/powerpoint/2010/main" val="403213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Vd: tại sao phải sống, sống để làm gì? </a:t>
            </a:r>
          </a:p>
          <a:p>
            <a:r>
              <a:rPr lang="en-VN" dirty="0"/>
              <a:t>Vd: ta đang phải làm nghề mà ta không thích, ta đang sống với người ta không thích, ta học chuyêng ngành ta không thích… ta dang sống mà không cos người này ta cảm thấy chán chường.</a:t>
            </a:r>
          </a:p>
        </p:txBody>
      </p:sp>
      <p:sp>
        <p:nvSpPr>
          <p:cNvPr id="4" name="Slide Number Placeholder 3"/>
          <p:cNvSpPr>
            <a:spLocks noGrp="1"/>
          </p:cNvSpPr>
          <p:nvPr>
            <p:ph type="sldNum" sz="quarter" idx="5"/>
          </p:nvPr>
        </p:nvSpPr>
        <p:spPr/>
        <p:txBody>
          <a:bodyPr/>
          <a:lstStyle/>
          <a:p>
            <a:fld id="{E523A121-645D-624E-B8B3-C9E87F7662E8}" type="slidenum">
              <a:rPr lang="en-VN" smtClean="0"/>
              <a:t>10</a:t>
            </a:fld>
            <a:endParaRPr lang="en-VN"/>
          </a:p>
        </p:txBody>
      </p:sp>
    </p:spTree>
    <p:extLst>
      <p:ext uri="{BB962C8B-B14F-4D97-AF65-F5344CB8AC3E}">
        <p14:creationId xmlns:p14="http://schemas.microsoft.com/office/powerpoint/2010/main" val="49613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VD: </a:t>
            </a:r>
            <a:r>
              <a:rPr lang="en-US" dirty="0" err="1"/>
              <a:t>giúp</a:t>
            </a:r>
            <a:r>
              <a:rPr lang="en-US" dirty="0"/>
              <a:t> </a:t>
            </a:r>
            <a:r>
              <a:rPr lang="en-US" dirty="0" err="1"/>
              <a:t>đỡ</a:t>
            </a:r>
            <a:r>
              <a:rPr lang="en-US" dirty="0"/>
              <a:t> </a:t>
            </a:r>
            <a:r>
              <a:rPr lang="en-US" dirty="0" err="1"/>
              <a:t>cộng</a:t>
            </a:r>
            <a:r>
              <a:rPr lang="en-US" dirty="0"/>
              <a:t> </a:t>
            </a:r>
            <a:r>
              <a:rPr lang="en-US" dirty="0" err="1"/>
              <a:t>đồng</a:t>
            </a:r>
            <a:r>
              <a:rPr lang="en-US" dirty="0"/>
              <a:t> </a:t>
            </a:r>
            <a:r>
              <a:rPr lang="en-US" dirty="0" err="1"/>
              <a:t>nghèo</a:t>
            </a:r>
            <a:r>
              <a:rPr lang="en-US" dirty="0"/>
              <a:t>/ </a:t>
            </a:r>
            <a:r>
              <a:rPr lang="en-US" dirty="0" err="1"/>
              <a:t>nỗ</a:t>
            </a:r>
            <a:r>
              <a:rPr lang="en-US" dirty="0"/>
              <a:t> </a:t>
            </a:r>
            <a:r>
              <a:rPr lang="en-US" dirty="0" err="1"/>
              <a:t>lực</a:t>
            </a:r>
            <a:r>
              <a:rPr lang="en-US" dirty="0"/>
              <a:t> </a:t>
            </a:r>
            <a:r>
              <a:rPr lang="en-US" dirty="0" err="1"/>
              <a:t>để</a:t>
            </a:r>
            <a:r>
              <a:rPr lang="en-US" dirty="0"/>
              <a:t> </a:t>
            </a:r>
            <a:r>
              <a:rPr lang="en-US" dirty="0" err="1"/>
              <a:t>phát</a:t>
            </a:r>
            <a:r>
              <a:rPr lang="en-US" dirty="0"/>
              <a:t> </a:t>
            </a:r>
            <a:r>
              <a:rPr lang="en-US" dirty="0" err="1"/>
              <a:t>minh</a:t>
            </a:r>
            <a:r>
              <a:rPr lang="en-US" dirty="0"/>
              <a:t> </a:t>
            </a:r>
            <a:r>
              <a:rPr lang="en-US" dirty="0" err="1"/>
              <a:t>ra</a:t>
            </a:r>
            <a:r>
              <a:rPr lang="en-US" dirty="0"/>
              <a:t> </a:t>
            </a:r>
            <a:r>
              <a:rPr lang="en-US" dirty="0" err="1"/>
              <a:t>thuốc</a:t>
            </a:r>
            <a:r>
              <a:rPr lang="en-US" dirty="0"/>
              <a:t> </a:t>
            </a:r>
            <a:r>
              <a:rPr lang="en-US" dirty="0" err="1"/>
              <a:t>chữa</a:t>
            </a:r>
            <a:r>
              <a:rPr lang="en-US" dirty="0"/>
              <a:t> HIV/ </a:t>
            </a:r>
            <a:r>
              <a:rPr lang="en-US" dirty="0" err="1"/>
              <a:t>tạo</a:t>
            </a:r>
            <a:r>
              <a:rPr lang="en-US" dirty="0"/>
              <a:t> </a:t>
            </a:r>
            <a:r>
              <a:rPr lang="en-US" dirty="0" err="1"/>
              <a:t>ra</a:t>
            </a:r>
            <a:r>
              <a:rPr lang="en-US" dirty="0"/>
              <a:t> </a:t>
            </a:r>
            <a:r>
              <a:rPr lang="en-US" dirty="0" err="1"/>
              <a:t>một</a:t>
            </a:r>
            <a:r>
              <a:rPr lang="en-US" dirty="0"/>
              <a:t> </a:t>
            </a:r>
            <a:r>
              <a:rPr lang="en-US" dirty="0" err="1"/>
              <a:t>cái</a:t>
            </a:r>
            <a:r>
              <a:rPr lang="en-US" dirty="0"/>
              <a:t> </a:t>
            </a:r>
            <a:r>
              <a:rPr lang="en-US" dirty="0" err="1"/>
              <a:t>gì</a:t>
            </a:r>
            <a:r>
              <a:rPr lang="en-US" dirty="0"/>
              <a:t> </a:t>
            </a:r>
            <a:r>
              <a:rPr lang="en-US" dirty="0" err="1"/>
              <a:t>đó</a:t>
            </a:r>
            <a:r>
              <a:rPr lang="en-US" dirty="0"/>
              <a:t> </a:t>
            </a:r>
            <a:r>
              <a:rPr lang="en-US" dirty="0" err="1"/>
              <a:t>để</a:t>
            </a:r>
            <a:r>
              <a:rPr lang="en-US" dirty="0"/>
              <a:t> </a:t>
            </a:r>
            <a:r>
              <a:rPr lang="en-US" dirty="0" err="1"/>
              <a:t>giúp</a:t>
            </a:r>
            <a:r>
              <a:rPr lang="en-US" dirty="0"/>
              <a:t> </a:t>
            </a:r>
            <a:r>
              <a:rPr lang="en-US" dirty="0" err="1"/>
              <a:t>toàn</a:t>
            </a:r>
            <a:r>
              <a:rPr lang="en-US" dirty="0"/>
              <a:t> </a:t>
            </a:r>
            <a:r>
              <a:rPr lang="en-US" dirty="0" err="1"/>
              <a:t>nhân</a:t>
            </a:r>
            <a:r>
              <a:rPr lang="en-US" dirty="0"/>
              <a:t> </a:t>
            </a:r>
            <a:r>
              <a:rPr lang="en-US" dirty="0" err="1"/>
              <a:t>loại</a:t>
            </a:r>
            <a:r>
              <a:rPr lang="en-US" dirty="0"/>
              <a:t>/ </a:t>
            </a:r>
            <a:r>
              <a:rPr lang="en-US" dirty="0" err="1"/>
              <a:t>cầm</a:t>
            </a:r>
            <a:r>
              <a:rPr lang="en-US" dirty="0"/>
              <a:t> </a:t>
            </a:r>
            <a:r>
              <a:rPr lang="en-US" dirty="0" err="1"/>
              <a:t>súng</a:t>
            </a:r>
            <a:r>
              <a:rPr lang="en-US" dirty="0"/>
              <a:t> </a:t>
            </a:r>
            <a:r>
              <a:rPr lang="en-US" dirty="0" err="1"/>
              <a:t>ra</a:t>
            </a:r>
            <a:r>
              <a:rPr lang="en-US" dirty="0"/>
              <a:t> </a:t>
            </a:r>
            <a:r>
              <a:rPr lang="en-US" dirty="0" err="1"/>
              <a:t>chiến</a:t>
            </a:r>
            <a:r>
              <a:rPr lang="en-US" dirty="0"/>
              <a:t> </a:t>
            </a:r>
            <a:r>
              <a:rPr lang="en-US" dirty="0" err="1"/>
              <a:t>trường</a:t>
            </a:r>
            <a:r>
              <a:rPr lang="en-US" dirty="0"/>
              <a:t> </a:t>
            </a:r>
            <a:r>
              <a:rPr lang="en-US" dirty="0" err="1"/>
              <a:t>để</a:t>
            </a:r>
            <a:r>
              <a:rPr lang="en-US" dirty="0"/>
              <a:t> </a:t>
            </a:r>
            <a:r>
              <a:rPr lang="en-US" dirty="0" err="1"/>
              <a:t>đánh</a:t>
            </a:r>
            <a:r>
              <a:rPr lang="en-US" dirty="0"/>
              <a:t> </a:t>
            </a:r>
            <a:r>
              <a:rPr lang="en-US" dirty="0" err="1"/>
              <a:t>giặc</a:t>
            </a:r>
            <a:r>
              <a:rPr lang="en-US" dirty="0"/>
              <a:t>/ </a:t>
            </a:r>
            <a:endParaRPr lang="en-VN" dirty="0"/>
          </a:p>
        </p:txBody>
      </p:sp>
      <p:sp>
        <p:nvSpPr>
          <p:cNvPr id="4" name="Slide Number Placeholder 3"/>
          <p:cNvSpPr>
            <a:spLocks noGrp="1"/>
          </p:cNvSpPr>
          <p:nvPr>
            <p:ph type="sldNum" sz="quarter" idx="5"/>
          </p:nvPr>
        </p:nvSpPr>
        <p:spPr/>
        <p:txBody>
          <a:bodyPr/>
          <a:lstStyle/>
          <a:p>
            <a:fld id="{E523A121-645D-624E-B8B3-C9E87F7662E8}" type="slidenum">
              <a:rPr lang="en-VN" smtClean="0"/>
              <a:t>14</a:t>
            </a:fld>
            <a:endParaRPr lang="en-VN"/>
          </a:p>
        </p:txBody>
      </p:sp>
    </p:spTree>
    <p:extLst>
      <p:ext uri="{BB962C8B-B14F-4D97-AF65-F5344CB8AC3E}">
        <p14:creationId xmlns:p14="http://schemas.microsoft.com/office/powerpoint/2010/main" val="128341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Victor Frankl phải sống để gặp vợ con và viết xong quyển sách. Bệnh nhân Covid phải sống vì vợ mới mất và còn hai con nhỏ ở nhà</a:t>
            </a:r>
          </a:p>
        </p:txBody>
      </p:sp>
      <p:sp>
        <p:nvSpPr>
          <p:cNvPr id="4" name="Slide Number Placeholder 3"/>
          <p:cNvSpPr>
            <a:spLocks noGrp="1"/>
          </p:cNvSpPr>
          <p:nvPr>
            <p:ph type="sldNum" sz="quarter" idx="5"/>
          </p:nvPr>
        </p:nvSpPr>
        <p:spPr/>
        <p:txBody>
          <a:bodyPr/>
          <a:lstStyle/>
          <a:p>
            <a:fld id="{E523A121-645D-624E-B8B3-C9E87F7662E8}" type="slidenum">
              <a:rPr lang="en-VN" smtClean="0"/>
              <a:t>15</a:t>
            </a:fld>
            <a:endParaRPr lang="en-VN"/>
          </a:p>
        </p:txBody>
      </p:sp>
    </p:spTree>
    <p:extLst>
      <p:ext uri="{BB962C8B-B14F-4D97-AF65-F5344CB8AC3E}">
        <p14:creationId xmlns:p14="http://schemas.microsoft.com/office/powerpoint/2010/main" val="2867751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Sống</a:t>
            </a:r>
            <a:r>
              <a:rPr lang="en-GB" dirty="0"/>
              <a:t> </a:t>
            </a:r>
            <a:r>
              <a:rPr lang="en-GB" dirty="0" err="1"/>
              <a:t>để</a:t>
            </a:r>
            <a:r>
              <a:rPr lang="en-GB" dirty="0"/>
              <a:t> </a:t>
            </a:r>
            <a:r>
              <a:rPr lang="en-GB" dirty="0" err="1"/>
              <a:t>làm</a:t>
            </a:r>
            <a:r>
              <a:rPr lang="en-GB" dirty="0"/>
              <a:t> </a:t>
            </a:r>
            <a:r>
              <a:rPr lang="en-GB" dirty="0" err="1"/>
              <a:t>gì</a:t>
            </a:r>
            <a:r>
              <a:rPr lang="en-GB" dirty="0"/>
              <a:t> </a:t>
            </a:r>
            <a:r>
              <a:rPr lang="en-GB" dirty="0" err="1"/>
              <a:t>cho</a:t>
            </a:r>
            <a:r>
              <a:rPr lang="en-GB" dirty="0"/>
              <a:t> </a:t>
            </a:r>
            <a:r>
              <a:rPr lang="en-GB" dirty="0" err="1"/>
              <a:t>đời</a:t>
            </a:r>
            <a:r>
              <a:rPr lang="en-GB" dirty="0"/>
              <a:t> </a:t>
            </a:r>
            <a:r>
              <a:rPr lang="en-GB" dirty="0" err="1"/>
              <a:t>và</a:t>
            </a:r>
            <a:r>
              <a:rPr lang="en-GB" dirty="0"/>
              <a:t> </a:t>
            </a:r>
            <a:r>
              <a:rPr lang="en-GB" dirty="0" err="1"/>
              <a:t>chết</a:t>
            </a:r>
            <a:r>
              <a:rPr lang="en-GB" dirty="0"/>
              <a:t> </a:t>
            </a:r>
            <a:r>
              <a:rPr lang="en-GB" dirty="0" err="1"/>
              <a:t>cho</a:t>
            </a:r>
            <a:r>
              <a:rPr lang="en-GB" dirty="0"/>
              <a:t> </a:t>
            </a:r>
            <a:r>
              <a:rPr lang="en-GB" dirty="0" err="1"/>
              <a:t>lý</a:t>
            </a:r>
            <a:r>
              <a:rPr lang="en-GB" dirty="0"/>
              <a:t> </a:t>
            </a:r>
            <a:r>
              <a:rPr lang="en-GB" dirty="0" err="1"/>
              <a:t>tưởng</a:t>
            </a:r>
            <a:r>
              <a:rPr lang="en-GB" dirty="0"/>
              <a:t> </a:t>
            </a:r>
            <a:r>
              <a:rPr lang="en-GB" dirty="0" err="1"/>
              <a:t>gì</a:t>
            </a:r>
            <a:r>
              <a:rPr lang="en-GB" dirty="0"/>
              <a:t> – </a:t>
            </a:r>
            <a:r>
              <a:rPr lang="en-GB" dirty="0" err="1"/>
              <a:t>chết</a:t>
            </a:r>
            <a:r>
              <a:rPr lang="en-GB" dirty="0"/>
              <a:t> </a:t>
            </a:r>
            <a:r>
              <a:rPr lang="en-GB" dirty="0" err="1"/>
              <a:t>cho</a:t>
            </a:r>
            <a:r>
              <a:rPr lang="en-GB" dirty="0"/>
              <a:t> </a:t>
            </a:r>
            <a:r>
              <a:rPr lang="en-GB" dirty="0" err="1"/>
              <a:t>quê</a:t>
            </a:r>
            <a:r>
              <a:rPr lang="en-GB" dirty="0"/>
              <a:t> </a:t>
            </a:r>
            <a:r>
              <a:rPr lang="en-GB" dirty="0" err="1"/>
              <a:t>hương</a:t>
            </a:r>
            <a:r>
              <a:rPr lang="en-GB" dirty="0"/>
              <a:t> </a:t>
            </a:r>
            <a:r>
              <a:rPr lang="en-GB" dirty="0" err="1"/>
              <a:t>đất</a:t>
            </a:r>
            <a:r>
              <a:rPr lang="en-GB" dirty="0"/>
              <a:t> </a:t>
            </a:r>
            <a:r>
              <a:rPr lang="en-GB" dirty="0" err="1"/>
              <a:t>nước</a:t>
            </a:r>
            <a:endParaRPr lang="en-GB" dirty="0"/>
          </a:p>
        </p:txBody>
      </p:sp>
      <p:sp>
        <p:nvSpPr>
          <p:cNvPr id="4" name="Slide Number Placeholder 3"/>
          <p:cNvSpPr>
            <a:spLocks noGrp="1"/>
          </p:cNvSpPr>
          <p:nvPr>
            <p:ph type="sldNum" sz="quarter" idx="10"/>
          </p:nvPr>
        </p:nvSpPr>
        <p:spPr/>
        <p:txBody>
          <a:bodyPr/>
          <a:lstStyle/>
          <a:p>
            <a:fld id="{34210E80-EB29-4E4F-8E16-0DE3A3B3CBE1}" type="slidenum">
              <a:rPr lang="en-GB" smtClean="0"/>
              <a:t>16</a:t>
            </a:fld>
            <a:endParaRPr lang="en-GB"/>
          </a:p>
        </p:txBody>
      </p:sp>
    </p:spTree>
    <p:extLst>
      <p:ext uri="{BB962C8B-B14F-4D97-AF65-F5344CB8AC3E}">
        <p14:creationId xmlns:p14="http://schemas.microsoft.com/office/powerpoint/2010/main" val="374195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a:t>Sự</a:t>
            </a:r>
            <a:r>
              <a:rPr lang="en-GB" baseline="0" dirty="0"/>
              <a:t> </a:t>
            </a:r>
            <a:r>
              <a:rPr lang="en-GB" baseline="0" dirty="0" err="1"/>
              <a:t>trở</a:t>
            </a:r>
            <a:r>
              <a:rPr lang="en-GB" baseline="0" dirty="0"/>
              <a:t> </a:t>
            </a:r>
            <a:r>
              <a:rPr lang="en-GB" baseline="0" dirty="0" err="1"/>
              <a:t>thành</a:t>
            </a:r>
            <a:r>
              <a:rPr lang="en-GB" baseline="0" dirty="0"/>
              <a:t>: </a:t>
            </a:r>
            <a:r>
              <a:rPr lang="en-GB" baseline="0" dirty="0" err="1"/>
              <a:t>gần</a:t>
            </a:r>
            <a:r>
              <a:rPr lang="en-GB" baseline="0" dirty="0"/>
              <a:t> </a:t>
            </a:r>
            <a:r>
              <a:rPr lang="en-GB" baseline="0" dirty="0" err="1"/>
              <a:t>với</a:t>
            </a:r>
            <a:r>
              <a:rPr lang="en-GB" baseline="0" dirty="0"/>
              <a:t> </a:t>
            </a:r>
            <a:r>
              <a:rPr lang="en-GB" baseline="0" dirty="0" err="1"/>
              <a:t>khái</a:t>
            </a:r>
            <a:r>
              <a:rPr lang="en-GB" baseline="0" dirty="0"/>
              <a:t> </a:t>
            </a:r>
            <a:r>
              <a:rPr lang="en-GB" baseline="0" dirty="0" err="1"/>
              <a:t>niệm</a:t>
            </a:r>
            <a:r>
              <a:rPr lang="en-GB" baseline="0" dirty="0"/>
              <a:t> </a:t>
            </a:r>
            <a:r>
              <a:rPr lang="en-GB" baseline="0" dirty="0" err="1"/>
              <a:t>của</a:t>
            </a:r>
            <a:r>
              <a:rPr lang="en-GB" baseline="0" dirty="0"/>
              <a:t> Rogers, </a:t>
            </a:r>
            <a:r>
              <a:rPr lang="en-GB" baseline="0" dirty="0" err="1"/>
              <a:t>ko</a:t>
            </a:r>
            <a:r>
              <a:rPr lang="en-GB" baseline="0" dirty="0"/>
              <a:t> </a:t>
            </a:r>
            <a:r>
              <a:rPr lang="en-GB" baseline="0" dirty="0" err="1"/>
              <a:t>cố</a:t>
            </a:r>
            <a:r>
              <a:rPr lang="en-GB" baseline="0" dirty="0"/>
              <a:t> </a:t>
            </a:r>
            <a:r>
              <a:rPr lang="en-GB" baseline="0" dirty="0" err="1"/>
              <a:t>định</a:t>
            </a:r>
            <a:r>
              <a:rPr lang="en-GB" baseline="0" dirty="0"/>
              <a:t>, </a:t>
            </a:r>
            <a:r>
              <a:rPr lang="en-GB" baseline="0" dirty="0" err="1"/>
              <a:t>ko</a:t>
            </a:r>
            <a:r>
              <a:rPr lang="en-GB" baseline="0" dirty="0"/>
              <a:t> </a:t>
            </a:r>
            <a:r>
              <a:rPr lang="en-GB" baseline="0" dirty="0" err="1"/>
              <a:t>có</a:t>
            </a:r>
            <a:r>
              <a:rPr lang="en-GB" baseline="0" dirty="0"/>
              <a:t> </a:t>
            </a:r>
            <a:r>
              <a:rPr lang="en-GB" baseline="0" dirty="0" err="1"/>
              <a:t>số</a:t>
            </a:r>
            <a:r>
              <a:rPr lang="en-GB" baseline="0" dirty="0"/>
              <a:t> </a:t>
            </a:r>
            <a:r>
              <a:rPr lang="en-GB" baseline="0" dirty="0" err="1"/>
              <a:t>phận</a:t>
            </a:r>
            <a:r>
              <a:rPr lang="en-GB" baseline="0" dirty="0"/>
              <a:t>, </a:t>
            </a:r>
            <a:r>
              <a:rPr lang="en-GB" baseline="0" dirty="0" err="1"/>
              <a:t>mỗi</a:t>
            </a:r>
            <a:r>
              <a:rPr lang="en-GB" baseline="0" dirty="0"/>
              <a:t> </a:t>
            </a:r>
            <a:r>
              <a:rPr lang="en-GB" baseline="0" dirty="0" err="1"/>
              <a:t>ngày</a:t>
            </a:r>
            <a:r>
              <a:rPr lang="en-GB" baseline="0" dirty="0"/>
              <a:t> </a:t>
            </a:r>
            <a:r>
              <a:rPr lang="en-GB" baseline="0" dirty="0" err="1"/>
              <a:t>trở</a:t>
            </a:r>
            <a:r>
              <a:rPr lang="en-GB" baseline="0" dirty="0"/>
              <a:t> </a:t>
            </a:r>
            <a:r>
              <a:rPr lang="en-GB" baseline="0" dirty="0" err="1"/>
              <a:t>thành</a:t>
            </a:r>
            <a:r>
              <a:rPr lang="en-GB" baseline="0" dirty="0"/>
              <a:t> </a:t>
            </a:r>
            <a:r>
              <a:rPr lang="en-GB" baseline="0" dirty="0" err="1"/>
              <a:t>cái</a:t>
            </a:r>
            <a:r>
              <a:rPr lang="en-GB" baseline="0" dirty="0"/>
              <a:t> </a:t>
            </a:r>
            <a:r>
              <a:rPr lang="en-GB" baseline="0" dirty="0" err="1"/>
              <a:t>chúng</a:t>
            </a:r>
            <a:r>
              <a:rPr lang="en-GB" baseline="0" dirty="0"/>
              <a:t> ta </a:t>
            </a:r>
            <a:r>
              <a:rPr lang="en-GB" baseline="0" dirty="0" err="1"/>
              <a:t>là</a:t>
            </a:r>
            <a:r>
              <a:rPr lang="en-GB" baseline="0" dirty="0"/>
              <a:t>, </a:t>
            </a:r>
            <a:r>
              <a:rPr lang="en-GB" baseline="0" dirty="0" err="1"/>
              <a:t>liên</a:t>
            </a:r>
            <a:r>
              <a:rPr lang="en-GB" baseline="0" dirty="0"/>
              <a:t> </a:t>
            </a:r>
            <a:r>
              <a:rPr lang="en-GB" baseline="0" dirty="0" err="1"/>
              <a:t>tục</a:t>
            </a:r>
            <a:r>
              <a:rPr lang="en-GB" baseline="0" dirty="0"/>
              <a:t> </a:t>
            </a:r>
            <a:r>
              <a:rPr lang="en-GB" baseline="0" dirty="0" err="1"/>
              <a:t>thanh</a:t>
            </a:r>
            <a:r>
              <a:rPr lang="en-GB" baseline="0" dirty="0"/>
              <a:t> </a:t>
            </a:r>
            <a:r>
              <a:rPr lang="en-GB" baseline="0" dirty="0" err="1"/>
              <a:t>lọc</a:t>
            </a:r>
            <a:r>
              <a:rPr lang="en-GB" baseline="0" dirty="0"/>
              <a:t> </a:t>
            </a:r>
            <a:r>
              <a:rPr lang="en-GB" baseline="0" dirty="0" err="1"/>
              <a:t>bản</a:t>
            </a:r>
            <a:r>
              <a:rPr lang="en-GB" baseline="0" dirty="0"/>
              <a:t> </a:t>
            </a:r>
            <a:r>
              <a:rPr lang="en-GB" baseline="0" dirty="0" err="1"/>
              <a:t>thân</a:t>
            </a:r>
            <a:r>
              <a:rPr lang="en-GB" baseline="0" dirty="0"/>
              <a:t> qua </a:t>
            </a:r>
            <a:r>
              <a:rPr lang="en-GB" baseline="0" dirty="0" err="1"/>
              <a:t>các</a:t>
            </a:r>
            <a:r>
              <a:rPr lang="en-GB" baseline="0" dirty="0"/>
              <a:t> </a:t>
            </a:r>
            <a:r>
              <a:rPr lang="en-GB" baseline="0" dirty="0" err="1"/>
              <a:t>chọn</a:t>
            </a:r>
            <a:r>
              <a:rPr lang="en-GB" baseline="0" dirty="0"/>
              <a:t> </a:t>
            </a:r>
            <a:r>
              <a:rPr lang="en-GB" baseline="0" dirty="0" err="1"/>
              <a:t>lựa</a:t>
            </a:r>
            <a:endParaRPr lang="en-GB" baseline="0" dirty="0"/>
          </a:p>
          <a:p>
            <a:pPr marL="171450" indent="-171450">
              <a:buFontTx/>
              <a:buChar char="-"/>
            </a:pPr>
            <a:r>
              <a:rPr lang="en-GB" baseline="0" dirty="0" err="1"/>
              <a:t>Lành</a:t>
            </a:r>
            <a:r>
              <a:rPr lang="en-GB" baseline="0" dirty="0"/>
              <a:t> </a:t>
            </a:r>
            <a:r>
              <a:rPr lang="en-GB" baseline="0" dirty="0" err="1"/>
              <a:t>mạnh</a:t>
            </a:r>
            <a:r>
              <a:rPr lang="en-GB" baseline="0" dirty="0"/>
              <a:t> vs. </a:t>
            </a:r>
            <a:r>
              <a:rPr lang="en-GB" baseline="0" dirty="0" err="1"/>
              <a:t>không</a:t>
            </a:r>
            <a:r>
              <a:rPr lang="en-GB" baseline="0" dirty="0"/>
              <a:t> </a:t>
            </a:r>
            <a:r>
              <a:rPr lang="en-GB" baseline="0" dirty="0" err="1"/>
              <a:t>lành</a:t>
            </a:r>
            <a:r>
              <a:rPr lang="en-GB" baseline="0" dirty="0"/>
              <a:t> </a:t>
            </a:r>
            <a:r>
              <a:rPr lang="en-GB" baseline="0" dirty="0" err="1"/>
              <a:t>mạnh</a:t>
            </a:r>
            <a:r>
              <a:rPr lang="en-GB" baseline="0" dirty="0"/>
              <a:t>: </a:t>
            </a:r>
            <a:r>
              <a:rPr lang="en-GB" baseline="0" dirty="0" err="1"/>
              <a:t>có</a:t>
            </a:r>
            <a:r>
              <a:rPr lang="en-GB" baseline="0" dirty="0"/>
              <a:t> ý </a:t>
            </a:r>
            <a:r>
              <a:rPr lang="en-GB" baseline="0" dirty="0" err="1"/>
              <a:t>nghĩa</a:t>
            </a:r>
            <a:r>
              <a:rPr lang="en-GB" baseline="0" dirty="0"/>
              <a:t> hay </a:t>
            </a:r>
            <a:r>
              <a:rPr lang="en-GB" baseline="0" dirty="0" err="1"/>
              <a:t>ko</a:t>
            </a:r>
            <a:r>
              <a:rPr lang="en-GB" baseline="0" dirty="0"/>
              <a:t> </a:t>
            </a:r>
            <a:r>
              <a:rPr lang="en-GB" baseline="0" dirty="0" err="1"/>
              <a:t>có</a:t>
            </a:r>
            <a:r>
              <a:rPr lang="en-GB" baseline="0" dirty="0"/>
              <a:t> ý </a:t>
            </a:r>
            <a:r>
              <a:rPr lang="en-GB" baseline="0" dirty="0" err="1"/>
              <a:t>nghĩa</a:t>
            </a:r>
            <a:endParaRPr lang="en-GB" dirty="0"/>
          </a:p>
        </p:txBody>
      </p:sp>
      <p:sp>
        <p:nvSpPr>
          <p:cNvPr id="4" name="Slide Number Placeholder 3"/>
          <p:cNvSpPr>
            <a:spLocks noGrp="1"/>
          </p:cNvSpPr>
          <p:nvPr>
            <p:ph type="sldNum" sz="quarter" idx="10"/>
          </p:nvPr>
        </p:nvSpPr>
        <p:spPr/>
        <p:txBody>
          <a:bodyPr/>
          <a:lstStyle/>
          <a:p>
            <a:fld id="{34210E80-EB29-4E4F-8E16-0DE3A3B3CBE1}" type="slidenum">
              <a:rPr lang="en-GB" smtClean="0"/>
              <a:t>17</a:t>
            </a:fld>
            <a:endParaRPr lang="en-GB"/>
          </a:p>
        </p:txBody>
      </p:sp>
    </p:spTree>
    <p:extLst>
      <p:ext uri="{BB962C8B-B14F-4D97-AF65-F5344CB8AC3E}">
        <p14:creationId xmlns:p14="http://schemas.microsoft.com/office/powerpoint/2010/main" val="166718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70394A-7A84-4C2D-922C-129D4B791AF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27974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0394A-7A84-4C2D-922C-129D4B791AF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132119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0394A-7A84-4C2D-922C-129D4B791AF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1321777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7319512" y="0"/>
            <a:ext cx="4525024"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4" name="Date Placeholder 3"/>
          <p:cNvSpPr>
            <a:spLocks noGrp="1"/>
          </p:cNvSpPr>
          <p:nvPr>
            <p:ph type="dt" sz="half" idx="10"/>
          </p:nvPr>
        </p:nvSpPr>
        <p:spPr/>
        <p:txBody>
          <a:bodyPr/>
          <a:lstStyle/>
          <a:p>
            <a:fld id="{3B366B85-6949-4F3C-8BF1-C8933FE91A95}" type="datetimeFigureOut">
              <a:rPr lang="en-GB" smtClean="0"/>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BC5012-9AD9-40E7-857C-5EB57D21B5E4}" type="slidenum">
              <a:rPr lang="en-GB" smtClean="0"/>
              <a:t>‹#›</a:t>
            </a:fld>
            <a:endParaRPr lang="en-GB"/>
          </a:p>
        </p:txBody>
      </p:sp>
      <p:sp>
        <p:nvSpPr>
          <p:cNvPr id="25" name="Title Placeholder 1"/>
          <p:cNvSpPr>
            <a:spLocks noGrp="1"/>
          </p:cNvSpPr>
          <p:nvPr>
            <p:ph type="title"/>
          </p:nvPr>
        </p:nvSpPr>
        <p:spPr>
          <a:xfrm>
            <a:off x="368300" y="228601"/>
            <a:ext cx="11455400" cy="1066801"/>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1" name="Content Placeholder 30"/>
          <p:cNvSpPr>
            <a:spLocks noGrp="1"/>
          </p:cNvSpPr>
          <p:nvPr>
            <p:ph sz="quarter" idx="13"/>
          </p:nvPr>
        </p:nvSpPr>
        <p:spPr>
          <a:xfrm>
            <a:off x="365760" y="1298448"/>
            <a:ext cx="1146048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020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70394A-7A84-4C2D-922C-129D4B791AF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2962871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70394A-7A84-4C2D-922C-129D4B791AFC}" type="datetimeFigureOut">
              <a:rPr lang="en-US" smtClean="0"/>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359862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70394A-7A84-4C2D-922C-129D4B791AFC}" type="datetimeFigureOut">
              <a:rPr lang="en-US" smtClean="0"/>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220292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70394A-7A84-4C2D-922C-129D4B791AFC}" type="datetimeFigureOut">
              <a:rPr lang="en-US" smtClean="0"/>
              <a:t>11/15/23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270605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70394A-7A84-4C2D-922C-129D4B791AFC}" type="datetimeFigureOut">
              <a:rPr lang="en-US" smtClean="0"/>
              <a:t>11/15/23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309560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0394A-7A84-4C2D-922C-129D4B791AFC}" type="datetimeFigureOut">
              <a:rPr lang="en-US" smtClean="0"/>
              <a:t>11/15/23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299473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0394A-7A84-4C2D-922C-129D4B791AFC}" type="datetimeFigureOut">
              <a:rPr lang="en-US" smtClean="0"/>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41772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70394A-7A84-4C2D-922C-129D4B791AFC}" type="datetimeFigureOut">
              <a:rPr lang="en-US" smtClean="0"/>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D086C-2EEA-4B5B-8C41-B4D46026B272}" type="slidenum">
              <a:rPr lang="en-US" smtClean="0"/>
              <a:t>‹#›</a:t>
            </a:fld>
            <a:endParaRPr lang="en-US"/>
          </a:p>
        </p:txBody>
      </p:sp>
    </p:spTree>
    <p:extLst>
      <p:ext uri="{BB962C8B-B14F-4D97-AF65-F5344CB8AC3E}">
        <p14:creationId xmlns:p14="http://schemas.microsoft.com/office/powerpoint/2010/main" val="138603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0394A-7A84-4C2D-922C-129D4B791AFC}" type="datetimeFigureOut">
              <a:rPr lang="en-US" smtClean="0"/>
              <a:t>11/15/23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D086C-2EEA-4B5B-8C41-B4D46026B272}" type="slidenum">
              <a:rPr lang="en-US" smtClean="0"/>
              <a:t>‹#›</a:t>
            </a:fld>
            <a:endParaRPr lang="en-US"/>
          </a:p>
        </p:txBody>
      </p:sp>
    </p:spTree>
    <p:extLst>
      <p:ext uri="{BB962C8B-B14F-4D97-AF65-F5344CB8AC3E}">
        <p14:creationId xmlns:p14="http://schemas.microsoft.com/office/powerpoint/2010/main" val="1157082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IEtKfyvTHig" TargetMode="External"/><Relationship Id="rId2" Type="http://schemas.openxmlformats.org/officeDocument/2006/relationships/hyperlink" Target="https://www.youtube.com/watch?v=WPwF4o2R8uc" TargetMode="External"/><Relationship Id="rId1" Type="http://schemas.openxmlformats.org/officeDocument/2006/relationships/slideLayout" Target="../slideLayouts/slideLayout2.xml"/><Relationship Id="rId6" Type="http://schemas.openxmlformats.org/officeDocument/2006/relationships/hyperlink" Target="https://www.youtube.com/watch?v=sAtMlwrEyEc" TargetMode="External"/><Relationship Id="rId5" Type="http://schemas.openxmlformats.org/officeDocument/2006/relationships/hyperlink" Target="https://www.youtube.com/watch?v=CZJvBfoHDk0" TargetMode="External"/><Relationship Id="rId4" Type="http://schemas.openxmlformats.org/officeDocument/2006/relationships/hyperlink" Target="https://www.youtube.com/watch?v=9zqK7Y73xS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8184" b="6649"/>
          <a:stretch>
            <a:fillRect/>
          </a:stretch>
        </p:blipFill>
        <p:spPr>
          <a:xfrm>
            <a:off x="-54181" y="32777"/>
            <a:ext cx="12300362" cy="6983835"/>
          </a:xfrm>
          <a:prstGeom prst="rect">
            <a:avLst/>
          </a:prstGeom>
        </p:spPr>
      </p:pic>
      <p:grpSp>
        <p:nvGrpSpPr>
          <p:cNvPr id="3" name="Group 3"/>
          <p:cNvGrpSpPr/>
          <p:nvPr/>
        </p:nvGrpSpPr>
        <p:grpSpPr>
          <a:xfrm>
            <a:off x="1614792" y="2181286"/>
            <a:ext cx="9552561" cy="2495427"/>
            <a:chOff x="0" y="571500"/>
            <a:chExt cx="11400351" cy="4990853"/>
          </a:xfrm>
        </p:grpSpPr>
        <p:sp>
          <p:nvSpPr>
            <p:cNvPr id="4" name="TextBox 4"/>
            <p:cNvSpPr txBox="1"/>
            <p:nvPr/>
          </p:nvSpPr>
          <p:spPr>
            <a:xfrm>
              <a:off x="0" y="571500"/>
              <a:ext cx="11400351" cy="4990853"/>
            </a:xfrm>
            <a:prstGeom prst="rect">
              <a:avLst/>
            </a:prstGeom>
          </p:spPr>
          <p:txBody>
            <a:bodyPr lIns="0" tIns="0" rIns="0" bIns="0" rtlCol="0" anchor="t">
              <a:spAutoFit/>
            </a:bodyPr>
            <a:lstStyle/>
            <a:p>
              <a:pPr algn="ctr">
                <a:lnSpc>
                  <a:spcPts val="9182"/>
                </a:lnSpc>
              </a:pPr>
              <a:r>
                <a:rPr lang="en-US" sz="11198" dirty="0" err="1">
                  <a:solidFill>
                    <a:srgbClr val="FFFFFF"/>
                  </a:solidFill>
                  <a:latin typeface="Sedgwick Ave" pitchFamily="2" charset="77"/>
                </a:rPr>
                <a:t>Học</a:t>
              </a:r>
              <a:r>
                <a:rPr lang="en-US" sz="11198" dirty="0">
                  <a:solidFill>
                    <a:srgbClr val="FFFFFF"/>
                  </a:solidFill>
                  <a:latin typeface="Sedgwick Ave" pitchFamily="2" charset="77"/>
                </a:rPr>
                <a:t> </a:t>
              </a:r>
              <a:r>
                <a:rPr lang="en-US" sz="11198" dirty="0" err="1">
                  <a:solidFill>
                    <a:srgbClr val="FFFFFF"/>
                  </a:solidFill>
                  <a:latin typeface="Sedgwick Ave" pitchFamily="2" charset="77"/>
                </a:rPr>
                <a:t>thuyết</a:t>
              </a:r>
              <a:r>
                <a:rPr lang="en-US" sz="11198" dirty="0">
                  <a:solidFill>
                    <a:srgbClr val="FFFFFF"/>
                  </a:solidFill>
                  <a:latin typeface="Sedgwick Ave" pitchFamily="2" charset="77"/>
                </a:rPr>
                <a:t> </a:t>
              </a:r>
              <a:r>
                <a:rPr lang="en-US" sz="11198" dirty="0" err="1">
                  <a:solidFill>
                    <a:srgbClr val="FFFFFF"/>
                  </a:solidFill>
                  <a:latin typeface="Sedgwick Ave" pitchFamily="2" charset="77"/>
                </a:rPr>
                <a:t>hiện</a:t>
              </a:r>
              <a:r>
                <a:rPr lang="en-US" sz="11198" dirty="0">
                  <a:solidFill>
                    <a:srgbClr val="FFFFFF"/>
                  </a:solidFill>
                  <a:latin typeface="Sedgwick Ave" pitchFamily="2" charset="77"/>
                </a:rPr>
                <a:t> </a:t>
              </a:r>
              <a:r>
                <a:rPr lang="en-US" sz="11198" dirty="0" err="1">
                  <a:solidFill>
                    <a:srgbClr val="FFFFFF"/>
                  </a:solidFill>
                  <a:latin typeface="Sedgwick Ave" pitchFamily="2" charset="77"/>
                </a:rPr>
                <a:t>sinh</a:t>
              </a:r>
              <a:endParaRPr lang="en-US" sz="11198" dirty="0">
                <a:solidFill>
                  <a:srgbClr val="FFFFFF"/>
                </a:solidFill>
                <a:latin typeface="Sedgwick Ave" pitchFamily="2" charset="77"/>
              </a:endParaRPr>
            </a:p>
          </p:txBody>
        </p:sp>
        <p:sp>
          <p:nvSpPr>
            <p:cNvPr id="5" name="TextBox 5"/>
            <p:cNvSpPr txBox="1"/>
            <p:nvPr/>
          </p:nvSpPr>
          <p:spPr>
            <a:xfrm>
              <a:off x="536332" y="3338201"/>
              <a:ext cx="10327689" cy="685572"/>
            </a:xfrm>
            <a:prstGeom prst="rect">
              <a:avLst/>
            </a:prstGeom>
          </p:spPr>
          <p:txBody>
            <a:bodyPr lIns="0" tIns="0" rIns="0" bIns="0" rtlCol="0" anchor="t">
              <a:spAutoFit/>
            </a:bodyPr>
            <a:lstStyle/>
            <a:p>
              <a:pPr algn="ctr">
                <a:lnSpc>
                  <a:spcPts val="3207"/>
                </a:lnSpc>
              </a:pPr>
              <a:endParaRPr sz="12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2. Will to meaning (</a:t>
            </a:r>
            <a:r>
              <a:rPr lang="en-US" sz="4000" b="1" dirty="0" err="1"/>
              <a:t>Sẵn</a:t>
            </a:r>
            <a:r>
              <a:rPr lang="en-US" sz="4000" b="1" dirty="0"/>
              <a:t> </a:t>
            </a:r>
            <a:r>
              <a:rPr lang="en-US" sz="4000" b="1" dirty="0" err="1"/>
              <a:t>sàng</a:t>
            </a:r>
            <a:r>
              <a:rPr lang="en-US" sz="4000" b="1" dirty="0"/>
              <a:t> </a:t>
            </a:r>
            <a:r>
              <a:rPr lang="en-US" sz="4000" b="1" dirty="0" err="1"/>
              <a:t>tìm</a:t>
            </a:r>
            <a:r>
              <a:rPr lang="en-US" sz="4000" b="1" dirty="0"/>
              <a:t> ý </a:t>
            </a:r>
            <a:r>
              <a:rPr lang="en-US" sz="4000" b="1" dirty="0" err="1"/>
              <a:t>nghĩa</a:t>
            </a:r>
            <a:r>
              <a:rPr lang="en-US" sz="4000" b="1" dirty="0"/>
              <a:t>)  </a:t>
            </a:r>
          </a:p>
        </p:txBody>
      </p:sp>
      <p:sp>
        <p:nvSpPr>
          <p:cNvPr id="3" name="Content Placeholder 2"/>
          <p:cNvSpPr>
            <a:spLocks noGrp="1"/>
          </p:cNvSpPr>
          <p:nvPr>
            <p:ph idx="1"/>
          </p:nvPr>
        </p:nvSpPr>
        <p:spPr/>
        <p:txBody>
          <a:bodyPr>
            <a:normAutofit lnSpcReduction="10000"/>
          </a:bodyPr>
          <a:lstStyle/>
          <a:p>
            <a:pPr>
              <a:buFontTx/>
              <a:buChar char="-"/>
            </a:pPr>
            <a:r>
              <a:rPr lang="en-PH" sz="3000" dirty="0" err="1"/>
              <a:t>Sự</a:t>
            </a:r>
            <a:r>
              <a:rPr lang="en-PH" sz="3000" dirty="0"/>
              <a:t> </a:t>
            </a:r>
            <a:r>
              <a:rPr lang="en-PH" sz="3000" dirty="0" err="1"/>
              <a:t>vô</a:t>
            </a:r>
            <a:r>
              <a:rPr lang="en-PH" sz="3000" dirty="0"/>
              <a:t> </a:t>
            </a:r>
            <a:r>
              <a:rPr lang="en-PH" sz="3000" dirty="0" err="1"/>
              <a:t>nghĩa</a:t>
            </a:r>
            <a:r>
              <a:rPr lang="en-PH" sz="3000" dirty="0"/>
              <a:t> </a:t>
            </a:r>
            <a:r>
              <a:rPr lang="en-PH" sz="3000" dirty="0" err="1"/>
              <a:t>trong</a:t>
            </a:r>
            <a:r>
              <a:rPr lang="en-PH" sz="3000" dirty="0"/>
              <a:t> </a:t>
            </a:r>
            <a:r>
              <a:rPr lang="en-PH" sz="3000" dirty="0" err="1"/>
              <a:t>cuộc</a:t>
            </a:r>
            <a:r>
              <a:rPr lang="en-PH" sz="3000" dirty="0"/>
              <a:t> </a:t>
            </a:r>
            <a:r>
              <a:rPr lang="en-PH" sz="3000" dirty="0" err="1"/>
              <a:t>đời</a:t>
            </a:r>
            <a:r>
              <a:rPr lang="en-PH" sz="3000" dirty="0"/>
              <a:t> </a:t>
            </a:r>
            <a:r>
              <a:rPr lang="en-PH" sz="3000" dirty="0" err="1"/>
              <a:t>sẽ</a:t>
            </a:r>
            <a:r>
              <a:rPr lang="en-PH" sz="3000" dirty="0"/>
              <a:t> </a:t>
            </a:r>
            <a:r>
              <a:rPr lang="en-PH" sz="3000" dirty="0" err="1"/>
              <a:t>đưa</a:t>
            </a:r>
            <a:r>
              <a:rPr lang="en-PH" sz="3000" dirty="0"/>
              <a:t> </a:t>
            </a:r>
            <a:r>
              <a:rPr lang="en-PH" sz="3000" dirty="0" err="1"/>
              <a:t>đến</a:t>
            </a:r>
            <a:r>
              <a:rPr lang="en-PH" sz="3000" dirty="0"/>
              <a:t> </a:t>
            </a:r>
            <a:r>
              <a:rPr lang="en-PH" sz="3000" dirty="0" err="1"/>
              <a:t>cảm</a:t>
            </a:r>
            <a:r>
              <a:rPr lang="en-PH" sz="3000" dirty="0"/>
              <a:t> </a:t>
            </a:r>
            <a:r>
              <a:rPr lang="en-PH" sz="3000" dirty="0" err="1"/>
              <a:t>giác</a:t>
            </a:r>
            <a:r>
              <a:rPr lang="en-PH" sz="3000" dirty="0"/>
              <a:t> </a:t>
            </a:r>
            <a:r>
              <a:rPr lang="en-PH" sz="3000" dirty="0" err="1"/>
              <a:t>trống</a:t>
            </a:r>
            <a:r>
              <a:rPr lang="en-PH" sz="3000" dirty="0"/>
              <a:t> </a:t>
            </a:r>
            <a:r>
              <a:rPr lang="en-PH" sz="3000" dirty="0" err="1"/>
              <a:t>rỗng</a:t>
            </a:r>
            <a:r>
              <a:rPr lang="en-PH" sz="3000" dirty="0"/>
              <a:t>.  </a:t>
            </a:r>
          </a:p>
          <a:p>
            <a:pPr>
              <a:buFontTx/>
              <a:buChar char="-"/>
            </a:pPr>
            <a:r>
              <a:rPr lang="en-PH" sz="3000" dirty="0"/>
              <a:t>Frankl </a:t>
            </a:r>
            <a:r>
              <a:rPr lang="en-PH" sz="3000" dirty="0" err="1"/>
              <a:t>goi</a:t>
            </a:r>
            <a:r>
              <a:rPr lang="en-PH" sz="3000" dirty="0"/>
              <a:t> </a:t>
            </a:r>
            <a:r>
              <a:rPr lang="en-PH" sz="3000" dirty="0" err="1"/>
              <a:t>trạng</a:t>
            </a:r>
            <a:r>
              <a:rPr lang="en-PH" sz="3000" dirty="0"/>
              <a:t> </a:t>
            </a:r>
            <a:r>
              <a:rPr lang="en-PH" sz="3000" dirty="0" err="1"/>
              <a:t>thái</a:t>
            </a:r>
            <a:r>
              <a:rPr lang="en-PH" sz="3000" dirty="0"/>
              <a:t> </a:t>
            </a:r>
            <a:r>
              <a:rPr lang="en-PH" sz="3000" dirty="0" err="1"/>
              <a:t>này</a:t>
            </a:r>
            <a:r>
              <a:rPr lang="en-PH" sz="3000" dirty="0"/>
              <a:t> </a:t>
            </a:r>
            <a:r>
              <a:rPr lang="en-PH" sz="3000" dirty="0" err="1"/>
              <a:t>là</a:t>
            </a:r>
            <a:r>
              <a:rPr lang="en-PH" sz="3000" dirty="0"/>
              <a:t> </a:t>
            </a:r>
            <a:r>
              <a:rPr lang="en-PH" sz="3000" b="1" dirty="0" err="1"/>
              <a:t>lực</a:t>
            </a:r>
            <a:r>
              <a:rPr lang="en-PH" sz="3000" b="1" dirty="0"/>
              <a:t> </a:t>
            </a:r>
            <a:r>
              <a:rPr lang="en-PH" sz="3000" b="1" dirty="0" err="1"/>
              <a:t>hút</a:t>
            </a:r>
            <a:r>
              <a:rPr lang="en-PH" sz="3000" b="1" dirty="0"/>
              <a:t> </a:t>
            </a:r>
            <a:r>
              <a:rPr lang="en-PH" sz="3000" b="1" dirty="0" err="1"/>
              <a:t>hiện</a:t>
            </a:r>
            <a:r>
              <a:rPr lang="en-PH" sz="3000" b="1" dirty="0"/>
              <a:t> </a:t>
            </a:r>
            <a:r>
              <a:rPr lang="en-PH" sz="3000" b="1" dirty="0" err="1"/>
              <a:t>sinh</a:t>
            </a:r>
            <a:r>
              <a:rPr lang="en-PH" sz="3000" dirty="0"/>
              <a:t> (</a:t>
            </a:r>
            <a:r>
              <a:rPr lang="en-PH" sz="3000" b="1" i="1" dirty="0"/>
              <a:t>existential vacuum</a:t>
            </a:r>
            <a:r>
              <a:rPr lang="en-PH" sz="3000" dirty="0"/>
              <a:t>): </a:t>
            </a:r>
            <a:endParaRPr lang="vi-VN" sz="3000" dirty="0"/>
          </a:p>
          <a:p>
            <a:pPr marL="0" indent="0">
              <a:buNone/>
            </a:pPr>
            <a:r>
              <a:rPr lang="vi-VN" sz="3000" dirty="0"/>
              <a:t>+ Chất vấn, loại bỏ những giá trị cũ </a:t>
            </a:r>
          </a:p>
          <a:p>
            <a:pPr marL="0" indent="0">
              <a:buNone/>
            </a:pPr>
            <a:r>
              <a:rPr lang="vi-VN" sz="3000" dirty="0"/>
              <a:t>+ Chưa xây dựng được hệ thống giá trị mới </a:t>
            </a:r>
          </a:p>
          <a:p>
            <a:pPr marL="0" indent="0">
              <a:buNone/>
            </a:pPr>
            <a:r>
              <a:rPr lang="vi-VN" sz="3000" dirty="0"/>
              <a:t>+ Vất bỏ cái tôi = tổng hợp những mong chờ, định giá của người khác </a:t>
            </a:r>
          </a:p>
          <a:p>
            <a:pPr marL="0" indent="0">
              <a:buNone/>
            </a:pPr>
            <a:r>
              <a:rPr lang="vi-VN" sz="3000" dirty="0"/>
              <a:t>+ Chưa tìm được cái tôi mới độc lập, là của chính mình </a:t>
            </a:r>
          </a:p>
          <a:p>
            <a:pPr marL="0" indent="0">
              <a:buNone/>
            </a:pPr>
            <a:endParaRPr lang="en-PH" sz="3500" dirty="0"/>
          </a:p>
          <a:p>
            <a:pPr>
              <a:buFontTx/>
              <a:buChar char="-"/>
            </a:pPr>
            <a:endParaRPr lang="en-US" dirty="0"/>
          </a:p>
          <a:p>
            <a:pPr marL="0" indent="0">
              <a:buNone/>
            </a:pPr>
            <a:endParaRPr lang="en-US" dirty="0"/>
          </a:p>
          <a:p>
            <a:pPr marL="0" indent="0">
              <a:buNone/>
            </a:pPr>
            <a:endParaRPr lang="en-US" dirty="0"/>
          </a:p>
          <a:p>
            <a:pPr>
              <a:buFontTx/>
              <a:buChar char="-"/>
            </a:pPr>
            <a:endParaRPr lang="en-PH" dirty="0"/>
          </a:p>
          <a:p>
            <a:endParaRPr lang="en-US" dirty="0"/>
          </a:p>
        </p:txBody>
      </p:sp>
    </p:spTree>
    <p:extLst>
      <p:ext uri="{BB962C8B-B14F-4D97-AF65-F5344CB8AC3E}">
        <p14:creationId xmlns:p14="http://schemas.microsoft.com/office/powerpoint/2010/main" val="393139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2. Will to meaning (</a:t>
            </a:r>
            <a:r>
              <a:rPr lang="en-US" sz="4000" b="1" dirty="0" err="1"/>
              <a:t>Sẵn</a:t>
            </a:r>
            <a:r>
              <a:rPr lang="en-US" sz="4000" b="1" dirty="0"/>
              <a:t> </a:t>
            </a:r>
            <a:r>
              <a:rPr lang="en-US" sz="4000" b="1" dirty="0" err="1"/>
              <a:t>sàng</a:t>
            </a:r>
            <a:r>
              <a:rPr lang="en-US" sz="4000" b="1" dirty="0"/>
              <a:t> </a:t>
            </a:r>
            <a:r>
              <a:rPr lang="en-US" sz="4000" b="1" dirty="0" err="1"/>
              <a:t>tìm</a:t>
            </a:r>
            <a:r>
              <a:rPr lang="en-US" sz="4000" b="1" dirty="0"/>
              <a:t> ý </a:t>
            </a:r>
            <a:r>
              <a:rPr lang="en-US" sz="4000" b="1" dirty="0" err="1"/>
              <a:t>nghĩa</a:t>
            </a:r>
            <a:r>
              <a:rPr lang="en-US" sz="4000" b="1" dirty="0"/>
              <a:t>)  </a:t>
            </a:r>
          </a:p>
        </p:txBody>
      </p:sp>
      <p:sp>
        <p:nvSpPr>
          <p:cNvPr id="3" name="Content Placeholder 2"/>
          <p:cNvSpPr>
            <a:spLocks noGrp="1"/>
          </p:cNvSpPr>
          <p:nvPr>
            <p:ph idx="1"/>
          </p:nvPr>
        </p:nvSpPr>
        <p:spPr/>
        <p:txBody>
          <a:bodyPr>
            <a:normAutofit lnSpcReduction="10000"/>
          </a:bodyPr>
          <a:lstStyle/>
          <a:p>
            <a:pPr marL="0" indent="0">
              <a:buNone/>
            </a:pPr>
            <a:r>
              <a:rPr lang="en-US" sz="3500" dirty="0"/>
              <a:t>- </a:t>
            </a:r>
            <a:r>
              <a:rPr lang="en-US" sz="3500" dirty="0" err="1"/>
              <a:t>Tìm</a:t>
            </a:r>
            <a:r>
              <a:rPr lang="en-US" sz="3500" dirty="0"/>
              <a:t> </a:t>
            </a:r>
            <a:r>
              <a:rPr lang="en-US" sz="3500" dirty="0" err="1"/>
              <a:t>kiếm</a:t>
            </a:r>
            <a:r>
              <a:rPr lang="en-US" sz="3500" dirty="0"/>
              <a:t> ý </a:t>
            </a:r>
            <a:r>
              <a:rPr lang="en-US" sz="3500" dirty="0" err="1"/>
              <a:t>nghĩa</a:t>
            </a:r>
            <a:r>
              <a:rPr lang="en-US" sz="3500" dirty="0"/>
              <a:t> </a:t>
            </a:r>
            <a:r>
              <a:rPr lang="en-US" sz="3500" dirty="0" err="1"/>
              <a:t>là</a:t>
            </a:r>
            <a:r>
              <a:rPr lang="en-US" sz="3500" dirty="0"/>
              <a:t> </a:t>
            </a:r>
            <a:r>
              <a:rPr lang="en-US" sz="3500" dirty="0" err="1"/>
              <a:t>một</a:t>
            </a:r>
            <a:r>
              <a:rPr lang="en-US" sz="3500" dirty="0"/>
              <a:t> </a:t>
            </a:r>
            <a:r>
              <a:rPr lang="en-US" sz="3500" dirty="0" err="1"/>
              <a:t>động</a:t>
            </a:r>
            <a:r>
              <a:rPr lang="en-US" sz="3500" dirty="0"/>
              <a:t> </a:t>
            </a:r>
            <a:r>
              <a:rPr lang="en-US" sz="3500" dirty="0" err="1"/>
              <a:t>lực</a:t>
            </a:r>
            <a:r>
              <a:rPr lang="en-US" sz="3500" dirty="0"/>
              <a:t> </a:t>
            </a:r>
            <a:r>
              <a:rPr lang="en-US" sz="3500" dirty="0" err="1"/>
              <a:t>căn</a:t>
            </a:r>
            <a:r>
              <a:rPr lang="en-US" sz="3500" dirty="0"/>
              <a:t> </a:t>
            </a:r>
            <a:r>
              <a:rPr lang="en-US" sz="3500" dirty="0" err="1"/>
              <a:t>bản</a:t>
            </a:r>
            <a:r>
              <a:rPr lang="en-US" sz="3500" dirty="0"/>
              <a:t> </a:t>
            </a:r>
            <a:r>
              <a:rPr lang="en-US" sz="3500" dirty="0" err="1"/>
              <a:t>của</a:t>
            </a:r>
            <a:r>
              <a:rPr lang="en-US" sz="3500" dirty="0"/>
              <a:t> con </a:t>
            </a:r>
            <a:r>
              <a:rPr lang="en-US" sz="3500" dirty="0" err="1"/>
              <a:t>người</a:t>
            </a:r>
            <a:r>
              <a:rPr lang="en-US" sz="3500" dirty="0"/>
              <a:t>. </a:t>
            </a:r>
          </a:p>
          <a:p>
            <a:pPr marL="0" indent="0">
              <a:buNone/>
            </a:pPr>
            <a:r>
              <a:rPr lang="en-US" sz="3500" dirty="0"/>
              <a:t>- Khi con </a:t>
            </a:r>
            <a:r>
              <a:rPr lang="en-US" sz="3500" dirty="0" err="1"/>
              <a:t>người</a:t>
            </a:r>
            <a:r>
              <a:rPr lang="en-US" sz="3500" dirty="0"/>
              <a:t> </a:t>
            </a:r>
            <a:r>
              <a:rPr lang="en-US" sz="3500" dirty="0" err="1"/>
              <a:t>không</a:t>
            </a:r>
            <a:r>
              <a:rPr lang="en-US" sz="3500" dirty="0"/>
              <a:t> </a:t>
            </a:r>
            <a:r>
              <a:rPr lang="en-US" sz="3500" dirty="0" err="1"/>
              <a:t>thể</a:t>
            </a:r>
            <a:r>
              <a:rPr lang="en-US" sz="3500" dirty="0"/>
              <a:t> </a:t>
            </a:r>
            <a:r>
              <a:rPr lang="en-US" sz="3500" dirty="0" err="1"/>
              <a:t>nhận</a:t>
            </a:r>
            <a:r>
              <a:rPr lang="en-US" sz="3500" dirty="0"/>
              <a:t> ra </a:t>
            </a:r>
            <a:r>
              <a:rPr lang="en-US" sz="3500" dirty="0" err="1"/>
              <a:t>ước</a:t>
            </a:r>
            <a:r>
              <a:rPr lang="en-US" sz="3500" dirty="0"/>
              <a:t> </a:t>
            </a:r>
            <a:r>
              <a:rPr lang="en-US" sz="3500" dirty="0" err="1"/>
              <a:t>muốn</a:t>
            </a:r>
            <a:r>
              <a:rPr lang="en-US" sz="3500" dirty="0"/>
              <a:t> </a:t>
            </a:r>
            <a:r>
              <a:rPr lang="en-US" sz="3500" dirty="0" err="1"/>
              <a:t>đi</a:t>
            </a:r>
            <a:r>
              <a:rPr lang="en-US" sz="3500" dirty="0"/>
              <a:t> </a:t>
            </a:r>
            <a:r>
              <a:rPr lang="en-US" sz="3500" dirty="0" err="1"/>
              <a:t>tìm</a:t>
            </a:r>
            <a:r>
              <a:rPr lang="en-US" sz="3500" dirty="0"/>
              <a:t> ý </a:t>
            </a:r>
            <a:r>
              <a:rPr lang="en-US" sz="3500" dirty="0" err="1"/>
              <a:t>nghĩa</a:t>
            </a:r>
            <a:r>
              <a:rPr lang="en-US" sz="3500" dirty="0"/>
              <a:t> </a:t>
            </a:r>
            <a:r>
              <a:rPr lang="en-US" sz="3500" dirty="0" err="1"/>
              <a:t>trong</a:t>
            </a:r>
            <a:r>
              <a:rPr lang="en-US" sz="3500" dirty="0"/>
              <a:t> </a:t>
            </a:r>
            <a:r>
              <a:rPr lang="en-US" sz="3500" dirty="0" err="1"/>
              <a:t>đời</a:t>
            </a:r>
            <a:r>
              <a:rPr lang="en-US" sz="3500" dirty="0"/>
              <a:t> </a:t>
            </a:r>
            <a:r>
              <a:rPr lang="en-US" sz="3500" dirty="0" err="1"/>
              <a:t>họ</a:t>
            </a:r>
            <a:r>
              <a:rPr lang="en-US" sz="3500" dirty="0"/>
              <a:t>, </a:t>
            </a:r>
            <a:r>
              <a:rPr lang="en-US" sz="3500" dirty="0" err="1"/>
              <a:t>họ</a:t>
            </a:r>
            <a:r>
              <a:rPr lang="en-US" sz="3500" dirty="0"/>
              <a:t> </a:t>
            </a:r>
            <a:r>
              <a:rPr lang="en-US" sz="3500" dirty="0" err="1"/>
              <a:t>sẽ</a:t>
            </a:r>
            <a:r>
              <a:rPr lang="en-US" sz="3500" dirty="0"/>
              <a:t> </a:t>
            </a:r>
            <a:r>
              <a:rPr lang="en-US" sz="3500" dirty="0" err="1"/>
              <a:t>cảm</a:t>
            </a:r>
            <a:r>
              <a:rPr lang="en-US" sz="3500" dirty="0"/>
              <a:t> </a:t>
            </a:r>
            <a:r>
              <a:rPr lang="en-US" sz="3500" dirty="0" err="1"/>
              <a:t>thấy</a:t>
            </a:r>
            <a:r>
              <a:rPr lang="en-US" sz="3500" dirty="0"/>
              <a:t> </a:t>
            </a:r>
            <a:r>
              <a:rPr lang="en-US" sz="3500" dirty="0" err="1"/>
              <a:t>vô</a:t>
            </a:r>
            <a:r>
              <a:rPr lang="en-US" sz="3500" dirty="0"/>
              <a:t> </a:t>
            </a:r>
            <a:r>
              <a:rPr lang="en-US" sz="3500" dirty="0" err="1"/>
              <a:t>nghĩa</a:t>
            </a:r>
            <a:r>
              <a:rPr lang="en-US" sz="3500" dirty="0"/>
              <a:t> </a:t>
            </a:r>
            <a:r>
              <a:rPr lang="en-US" sz="3500" dirty="0" err="1"/>
              <a:t>và</a:t>
            </a:r>
            <a:r>
              <a:rPr lang="en-US" sz="3500" dirty="0"/>
              <a:t> </a:t>
            </a:r>
            <a:r>
              <a:rPr lang="en-US" sz="3500" dirty="0" err="1"/>
              <a:t>trống</a:t>
            </a:r>
            <a:r>
              <a:rPr lang="en-US" sz="3500" dirty="0"/>
              <a:t> </a:t>
            </a:r>
            <a:r>
              <a:rPr lang="en-US" sz="3500" dirty="0" err="1"/>
              <a:t>rỗng</a:t>
            </a:r>
            <a:r>
              <a:rPr lang="en-US" sz="3500" dirty="0"/>
              <a:t> =&gt; </a:t>
            </a:r>
            <a:r>
              <a:rPr lang="en-US" sz="3500" dirty="0" err="1"/>
              <a:t>Lực</a:t>
            </a:r>
            <a:r>
              <a:rPr lang="en-US" sz="3500" dirty="0"/>
              <a:t> </a:t>
            </a:r>
            <a:r>
              <a:rPr lang="en-US" sz="3500" dirty="0" err="1"/>
              <a:t>hút</a:t>
            </a:r>
            <a:r>
              <a:rPr lang="en-US" sz="3500" dirty="0"/>
              <a:t> </a:t>
            </a:r>
            <a:r>
              <a:rPr lang="en-US" sz="3500" dirty="0" err="1"/>
              <a:t>hiện</a:t>
            </a:r>
            <a:r>
              <a:rPr lang="en-US" sz="3500" dirty="0"/>
              <a:t> </a:t>
            </a:r>
            <a:r>
              <a:rPr lang="en-US" sz="3500" dirty="0" err="1"/>
              <a:t>sinh</a:t>
            </a:r>
            <a:r>
              <a:rPr lang="en-US" sz="3500" dirty="0"/>
              <a:t> (existential </a:t>
            </a:r>
            <a:r>
              <a:rPr lang="en-US" sz="3500" dirty="0" err="1"/>
              <a:t>vaccuum</a:t>
            </a:r>
            <a:r>
              <a:rPr lang="en-US" sz="3500" dirty="0"/>
              <a:t>)</a:t>
            </a:r>
          </a:p>
          <a:p>
            <a:pPr marL="0" indent="0">
              <a:buNone/>
            </a:pPr>
            <a:r>
              <a:rPr lang="en-US" sz="3500" dirty="0"/>
              <a:t>- </a:t>
            </a:r>
            <a:r>
              <a:rPr lang="en-US" sz="3500" dirty="0" err="1"/>
              <a:t>Điều</a:t>
            </a:r>
            <a:r>
              <a:rPr lang="en-US" sz="3500" dirty="0"/>
              <a:t> </a:t>
            </a:r>
            <a:r>
              <a:rPr lang="en-US" sz="3500" dirty="0" err="1"/>
              <a:t>này</a:t>
            </a:r>
            <a:r>
              <a:rPr lang="en-US" sz="3500" dirty="0"/>
              <a:t> </a:t>
            </a:r>
            <a:r>
              <a:rPr lang="en-US" sz="3500" dirty="0" err="1"/>
              <a:t>sẽ</a:t>
            </a:r>
            <a:r>
              <a:rPr lang="en-US" sz="3500" dirty="0"/>
              <a:t> </a:t>
            </a:r>
            <a:r>
              <a:rPr lang="en-US" sz="3500" dirty="0" err="1"/>
              <a:t>dẫn</a:t>
            </a:r>
            <a:r>
              <a:rPr lang="en-US" sz="3500" dirty="0"/>
              <a:t> </a:t>
            </a:r>
            <a:r>
              <a:rPr lang="en-US" sz="3500" dirty="0" err="1"/>
              <a:t>đến</a:t>
            </a:r>
            <a:r>
              <a:rPr lang="en-US" sz="3500" dirty="0"/>
              <a:t> </a:t>
            </a:r>
            <a:r>
              <a:rPr lang="en-US" sz="3500" dirty="0" err="1"/>
              <a:t>sự</a:t>
            </a:r>
            <a:r>
              <a:rPr lang="en-US" sz="3500" dirty="0"/>
              <a:t> </a:t>
            </a:r>
            <a:r>
              <a:rPr lang="en-US" sz="3500" dirty="0" err="1"/>
              <a:t>gây</a:t>
            </a:r>
            <a:r>
              <a:rPr lang="en-US" sz="3500" dirty="0"/>
              <a:t> </a:t>
            </a:r>
            <a:r>
              <a:rPr lang="en-US" sz="3500" dirty="0" err="1"/>
              <a:t>hấn</a:t>
            </a:r>
            <a:r>
              <a:rPr lang="en-US" sz="3500" dirty="0"/>
              <a:t>, </a:t>
            </a:r>
            <a:r>
              <a:rPr lang="en-US" sz="3500" dirty="0" err="1"/>
              <a:t>nghiện</a:t>
            </a:r>
            <a:r>
              <a:rPr lang="en-US" sz="3500" dirty="0"/>
              <a:t> </a:t>
            </a:r>
            <a:r>
              <a:rPr lang="en-US" sz="3500" dirty="0" err="1"/>
              <a:t>ngập</a:t>
            </a:r>
            <a:r>
              <a:rPr lang="en-US" sz="3500" dirty="0"/>
              <a:t>, </a:t>
            </a:r>
            <a:r>
              <a:rPr lang="en-US" sz="3500" dirty="0" err="1"/>
              <a:t>trầm</a:t>
            </a:r>
            <a:r>
              <a:rPr lang="en-US" sz="3500" dirty="0"/>
              <a:t> </a:t>
            </a:r>
            <a:r>
              <a:rPr lang="en-US" sz="3500" dirty="0" err="1"/>
              <a:t>cảm</a:t>
            </a:r>
            <a:r>
              <a:rPr lang="en-US" sz="3500" dirty="0"/>
              <a:t>, </a:t>
            </a:r>
            <a:r>
              <a:rPr lang="en-US" sz="3500" dirty="0" err="1"/>
              <a:t>tự</a:t>
            </a:r>
            <a:r>
              <a:rPr lang="en-US" sz="3500" dirty="0"/>
              <a:t> </a:t>
            </a:r>
            <a:r>
              <a:rPr lang="en-US" sz="3500" dirty="0" err="1"/>
              <a:t>tử</a:t>
            </a:r>
            <a:r>
              <a:rPr lang="en-US" sz="3500" dirty="0"/>
              <a:t>, </a:t>
            </a:r>
            <a:r>
              <a:rPr lang="en-US" sz="3500" dirty="0" err="1"/>
              <a:t>và</a:t>
            </a:r>
            <a:r>
              <a:rPr lang="en-US" sz="3500" dirty="0"/>
              <a:t> </a:t>
            </a:r>
            <a:r>
              <a:rPr lang="en-US" sz="3500" dirty="0" err="1"/>
              <a:t>những</a:t>
            </a:r>
            <a:r>
              <a:rPr lang="en-US" sz="3500" dirty="0"/>
              <a:t> </a:t>
            </a:r>
            <a:r>
              <a:rPr lang="en-US" sz="3500" dirty="0" err="1"/>
              <a:t>bệnh</a:t>
            </a:r>
            <a:r>
              <a:rPr lang="en-US" sz="3500" dirty="0"/>
              <a:t> </a:t>
            </a:r>
            <a:r>
              <a:rPr lang="en-US" sz="3500" dirty="0" err="1"/>
              <a:t>lý</a:t>
            </a:r>
            <a:r>
              <a:rPr lang="en-US" sz="3500" dirty="0"/>
              <a:t> </a:t>
            </a:r>
            <a:r>
              <a:rPr lang="en-US" sz="3500" dirty="0" err="1"/>
              <a:t>thể</a:t>
            </a:r>
            <a:r>
              <a:rPr lang="en-US" sz="3500" dirty="0"/>
              <a:t> </a:t>
            </a:r>
            <a:r>
              <a:rPr lang="en-US" sz="3500" dirty="0" err="1"/>
              <a:t>lý</a:t>
            </a:r>
            <a:r>
              <a:rPr lang="en-US" sz="3500" dirty="0"/>
              <a:t> </a:t>
            </a:r>
            <a:r>
              <a:rPr lang="en-US" sz="3500" dirty="0" err="1"/>
              <a:t>tâm</a:t>
            </a:r>
            <a:r>
              <a:rPr lang="en-US" sz="3500" dirty="0"/>
              <a:t> </a:t>
            </a:r>
            <a:r>
              <a:rPr lang="en-US" sz="3500" dirty="0" err="1"/>
              <a:t>lý</a:t>
            </a:r>
            <a:r>
              <a:rPr lang="en-US" sz="3500" dirty="0"/>
              <a:t> </a:t>
            </a:r>
            <a:r>
              <a:rPr lang="en-US" sz="3500" dirty="0" err="1"/>
              <a:t>khác</a:t>
            </a:r>
            <a:r>
              <a:rPr lang="en-US" sz="3500" dirty="0"/>
              <a:t>.</a:t>
            </a:r>
          </a:p>
        </p:txBody>
      </p:sp>
    </p:spTree>
    <p:extLst>
      <p:ext uri="{BB962C8B-B14F-4D97-AF65-F5344CB8AC3E}">
        <p14:creationId xmlns:p14="http://schemas.microsoft.com/office/powerpoint/2010/main" val="374954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2. Will to meaning (</a:t>
            </a:r>
            <a:r>
              <a:rPr lang="en-US" sz="4000" b="1" dirty="0" err="1"/>
              <a:t>Sẵn</a:t>
            </a:r>
            <a:r>
              <a:rPr lang="en-US" sz="4000" b="1" dirty="0"/>
              <a:t> </a:t>
            </a:r>
            <a:r>
              <a:rPr lang="en-US" sz="4000" b="1" dirty="0" err="1"/>
              <a:t>sàng</a:t>
            </a:r>
            <a:r>
              <a:rPr lang="en-US" sz="4000" b="1" dirty="0"/>
              <a:t> </a:t>
            </a:r>
            <a:r>
              <a:rPr lang="en-US" sz="4000" b="1" dirty="0" err="1"/>
              <a:t>tìm</a:t>
            </a:r>
            <a:r>
              <a:rPr lang="en-US" sz="4000" b="1" dirty="0"/>
              <a:t> ý </a:t>
            </a:r>
            <a:r>
              <a:rPr lang="en-US" sz="4000" b="1" dirty="0" err="1"/>
              <a:t>nghĩa</a:t>
            </a:r>
            <a:r>
              <a:rPr lang="en-US" sz="4000" b="1" dirty="0"/>
              <a:t>)  </a:t>
            </a:r>
          </a:p>
        </p:txBody>
      </p:sp>
      <p:sp>
        <p:nvSpPr>
          <p:cNvPr id="3" name="Content Placeholder 2"/>
          <p:cNvSpPr>
            <a:spLocks noGrp="1"/>
          </p:cNvSpPr>
          <p:nvPr>
            <p:ph idx="1"/>
          </p:nvPr>
        </p:nvSpPr>
        <p:spPr/>
        <p:txBody>
          <a:bodyPr>
            <a:normAutofit/>
          </a:bodyPr>
          <a:lstStyle/>
          <a:p>
            <a:pPr>
              <a:buFontTx/>
              <a:buChar char="-"/>
            </a:pPr>
            <a:r>
              <a:rPr lang="en-US" sz="3500" dirty="0"/>
              <a:t>Con </a:t>
            </a:r>
            <a:r>
              <a:rPr lang="en-US" sz="3500" dirty="0" err="1"/>
              <a:t>người</a:t>
            </a:r>
            <a:r>
              <a:rPr lang="en-US" sz="3500" dirty="0"/>
              <a:t> </a:t>
            </a:r>
            <a:r>
              <a:rPr lang="en-US" sz="3500" dirty="0" err="1"/>
              <a:t>cần</a:t>
            </a:r>
            <a:r>
              <a:rPr lang="en-US" sz="3500" dirty="0"/>
              <a:t> </a:t>
            </a:r>
            <a:r>
              <a:rPr lang="en-US" sz="3500" dirty="0" err="1"/>
              <a:t>phát</a:t>
            </a:r>
            <a:r>
              <a:rPr lang="en-US" sz="3500" dirty="0"/>
              <a:t> </a:t>
            </a:r>
            <a:r>
              <a:rPr lang="en-US" sz="3500" dirty="0" err="1"/>
              <a:t>huy</a:t>
            </a:r>
            <a:r>
              <a:rPr lang="en-US" sz="3500" dirty="0"/>
              <a:t> </a:t>
            </a:r>
            <a:r>
              <a:rPr lang="en-US" sz="3500" dirty="0" err="1"/>
              <a:t>tối</a:t>
            </a:r>
            <a:r>
              <a:rPr lang="en-US" sz="3500" dirty="0"/>
              <a:t> </a:t>
            </a:r>
            <a:r>
              <a:rPr lang="en-US" sz="3500" dirty="0" err="1"/>
              <a:t>đa</a:t>
            </a:r>
            <a:r>
              <a:rPr lang="en-US" sz="3500" dirty="0"/>
              <a:t> </a:t>
            </a:r>
            <a:r>
              <a:rPr lang="en-US" sz="3500" dirty="0" err="1"/>
              <a:t>bản</a:t>
            </a:r>
            <a:r>
              <a:rPr lang="en-US" sz="3500" dirty="0"/>
              <a:t> </a:t>
            </a:r>
            <a:r>
              <a:rPr lang="en-US" sz="3500" dirty="0" err="1"/>
              <a:t>thân</a:t>
            </a:r>
            <a:r>
              <a:rPr lang="en-US" sz="3500" dirty="0"/>
              <a:t> </a:t>
            </a:r>
            <a:r>
              <a:rPr lang="en-US" sz="3500" dirty="0" err="1"/>
              <a:t>mình</a:t>
            </a:r>
            <a:r>
              <a:rPr lang="en-US" sz="3500" dirty="0"/>
              <a:t>, </a:t>
            </a:r>
            <a:r>
              <a:rPr lang="en-US" sz="3500" dirty="0" err="1"/>
              <a:t>và</a:t>
            </a:r>
            <a:r>
              <a:rPr lang="en-US" sz="3500" dirty="0"/>
              <a:t> </a:t>
            </a:r>
            <a:r>
              <a:rPr lang="en-US" sz="3500" dirty="0" err="1"/>
              <a:t>tìm</a:t>
            </a:r>
            <a:r>
              <a:rPr lang="en-US" sz="3500" dirty="0"/>
              <a:t> </a:t>
            </a:r>
            <a:r>
              <a:rPr lang="en-US" sz="3500" dirty="0" err="1"/>
              <a:t>thấy</a:t>
            </a:r>
            <a:r>
              <a:rPr lang="en-US" sz="3500" dirty="0"/>
              <a:t> ý </a:t>
            </a:r>
            <a:r>
              <a:rPr lang="en-US" sz="3500" dirty="0" err="1"/>
              <a:t>nghĩa</a:t>
            </a:r>
            <a:r>
              <a:rPr lang="en-US" sz="3500" dirty="0"/>
              <a:t> </a:t>
            </a:r>
            <a:r>
              <a:rPr lang="en-US" sz="3500" dirty="0" err="1"/>
              <a:t>với</a:t>
            </a:r>
            <a:r>
              <a:rPr lang="en-US" sz="3500" dirty="0"/>
              <a:t> </a:t>
            </a:r>
            <a:r>
              <a:rPr lang="en-US" sz="3500" dirty="0" err="1"/>
              <a:t>từng</a:t>
            </a:r>
            <a:r>
              <a:rPr lang="en-US" sz="3500" dirty="0"/>
              <a:t> </a:t>
            </a:r>
            <a:r>
              <a:rPr lang="en-US" sz="3500" dirty="0" err="1"/>
              <a:t>khoảnh</a:t>
            </a:r>
            <a:r>
              <a:rPr lang="en-US" sz="3500" dirty="0"/>
              <a:t> </a:t>
            </a:r>
            <a:r>
              <a:rPr lang="en-US" sz="3500" dirty="0" err="1"/>
              <a:t>khắc</a:t>
            </a:r>
            <a:r>
              <a:rPr lang="en-US" sz="3500" dirty="0"/>
              <a:t> </a:t>
            </a:r>
            <a:r>
              <a:rPr lang="en-US" sz="3500" dirty="0" err="1"/>
              <a:t>trôi</a:t>
            </a:r>
            <a:r>
              <a:rPr lang="en-US" sz="3500" dirty="0"/>
              <a:t> qua. </a:t>
            </a:r>
          </a:p>
        </p:txBody>
      </p:sp>
    </p:spTree>
    <p:extLst>
      <p:ext uri="{BB962C8B-B14F-4D97-AF65-F5344CB8AC3E}">
        <p14:creationId xmlns:p14="http://schemas.microsoft.com/office/powerpoint/2010/main" val="35325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2. Will to meaning (</a:t>
            </a:r>
            <a:r>
              <a:rPr lang="en-US" sz="4000" b="1" dirty="0" err="1"/>
              <a:t>Sẵn</a:t>
            </a:r>
            <a:r>
              <a:rPr lang="en-US" sz="4000" b="1" dirty="0"/>
              <a:t> </a:t>
            </a:r>
            <a:r>
              <a:rPr lang="en-US" sz="4000" b="1" dirty="0" err="1"/>
              <a:t>sàng</a:t>
            </a:r>
            <a:r>
              <a:rPr lang="en-US" sz="4000" b="1" dirty="0"/>
              <a:t> </a:t>
            </a:r>
            <a:r>
              <a:rPr lang="en-US" sz="4000" b="1" dirty="0" err="1"/>
              <a:t>tìm</a:t>
            </a:r>
            <a:r>
              <a:rPr lang="en-US" sz="4000" b="1" dirty="0"/>
              <a:t> ý </a:t>
            </a:r>
            <a:r>
              <a:rPr lang="en-US" sz="4000" b="1" dirty="0" err="1"/>
              <a:t>nghĩa</a:t>
            </a:r>
            <a:r>
              <a:rPr lang="en-US" sz="4000" b="1" dirty="0"/>
              <a:t>)  </a:t>
            </a:r>
          </a:p>
        </p:txBody>
      </p:sp>
      <p:sp>
        <p:nvSpPr>
          <p:cNvPr id="3" name="Content Placeholder 2"/>
          <p:cNvSpPr>
            <a:spLocks noGrp="1"/>
          </p:cNvSpPr>
          <p:nvPr>
            <p:ph idx="1"/>
          </p:nvPr>
        </p:nvSpPr>
        <p:spPr/>
        <p:txBody>
          <a:bodyPr/>
          <a:lstStyle/>
          <a:p>
            <a:pPr>
              <a:buFontTx/>
              <a:buChar char="-"/>
            </a:pPr>
            <a:r>
              <a:rPr lang="en-US" b="1" i="1" dirty="0" err="1"/>
              <a:t>Tại</a:t>
            </a:r>
            <a:r>
              <a:rPr lang="en-US" b="1" i="1" dirty="0"/>
              <a:t> </a:t>
            </a:r>
            <a:r>
              <a:rPr lang="en-US" b="1" i="1" dirty="0" err="1"/>
              <a:t>sao</a:t>
            </a:r>
            <a:r>
              <a:rPr lang="en-US" b="1" i="1" dirty="0"/>
              <a:t> </a:t>
            </a:r>
            <a:r>
              <a:rPr lang="en-US" b="1" i="1" dirty="0" err="1"/>
              <a:t>tôi</a:t>
            </a:r>
            <a:r>
              <a:rPr lang="en-US" b="1" i="1" dirty="0"/>
              <a:t> ở </a:t>
            </a:r>
            <a:r>
              <a:rPr lang="en-US" b="1" i="1" dirty="0" err="1"/>
              <a:t>đây</a:t>
            </a:r>
            <a:r>
              <a:rPr lang="en-US" b="1" i="1" dirty="0"/>
              <a:t>? </a:t>
            </a:r>
          </a:p>
          <a:p>
            <a:pPr>
              <a:buFontTx/>
              <a:buChar char="-"/>
            </a:pPr>
            <a:r>
              <a:rPr lang="en-US" b="1" i="1" dirty="0" err="1"/>
              <a:t>Tôi</a:t>
            </a:r>
            <a:r>
              <a:rPr lang="en-US" b="1" i="1" dirty="0"/>
              <a:t> </a:t>
            </a:r>
            <a:r>
              <a:rPr lang="en-US" b="1" i="1" dirty="0" err="1"/>
              <a:t>được</a:t>
            </a:r>
            <a:r>
              <a:rPr lang="en-US" b="1" i="1" dirty="0"/>
              <a:t> </a:t>
            </a:r>
            <a:r>
              <a:rPr lang="en-US" b="1" i="1" dirty="0" err="1"/>
              <a:t>sinh</a:t>
            </a:r>
            <a:r>
              <a:rPr lang="en-US" b="1" i="1" dirty="0"/>
              <a:t> </a:t>
            </a:r>
            <a:r>
              <a:rPr lang="en-US" b="1" i="1" dirty="0" err="1"/>
              <a:t>ra</a:t>
            </a:r>
            <a:r>
              <a:rPr lang="en-US" b="1" i="1" dirty="0"/>
              <a:t> </a:t>
            </a:r>
            <a:r>
              <a:rPr lang="en-US" b="1" i="1" dirty="0" err="1"/>
              <a:t>để</a:t>
            </a:r>
            <a:r>
              <a:rPr lang="en-US" b="1" i="1" dirty="0"/>
              <a:t> </a:t>
            </a:r>
            <a:r>
              <a:rPr lang="en-US" b="1" i="1" dirty="0" err="1"/>
              <a:t>làm</a:t>
            </a:r>
            <a:r>
              <a:rPr lang="en-US" b="1" i="1" dirty="0"/>
              <a:t> </a:t>
            </a:r>
            <a:r>
              <a:rPr lang="en-US" b="1" i="1" dirty="0" err="1"/>
              <a:t>gì</a:t>
            </a:r>
            <a:r>
              <a:rPr lang="en-US" b="1" i="1" dirty="0"/>
              <a:t>? </a:t>
            </a:r>
          </a:p>
          <a:p>
            <a:pPr>
              <a:buFontTx/>
              <a:buChar char="-"/>
            </a:pPr>
            <a:r>
              <a:rPr lang="en-US" b="1" i="1" dirty="0" err="1"/>
              <a:t>Mục</a:t>
            </a:r>
            <a:r>
              <a:rPr lang="en-US" b="1" i="1" dirty="0"/>
              <a:t> </a:t>
            </a:r>
            <a:r>
              <a:rPr lang="en-US" b="1" i="1" dirty="0" err="1"/>
              <a:t>đích</a:t>
            </a:r>
            <a:r>
              <a:rPr lang="en-US" b="1" i="1" dirty="0"/>
              <a:t> </a:t>
            </a:r>
            <a:r>
              <a:rPr lang="en-US" b="1" i="1" dirty="0" err="1"/>
              <a:t>cuộc</a:t>
            </a:r>
            <a:r>
              <a:rPr lang="en-US" b="1" i="1" dirty="0"/>
              <a:t> </a:t>
            </a:r>
            <a:r>
              <a:rPr lang="en-US" b="1" i="1" dirty="0" err="1"/>
              <a:t>đời</a:t>
            </a:r>
            <a:r>
              <a:rPr lang="en-US" b="1" i="1" dirty="0"/>
              <a:t> </a:t>
            </a:r>
            <a:r>
              <a:rPr lang="en-US" b="1" i="1" dirty="0" err="1"/>
              <a:t>của</a:t>
            </a:r>
            <a:r>
              <a:rPr lang="en-US" b="1" i="1" dirty="0"/>
              <a:t> </a:t>
            </a:r>
            <a:r>
              <a:rPr lang="en-US" b="1" i="1" dirty="0" err="1"/>
              <a:t>tôi</a:t>
            </a:r>
            <a:r>
              <a:rPr lang="en-US" b="1" i="1" dirty="0"/>
              <a:t> </a:t>
            </a:r>
            <a:r>
              <a:rPr lang="en-US" b="1" i="1" dirty="0" err="1"/>
              <a:t>là</a:t>
            </a:r>
            <a:r>
              <a:rPr lang="en-US" b="1" i="1" dirty="0"/>
              <a:t> </a:t>
            </a:r>
            <a:r>
              <a:rPr lang="en-US" b="1" i="1" dirty="0" err="1"/>
              <a:t>gì</a:t>
            </a:r>
            <a:r>
              <a:rPr lang="en-US" b="1" i="1" dirty="0"/>
              <a:t>? </a:t>
            </a:r>
          </a:p>
          <a:p>
            <a:pPr>
              <a:buFontTx/>
              <a:buChar char="-"/>
            </a:pPr>
            <a:r>
              <a:rPr lang="en-US" b="1" i="1" dirty="0" err="1"/>
              <a:t>Điều</a:t>
            </a:r>
            <a:r>
              <a:rPr lang="en-US" b="1" i="1" dirty="0"/>
              <a:t> </a:t>
            </a:r>
            <a:r>
              <a:rPr lang="en-US" b="1" i="1" dirty="0" err="1"/>
              <a:t>gì</a:t>
            </a:r>
            <a:r>
              <a:rPr lang="en-US" b="1" i="1" dirty="0"/>
              <a:t> </a:t>
            </a:r>
            <a:r>
              <a:rPr lang="en-US" b="1" i="1" dirty="0" err="1"/>
              <a:t>đem</a:t>
            </a:r>
            <a:r>
              <a:rPr lang="en-US" b="1" i="1" dirty="0"/>
              <a:t> </a:t>
            </a:r>
            <a:r>
              <a:rPr lang="en-US" b="1" i="1" dirty="0" err="1"/>
              <a:t>lại</a:t>
            </a:r>
            <a:r>
              <a:rPr lang="en-US" b="1" i="1" dirty="0"/>
              <a:t> ý </a:t>
            </a:r>
            <a:r>
              <a:rPr lang="en-US" b="1" i="1" dirty="0" err="1"/>
              <a:t>nghĩa</a:t>
            </a:r>
            <a:r>
              <a:rPr lang="en-US" b="1" i="1" dirty="0"/>
              <a:t> </a:t>
            </a:r>
            <a:r>
              <a:rPr lang="en-US" b="1" i="1" dirty="0" err="1"/>
              <a:t>cuộc</a:t>
            </a:r>
            <a:r>
              <a:rPr lang="en-US" b="1" i="1" dirty="0"/>
              <a:t> </a:t>
            </a:r>
            <a:r>
              <a:rPr lang="en-US" b="1" i="1" dirty="0" err="1"/>
              <a:t>đời</a:t>
            </a:r>
            <a:r>
              <a:rPr lang="en-US" b="1" i="1" dirty="0"/>
              <a:t> </a:t>
            </a:r>
            <a:r>
              <a:rPr lang="en-US" b="1" i="1" dirty="0" err="1"/>
              <a:t>cho</a:t>
            </a:r>
            <a:r>
              <a:rPr lang="en-US" b="1" i="1" dirty="0"/>
              <a:t> </a:t>
            </a:r>
            <a:r>
              <a:rPr lang="en-US" b="1" i="1" dirty="0" err="1"/>
              <a:t>tôi</a:t>
            </a:r>
            <a:r>
              <a:rPr lang="en-US" b="1" i="1" dirty="0"/>
              <a:t>? </a:t>
            </a:r>
          </a:p>
          <a:p>
            <a:pPr>
              <a:buFontTx/>
              <a:buChar char="-"/>
            </a:pPr>
            <a:endParaRPr lang="en-US" dirty="0"/>
          </a:p>
          <a:p>
            <a:pPr marL="0" indent="0">
              <a:buNone/>
            </a:pPr>
            <a:endParaRPr lang="en-US" dirty="0"/>
          </a:p>
          <a:p>
            <a:pPr marL="0" indent="0">
              <a:buNone/>
            </a:pPr>
            <a:endParaRPr lang="en-US" dirty="0"/>
          </a:p>
          <a:p>
            <a:pPr>
              <a:buFontTx/>
              <a:buChar char="-"/>
            </a:pPr>
            <a:endParaRPr lang="en-PH" dirty="0"/>
          </a:p>
          <a:p>
            <a:endParaRPr lang="en-US" dirty="0"/>
          </a:p>
        </p:txBody>
      </p:sp>
    </p:spTree>
    <p:extLst>
      <p:ext uri="{BB962C8B-B14F-4D97-AF65-F5344CB8AC3E}">
        <p14:creationId xmlns:p14="http://schemas.microsoft.com/office/powerpoint/2010/main" val="385790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3. Meaning of life (Ý </a:t>
            </a:r>
            <a:r>
              <a:rPr lang="en-US" sz="4000" b="1" dirty="0" err="1"/>
              <a:t>nghĩa</a:t>
            </a:r>
            <a:r>
              <a:rPr lang="en-US" sz="4000" b="1" dirty="0"/>
              <a:t> </a:t>
            </a:r>
            <a:r>
              <a:rPr lang="en-US" sz="4000" b="1" dirty="0" err="1"/>
              <a:t>cuộc</a:t>
            </a:r>
            <a:r>
              <a:rPr lang="en-US" sz="4000" b="1" dirty="0"/>
              <a:t> </a:t>
            </a:r>
            <a:r>
              <a:rPr lang="en-US" sz="4000" b="1" dirty="0" err="1"/>
              <a:t>đời</a:t>
            </a:r>
            <a:r>
              <a:rPr lang="en-US" sz="4000" b="1" dirty="0"/>
              <a:t>)   </a:t>
            </a:r>
          </a:p>
        </p:txBody>
      </p:sp>
      <p:sp>
        <p:nvSpPr>
          <p:cNvPr id="3" name="Content Placeholder 2"/>
          <p:cNvSpPr>
            <a:spLocks noGrp="1"/>
          </p:cNvSpPr>
          <p:nvPr>
            <p:ph idx="1"/>
          </p:nvPr>
        </p:nvSpPr>
        <p:spPr/>
        <p:txBody>
          <a:bodyPr>
            <a:normAutofit/>
          </a:bodyPr>
          <a:lstStyle/>
          <a:p>
            <a:pPr marL="0" indent="0">
              <a:buNone/>
            </a:pPr>
            <a:r>
              <a:rPr lang="en-PH" sz="3500" dirty="0"/>
              <a:t>- Ý </a:t>
            </a:r>
            <a:r>
              <a:rPr lang="en-PH" sz="3500" dirty="0" err="1"/>
              <a:t>nghĩa</a:t>
            </a:r>
            <a:r>
              <a:rPr lang="en-PH" sz="3500" dirty="0"/>
              <a:t> </a:t>
            </a:r>
            <a:r>
              <a:rPr lang="en-PH" sz="3500" dirty="0" err="1"/>
              <a:t>không</a:t>
            </a:r>
            <a:r>
              <a:rPr lang="en-PH" sz="3500" dirty="0"/>
              <a:t> </a:t>
            </a:r>
            <a:r>
              <a:rPr lang="en-PH" sz="3500" dirty="0" err="1"/>
              <a:t>phải</a:t>
            </a:r>
            <a:r>
              <a:rPr lang="en-PH" sz="3500" dirty="0"/>
              <a:t> </a:t>
            </a:r>
            <a:r>
              <a:rPr lang="en-PH" sz="3500" dirty="0" err="1"/>
              <a:t>là</a:t>
            </a:r>
            <a:r>
              <a:rPr lang="en-PH" sz="3500" dirty="0"/>
              <a:t> </a:t>
            </a:r>
            <a:r>
              <a:rPr lang="en-PH" sz="3500" dirty="0" err="1"/>
              <a:t>một</a:t>
            </a:r>
            <a:r>
              <a:rPr lang="en-PH" sz="3500" dirty="0"/>
              <a:t> </a:t>
            </a:r>
            <a:r>
              <a:rPr lang="en-PH" sz="3500" dirty="0" err="1"/>
              <a:t>thứ</a:t>
            </a:r>
            <a:r>
              <a:rPr lang="en-PH" sz="3500" dirty="0"/>
              <a:t> </a:t>
            </a:r>
            <a:r>
              <a:rPr lang="en-PH" sz="3500" dirty="0" err="1"/>
              <a:t>mà</a:t>
            </a:r>
            <a:r>
              <a:rPr lang="en-PH" sz="3500" dirty="0"/>
              <a:t> </a:t>
            </a:r>
            <a:r>
              <a:rPr lang="en-PH" sz="3500" dirty="0" err="1"/>
              <a:t>chúng</a:t>
            </a:r>
            <a:r>
              <a:rPr lang="en-PH" sz="3500" dirty="0"/>
              <a:t> ta </a:t>
            </a:r>
            <a:r>
              <a:rPr lang="en-PH" sz="3500" dirty="0" err="1"/>
              <a:t>có</a:t>
            </a:r>
            <a:r>
              <a:rPr lang="en-PH" sz="3500" dirty="0"/>
              <a:t> </a:t>
            </a:r>
            <a:r>
              <a:rPr lang="en-PH" sz="3500" dirty="0" err="1"/>
              <a:t>thể</a:t>
            </a:r>
            <a:r>
              <a:rPr lang="en-PH" sz="3500" dirty="0"/>
              <a:t> </a:t>
            </a:r>
            <a:r>
              <a:rPr lang="en-PH" sz="3500" dirty="0" err="1"/>
              <a:t>trực</a:t>
            </a:r>
            <a:r>
              <a:rPr lang="en-PH" sz="3500" dirty="0"/>
              <a:t> </a:t>
            </a:r>
            <a:r>
              <a:rPr lang="en-PH" sz="3500" dirty="0" err="1"/>
              <a:t>tiếp</a:t>
            </a:r>
            <a:r>
              <a:rPr lang="en-PH" sz="3500" dirty="0"/>
              <a:t> </a:t>
            </a:r>
            <a:r>
              <a:rPr lang="en-PH" sz="3500" dirty="0" err="1"/>
              <a:t>tìm</a:t>
            </a:r>
            <a:r>
              <a:rPr lang="en-PH" sz="3500" dirty="0"/>
              <a:t> </a:t>
            </a:r>
            <a:r>
              <a:rPr lang="en-PH" sz="3500" dirty="0" err="1"/>
              <a:t>kiếm</a:t>
            </a:r>
            <a:r>
              <a:rPr lang="en-PH" sz="3500" dirty="0"/>
              <a:t> </a:t>
            </a:r>
            <a:r>
              <a:rPr lang="en-PH" sz="3500" dirty="0" err="1"/>
              <a:t>và</a:t>
            </a:r>
            <a:r>
              <a:rPr lang="en-PH" sz="3500" dirty="0"/>
              <a:t> </a:t>
            </a:r>
            <a:r>
              <a:rPr lang="en-PH" sz="3500" dirty="0" err="1"/>
              <a:t>đạt</a:t>
            </a:r>
            <a:r>
              <a:rPr lang="en-PH" sz="3500" dirty="0"/>
              <a:t> </a:t>
            </a:r>
            <a:r>
              <a:rPr lang="en-PH" sz="3500" dirty="0" err="1"/>
              <a:t>được</a:t>
            </a:r>
            <a:r>
              <a:rPr lang="en-PH" sz="3500" dirty="0"/>
              <a:t>.</a:t>
            </a:r>
          </a:p>
          <a:p>
            <a:pPr marL="0" indent="0">
              <a:buNone/>
            </a:pPr>
            <a:r>
              <a:rPr lang="en-PH" sz="3500" b="1" i="1" dirty="0"/>
              <a:t>- Ý </a:t>
            </a:r>
            <a:r>
              <a:rPr lang="en-PH" sz="3500" b="1" i="1" dirty="0" err="1"/>
              <a:t>nghĩa</a:t>
            </a:r>
            <a:r>
              <a:rPr lang="en-PH" sz="3500" b="1" i="1" dirty="0"/>
              <a:t> </a:t>
            </a:r>
            <a:r>
              <a:rPr lang="en-PH" sz="3500" b="1" i="1" dirty="0" err="1"/>
              <a:t>chỉ</a:t>
            </a:r>
            <a:r>
              <a:rPr lang="en-PH" sz="3500" b="1" i="1" dirty="0"/>
              <a:t> </a:t>
            </a:r>
            <a:r>
              <a:rPr lang="en-PH" sz="3500" b="1" i="1" dirty="0" err="1"/>
              <a:t>có</a:t>
            </a:r>
            <a:r>
              <a:rPr lang="en-PH" sz="3500" b="1" i="1" dirty="0"/>
              <a:t> </a:t>
            </a:r>
            <a:r>
              <a:rPr lang="en-PH" sz="3500" b="1" i="1" dirty="0" err="1"/>
              <a:t>thể</a:t>
            </a:r>
            <a:r>
              <a:rPr lang="en-PH" sz="3500" b="1" i="1" dirty="0"/>
              <a:t> </a:t>
            </a:r>
            <a:r>
              <a:rPr lang="en-PH" sz="3500" b="1" i="1" dirty="0" err="1"/>
              <a:t>tìm</a:t>
            </a:r>
            <a:r>
              <a:rPr lang="en-PH" sz="3500" b="1" i="1" dirty="0"/>
              <a:t> </a:t>
            </a:r>
            <a:r>
              <a:rPr lang="en-PH" sz="3500" b="1" i="1" dirty="0" err="1"/>
              <a:t>được</a:t>
            </a:r>
            <a:r>
              <a:rPr lang="en-PH" sz="3500" b="1" i="1" dirty="0"/>
              <a:t> </a:t>
            </a:r>
            <a:r>
              <a:rPr lang="en-PH" sz="3500" b="1" i="1" dirty="0" err="1"/>
              <a:t>cách</a:t>
            </a:r>
            <a:r>
              <a:rPr lang="en-PH" sz="3500" b="1" i="1" dirty="0"/>
              <a:t> </a:t>
            </a:r>
            <a:r>
              <a:rPr lang="en-PH" sz="3500" b="1" i="1" dirty="0" err="1"/>
              <a:t>gián</a:t>
            </a:r>
            <a:r>
              <a:rPr lang="en-PH" sz="3500" b="1" i="1" dirty="0"/>
              <a:t> </a:t>
            </a:r>
            <a:r>
              <a:rPr lang="en-PH" sz="3500" b="1" i="1" dirty="0" err="1"/>
              <a:t>tiếp</a:t>
            </a:r>
            <a:r>
              <a:rPr lang="en-PH" sz="3500" b="1" i="1" dirty="0"/>
              <a:t>: </a:t>
            </a:r>
            <a:r>
              <a:rPr lang="en-PH" sz="3500" dirty="0"/>
              <a:t>ý </a:t>
            </a:r>
            <a:r>
              <a:rPr lang="en-PH" sz="3500" dirty="0" err="1"/>
              <a:t>nghĩa</a:t>
            </a:r>
            <a:r>
              <a:rPr lang="en-PH" sz="3500" dirty="0"/>
              <a:t> </a:t>
            </a:r>
            <a:r>
              <a:rPr lang="en-PH" sz="3500" dirty="0" err="1"/>
              <a:t>là</a:t>
            </a:r>
            <a:r>
              <a:rPr lang="en-PH" sz="3500" dirty="0"/>
              <a:t> “</a:t>
            </a:r>
            <a:r>
              <a:rPr lang="en-PH" sz="3500" dirty="0" err="1"/>
              <a:t>sản</a:t>
            </a:r>
            <a:r>
              <a:rPr lang="en-PH" sz="3500" dirty="0"/>
              <a:t> </a:t>
            </a:r>
            <a:r>
              <a:rPr lang="en-PH" sz="3500" dirty="0" err="1"/>
              <a:t>phẩm</a:t>
            </a:r>
            <a:r>
              <a:rPr lang="en-PH" sz="3500" dirty="0"/>
              <a:t>” </a:t>
            </a:r>
            <a:r>
              <a:rPr lang="en-PH" sz="3500" dirty="0" err="1"/>
              <a:t>của</a:t>
            </a:r>
            <a:r>
              <a:rPr lang="en-PH" sz="3500" dirty="0"/>
              <a:t> </a:t>
            </a:r>
            <a:r>
              <a:rPr lang="en-PH" sz="3500" dirty="0" err="1"/>
              <a:t>sự</a:t>
            </a:r>
            <a:r>
              <a:rPr lang="en-PH" sz="3500" dirty="0"/>
              <a:t> </a:t>
            </a:r>
            <a:r>
              <a:rPr lang="en-PH" sz="3500" dirty="0" err="1"/>
              <a:t>tham</a:t>
            </a:r>
            <a:r>
              <a:rPr lang="en-PH" sz="3500" dirty="0"/>
              <a:t> </a:t>
            </a:r>
            <a:r>
              <a:rPr lang="en-PH" sz="3500" dirty="0" err="1"/>
              <a:t>gia</a:t>
            </a:r>
            <a:r>
              <a:rPr lang="en-PH" sz="3500" dirty="0"/>
              <a:t> – </a:t>
            </a:r>
            <a:r>
              <a:rPr lang="en-PH" sz="3500" dirty="0" err="1"/>
              <a:t>dấn</a:t>
            </a:r>
            <a:r>
              <a:rPr lang="en-PH" sz="3500" dirty="0"/>
              <a:t> </a:t>
            </a:r>
            <a:r>
              <a:rPr lang="en-PH" sz="3500" dirty="0" err="1"/>
              <a:t>thân</a:t>
            </a:r>
            <a:r>
              <a:rPr lang="en-PH" sz="3500" dirty="0"/>
              <a:t> </a:t>
            </a:r>
            <a:r>
              <a:rPr lang="en-PH" sz="3500" dirty="0" err="1"/>
              <a:t>trong</a:t>
            </a:r>
            <a:r>
              <a:rPr lang="en-PH" sz="3500" dirty="0"/>
              <a:t> </a:t>
            </a:r>
            <a:r>
              <a:rPr lang="en-PH" sz="3500" dirty="0" err="1"/>
              <a:t>công</a:t>
            </a:r>
            <a:r>
              <a:rPr lang="en-PH" sz="3500" dirty="0"/>
              <a:t> </a:t>
            </a:r>
            <a:r>
              <a:rPr lang="en-PH" sz="3500" dirty="0" err="1"/>
              <a:t>việc</a:t>
            </a:r>
            <a:r>
              <a:rPr lang="en-PH" sz="3500" dirty="0"/>
              <a:t>, </a:t>
            </a:r>
            <a:r>
              <a:rPr lang="en-PH" sz="3500" dirty="0" err="1"/>
              <a:t>trong</a:t>
            </a:r>
            <a:r>
              <a:rPr lang="en-PH" sz="3500" dirty="0"/>
              <a:t> </a:t>
            </a:r>
            <a:r>
              <a:rPr lang="en-PH" sz="3500" dirty="0" err="1"/>
              <a:t>xây</a:t>
            </a:r>
            <a:r>
              <a:rPr lang="en-PH" sz="3500" dirty="0"/>
              <a:t> </a:t>
            </a:r>
            <a:r>
              <a:rPr lang="en-PH" sz="3500" dirty="0" err="1"/>
              <a:t>dựng</a:t>
            </a:r>
            <a:r>
              <a:rPr lang="en-PH" sz="3500" dirty="0"/>
              <a:t>, </a:t>
            </a:r>
            <a:r>
              <a:rPr lang="en-PH" sz="3500" dirty="0" err="1"/>
              <a:t>trong</a:t>
            </a:r>
            <a:r>
              <a:rPr lang="en-PH" sz="3500" dirty="0"/>
              <a:t> </a:t>
            </a:r>
            <a:r>
              <a:rPr lang="en-PH" sz="3500" dirty="0" err="1"/>
              <a:t>sáng</a:t>
            </a:r>
            <a:r>
              <a:rPr lang="en-PH" sz="3500" dirty="0"/>
              <a:t> </a:t>
            </a:r>
            <a:r>
              <a:rPr lang="en-PH" sz="3500" dirty="0" err="1"/>
              <a:t>tạo</a:t>
            </a:r>
            <a:r>
              <a:rPr lang="en-PH" sz="3500" dirty="0"/>
              <a:t>, </a:t>
            </a:r>
            <a:r>
              <a:rPr lang="en-PH" sz="3500" dirty="0" err="1"/>
              <a:t>và</a:t>
            </a:r>
            <a:r>
              <a:rPr lang="en-PH" sz="3500" dirty="0"/>
              <a:t> </a:t>
            </a:r>
            <a:r>
              <a:rPr lang="en-PH" sz="3500" dirty="0" err="1"/>
              <a:t>trong</a:t>
            </a:r>
            <a:r>
              <a:rPr lang="en-PH" sz="3500" dirty="0"/>
              <a:t> </a:t>
            </a:r>
            <a:r>
              <a:rPr lang="en-PH" sz="3500" dirty="0" err="1"/>
              <a:t>sự</a:t>
            </a:r>
            <a:r>
              <a:rPr lang="en-PH" sz="3500" dirty="0"/>
              <a:t> </a:t>
            </a:r>
            <a:r>
              <a:rPr lang="en-PH" sz="3500" dirty="0" err="1"/>
              <a:t>yêu</a:t>
            </a:r>
            <a:r>
              <a:rPr lang="en-PH" sz="3500" dirty="0"/>
              <a:t> </a:t>
            </a:r>
            <a:r>
              <a:rPr lang="en-PH" sz="3500" dirty="0" err="1"/>
              <a:t>thương</a:t>
            </a:r>
            <a:r>
              <a:rPr lang="en-PH" sz="3500" dirty="0"/>
              <a:t>.</a:t>
            </a:r>
          </a:p>
          <a:p>
            <a:pPr marL="0" indent="0">
              <a:buNone/>
            </a:pPr>
            <a:endParaRPr lang="en-US" sz="3500" dirty="0"/>
          </a:p>
        </p:txBody>
      </p:sp>
    </p:spTree>
    <p:extLst>
      <p:ext uri="{BB962C8B-B14F-4D97-AF65-F5344CB8AC3E}">
        <p14:creationId xmlns:p14="http://schemas.microsoft.com/office/powerpoint/2010/main" val="1219018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Meaning of life (Ý </a:t>
            </a:r>
            <a:r>
              <a:rPr lang="en-US" b="1" dirty="0" err="1"/>
              <a:t>nghĩa</a:t>
            </a:r>
            <a:r>
              <a:rPr lang="en-US" b="1" dirty="0"/>
              <a:t> </a:t>
            </a:r>
            <a:r>
              <a:rPr lang="en-US" b="1" dirty="0" err="1"/>
              <a:t>cuộc</a:t>
            </a:r>
            <a:r>
              <a:rPr lang="en-US" b="1" dirty="0"/>
              <a:t> </a:t>
            </a:r>
            <a:r>
              <a:rPr lang="en-US" b="1" dirty="0" err="1"/>
              <a:t>đời</a:t>
            </a:r>
            <a:r>
              <a:rPr lang="en-US" b="1" dirty="0"/>
              <a:t>)   </a:t>
            </a:r>
          </a:p>
        </p:txBody>
      </p:sp>
      <p:sp>
        <p:nvSpPr>
          <p:cNvPr id="3" name="Content Placeholder 2"/>
          <p:cNvSpPr>
            <a:spLocks noGrp="1"/>
          </p:cNvSpPr>
          <p:nvPr>
            <p:ph idx="1"/>
          </p:nvPr>
        </p:nvSpPr>
        <p:spPr/>
        <p:txBody>
          <a:bodyPr>
            <a:normAutofit/>
          </a:bodyPr>
          <a:lstStyle/>
          <a:p>
            <a:pPr marL="0" indent="0">
              <a:buNone/>
            </a:pPr>
            <a:r>
              <a:rPr lang="en-PH" sz="3500" b="1" i="1" dirty="0"/>
              <a:t>- </a:t>
            </a:r>
            <a:r>
              <a:rPr lang="en-PH" sz="3500" b="1" i="1" dirty="0" err="1"/>
              <a:t>Tìm</a:t>
            </a:r>
            <a:r>
              <a:rPr lang="en-PH" sz="3500" b="1" i="1" dirty="0"/>
              <a:t> ý </a:t>
            </a:r>
            <a:r>
              <a:rPr lang="en-PH" sz="3500" b="1" i="1" dirty="0" err="1"/>
              <a:t>nghĩa</a:t>
            </a:r>
            <a:r>
              <a:rPr lang="en-PH" sz="3500" b="1" i="1" dirty="0"/>
              <a:t> </a:t>
            </a:r>
            <a:r>
              <a:rPr lang="en-PH" sz="3500" b="1" i="1" dirty="0" err="1"/>
              <a:t>trong</a:t>
            </a:r>
            <a:r>
              <a:rPr lang="en-PH" sz="3500" b="1" i="1" dirty="0"/>
              <a:t> </a:t>
            </a:r>
            <a:r>
              <a:rPr lang="en-PH" sz="3500" b="1" i="1" dirty="0" err="1"/>
              <a:t>đau</a:t>
            </a:r>
            <a:r>
              <a:rPr lang="en-PH" sz="3500" b="1" i="1" dirty="0"/>
              <a:t> </a:t>
            </a:r>
            <a:r>
              <a:rPr lang="en-PH" sz="3500" b="1" i="1" dirty="0" err="1"/>
              <a:t>khổ</a:t>
            </a:r>
            <a:r>
              <a:rPr lang="en-PH" sz="3500" dirty="0"/>
              <a:t>: </a:t>
            </a:r>
            <a:r>
              <a:rPr lang="en-PH" sz="3500" dirty="0" err="1"/>
              <a:t>đau</a:t>
            </a:r>
            <a:r>
              <a:rPr lang="en-PH" sz="3500" dirty="0"/>
              <a:t> </a:t>
            </a:r>
            <a:r>
              <a:rPr lang="en-PH" sz="3500" dirty="0" err="1"/>
              <a:t>khổ</a:t>
            </a:r>
            <a:r>
              <a:rPr lang="en-PH" sz="3500" dirty="0"/>
              <a:t> </a:t>
            </a:r>
            <a:r>
              <a:rPr lang="en-PH" sz="3500" dirty="0" err="1"/>
              <a:t>có</a:t>
            </a:r>
            <a:r>
              <a:rPr lang="en-PH" sz="3500" dirty="0"/>
              <a:t> </a:t>
            </a:r>
            <a:r>
              <a:rPr lang="en-PH" sz="3500" dirty="0" err="1"/>
              <a:t>thể</a:t>
            </a:r>
            <a:r>
              <a:rPr lang="en-PH" sz="3500" dirty="0"/>
              <a:t> </a:t>
            </a:r>
            <a:r>
              <a:rPr lang="en-PH" sz="3500" dirty="0" err="1"/>
              <a:t>trở</a:t>
            </a:r>
            <a:r>
              <a:rPr lang="en-PH" sz="3500" dirty="0"/>
              <a:t> </a:t>
            </a:r>
            <a:r>
              <a:rPr lang="en-PH" sz="3500" dirty="0" err="1"/>
              <a:t>nên</a:t>
            </a:r>
            <a:r>
              <a:rPr lang="en-PH" sz="3500" dirty="0"/>
              <a:t> </a:t>
            </a:r>
            <a:r>
              <a:rPr lang="en-PH" sz="3500" dirty="0" err="1"/>
              <a:t>chiến</a:t>
            </a:r>
            <a:r>
              <a:rPr lang="en-PH" sz="3500" dirty="0"/>
              <a:t> </a:t>
            </a:r>
            <a:r>
              <a:rPr lang="en-PH" sz="3500" dirty="0" err="1"/>
              <a:t>thắng</a:t>
            </a:r>
            <a:r>
              <a:rPr lang="en-PH" sz="3500" dirty="0"/>
              <a:t>/ </a:t>
            </a:r>
            <a:r>
              <a:rPr lang="en-PH" sz="3500" dirty="0" err="1"/>
              <a:t>thành</a:t>
            </a:r>
            <a:r>
              <a:rPr lang="en-PH" sz="3500" dirty="0"/>
              <a:t> </a:t>
            </a:r>
            <a:r>
              <a:rPr lang="en-PH" sz="3500" dirty="0" err="1"/>
              <a:t>công</a:t>
            </a:r>
            <a:r>
              <a:rPr lang="en-PH" sz="3500" dirty="0"/>
              <a:t> (achievement) </a:t>
            </a:r>
            <a:r>
              <a:rPr lang="en-PH" sz="3500" dirty="0" err="1"/>
              <a:t>tùy</a:t>
            </a:r>
            <a:r>
              <a:rPr lang="en-PH" sz="3500" dirty="0"/>
              <a:t> </a:t>
            </a:r>
            <a:r>
              <a:rPr lang="en-PH" sz="3500" dirty="0" err="1"/>
              <a:t>theo</a:t>
            </a:r>
            <a:r>
              <a:rPr lang="en-PH" sz="3500" dirty="0"/>
              <a:t> </a:t>
            </a:r>
            <a:r>
              <a:rPr lang="en-PH" sz="3500" dirty="0" err="1"/>
              <a:t>quan</a:t>
            </a:r>
            <a:r>
              <a:rPr lang="en-PH" sz="3500" dirty="0"/>
              <a:t> </a:t>
            </a:r>
            <a:r>
              <a:rPr lang="en-PH" sz="3500" dirty="0" err="1"/>
              <a:t>điểm</a:t>
            </a:r>
            <a:r>
              <a:rPr lang="en-PH" sz="3500" dirty="0"/>
              <a:t> </a:t>
            </a:r>
            <a:r>
              <a:rPr lang="en-PH" sz="3500" dirty="0" err="1"/>
              <a:t>mà</a:t>
            </a:r>
            <a:r>
              <a:rPr lang="en-PH" sz="3500" dirty="0"/>
              <a:t> </a:t>
            </a:r>
            <a:r>
              <a:rPr lang="en-PH" sz="3500" dirty="0" err="1"/>
              <a:t>một</a:t>
            </a:r>
            <a:r>
              <a:rPr lang="en-PH" sz="3500" dirty="0"/>
              <a:t> </a:t>
            </a:r>
            <a:r>
              <a:rPr lang="en-PH" sz="3500" dirty="0" err="1"/>
              <a:t>cá</a:t>
            </a:r>
            <a:r>
              <a:rPr lang="en-PH" sz="3500" dirty="0"/>
              <a:t> </a:t>
            </a:r>
            <a:r>
              <a:rPr lang="en-PH" sz="3500" dirty="0" err="1"/>
              <a:t>nhân</a:t>
            </a:r>
            <a:r>
              <a:rPr lang="en-PH" sz="3500" dirty="0"/>
              <a:t> </a:t>
            </a:r>
            <a:r>
              <a:rPr lang="en-PH" sz="3500" dirty="0" err="1"/>
              <a:t>dùng</a:t>
            </a:r>
            <a:r>
              <a:rPr lang="en-PH" sz="3500" dirty="0"/>
              <a:t> </a:t>
            </a:r>
            <a:r>
              <a:rPr lang="en-PH" sz="3500" dirty="0" err="1"/>
              <a:t>để</a:t>
            </a:r>
            <a:r>
              <a:rPr lang="en-PH" sz="3500" dirty="0"/>
              <a:t> </a:t>
            </a:r>
            <a:r>
              <a:rPr lang="en-PH" sz="3500" dirty="0" err="1"/>
              <a:t>đối</a:t>
            </a:r>
            <a:r>
              <a:rPr lang="en-PH" sz="3500" dirty="0"/>
              <a:t> </a:t>
            </a:r>
            <a:r>
              <a:rPr lang="en-PH" sz="3500" dirty="0" err="1"/>
              <a:t>mặt</a:t>
            </a:r>
            <a:r>
              <a:rPr lang="en-PH" sz="3500" dirty="0"/>
              <a:t> </a:t>
            </a:r>
            <a:r>
              <a:rPr lang="en-PH" sz="3500" dirty="0" err="1"/>
              <a:t>với</a:t>
            </a:r>
            <a:r>
              <a:rPr lang="en-PH" sz="3500" dirty="0"/>
              <a:t> </a:t>
            </a:r>
            <a:r>
              <a:rPr lang="en-PH" sz="3500" dirty="0" err="1"/>
              <a:t>nó</a:t>
            </a:r>
            <a:r>
              <a:rPr lang="en-PH" sz="3500" dirty="0"/>
              <a:t>.</a:t>
            </a:r>
          </a:p>
        </p:txBody>
      </p:sp>
    </p:spTree>
    <p:extLst>
      <p:ext uri="{BB962C8B-B14F-4D97-AF65-F5344CB8AC3E}">
        <p14:creationId xmlns:p14="http://schemas.microsoft.com/office/powerpoint/2010/main" val="3063780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GB" b="1" dirty="0"/>
              <a:t> Ý NGHĨA CỦA CUỘC ĐỜI</a:t>
            </a:r>
          </a:p>
        </p:txBody>
      </p:sp>
      <p:sp>
        <p:nvSpPr>
          <p:cNvPr id="3" name="Content Placeholder 2"/>
          <p:cNvSpPr>
            <a:spLocks noGrp="1"/>
          </p:cNvSpPr>
          <p:nvPr>
            <p:ph sz="quarter" idx="13"/>
          </p:nvPr>
        </p:nvSpPr>
        <p:spPr/>
        <p:txBody>
          <a:bodyPr>
            <a:normAutofit/>
          </a:bodyPr>
          <a:lstStyle/>
          <a:p>
            <a:pPr marL="0" indent="0">
              <a:buNone/>
            </a:pPr>
            <a:r>
              <a:rPr lang="en-GB" sz="3600" dirty="0"/>
              <a:t>- </a:t>
            </a:r>
            <a:r>
              <a:rPr lang="en-GB" sz="3600" dirty="0" err="1"/>
              <a:t>Cuộc</a:t>
            </a:r>
            <a:r>
              <a:rPr lang="en-GB" sz="3600" dirty="0"/>
              <a:t> </a:t>
            </a:r>
            <a:r>
              <a:rPr lang="en-GB" sz="3600" dirty="0" err="1"/>
              <a:t>đời</a:t>
            </a:r>
            <a:r>
              <a:rPr lang="en-GB" sz="3600" dirty="0"/>
              <a:t> </a:t>
            </a:r>
            <a:r>
              <a:rPr lang="en-GB" sz="3600" dirty="0" err="1"/>
              <a:t>có</a:t>
            </a:r>
            <a:r>
              <a:rPr lang="en-GB" sz="3600" dirty="0"/>
              <a:t> ý </a:t>
            </a:r>
            <a:r>
              <a:rPr lang="en-GB" sz="3600" dirty="0" err="1"/>
              <a:t>nghĩa</a:t>
            </a:r>
            <a:r>
              <a:rPr lang="en-GB" sz="3600" dirty="0"/>
              <a:t> </a:t>
            </a:r>
            <a:r>
              <a:rPr lang="en-GB" sz="3600" dirty="0" err="1"/>
              <a:t>khi</a:t>
            </a:r>
            <a:r>
              <a:rPr lang="en-GB" sz="3600" dirty="0"/>
              <a:t> con </a:t>
            </a:r>
            <a:r>
              <a:rPr lang="en-GB" sz="3600" dirty="0" err="1"/>
              <a:t>người</a:t>
            </a:r>
            <a:r>
              <a:rPr lang="en-GB" sz="3600" dirty="0"/>
              <a:t> </a:t>
            </a:r>
            <a:r>
              <a:rPr lang="en-GB" sz="3600" dirty="0" err="1"/>
              <a:t>nhận</a:t>
            </a:r>
            <a:r>
              <a:rPr lang="en-GB" sz="3600" dirty="0"/>
              <a:t> </a:t>
            </a:r>
            <a:r>
              <a:rPr lang="en-GB" sz="3600" dirty="0" err="1"/>
              <a:t>thức</a:t>
            </a:r>
            <a:r>
              <a:rPr lang="en-GB" sz="3600" dirty="0"/>
              <a:t> </a:t>
            </a:r>
            <a:r>
              <a:rPr lang="en-GB" sz="3600" dirty="0" err="1"/>
              <a:t>được</a:t>
            </a:r>
            <a:r>
              <a:rPr lang="en-GB" sz="3600" dirty="0"/>
              <a:t> </a:t>
            </a:r>
            <a:r>
              <a:rPr lang="en-GB" sz="3600" dirty="0" err="1"/>
              <a:t>những</a:t>
            </a:r>
            <a:r>
              <a:rPr lang="en-GB" sz="3600" dirty="0"/>
              <a:t> </a:t>
            </a:r>
            <a:r>
              <a:rPr lang="en-GB" sz="3600" dirty="0" err="1"/>
              <a:t>tiềm</a:t>
            </a:r>
            <a:r>
              <a:rPr lang="en-GB" sz="3600" dirty="0"/>
              <a:t> </a:t>
            </a:r>
            <a:r>
              <a:rPr lang="en-GB" sz="3600" dirty="0" err="1"/>
              <a:t>năng</a:t>
            </a:r>
            <a:r>
              <a:rPr lang="en-GB" sz="3600" dirty="0"/>
              <a:t> </a:t>
            </a:r>
            <a:r>
              <a:rPr lang="en-GB" sz="3600" dirty="0" err="1"/>
              <a:t>và</a:t>
            </a:r>
            <a:r>
              <a:rPr lang="en-GB" sz="3600" dirty="0"/>
              <a:t> </a:t>
            </a:r>
            <a:r>
              <a:rPr lang="en-GB" sz="3600" dirty="0" err="1"/>
              <a:t>sứ</a:t>
            </a:r>
            <a:r>
              <a:rPr lang="en-GB" sz="3600" dirty="0"/>
              <a:t> </a:t>
            </a:r>
            <a:r>
              <a:rPr lang="en-GB" sz="3600" dirty="0" err="1"/>
              <a:t>mạng</a:t>
            </a:r>
            <a:r>
              <a:rPr lang="en-GB" sz="3600" dirty="0"/>
              <a:t> </a:t>
            </a:r>
            <a:r>
              <a:rPr lang="en-GB" sz="3600" dirty="0" err="1"/>
              <a:t>của</a:t>
            </a:r>
            <a:r>
              <a:rPr lang="en-GB" sz="3600" dirty="0"/>
              <a:t> </a:t>
            </a:r>
            <a:r>
              <a:rPr lang="en-GB" sz="3600" dirty="0" err="1"/>
              <a:t>mình</a:t>
            </a:r>
            <a:endParaRPr lang="en-GB" sz="3600" dirty="0"/>
          </a:p>
          <a:p>
            <a:pPr marL="0" indent="0">
              <a:buNone/>
            </a:pPr>
            <a:r>
              <a:rPr lang="en-GB" sz="3600" dirty="0"/>
              <a:t>- </a:t>
            </a:r>
            <a:r>
              <a:rPr lang="en-GB" sz="3600" dirty="0" err="1"/>
              <a:t>Nhận</a:t>
            </a:r>
            <a:r>
              <a:rPr lang="en-GB" sz="3600" dirty="0"/>
              <a:t> </a:t>
            </a:r>
            <a:r>
              <a:rPr lang="en-GB" sz="3600" dirty="0" err="1"/>
              <a:t>ra</a:t>
            </a:r>
            <a:r>
              <a:rPr lang="en-GB" sz="3600" dirty="0"/>
              <a:t> </a:t>
            </a:r>
            <a:r>
              <a:rPr lang="en-GB" sz="3600" dirty="0" err="1"/>
              <a:t>được</a:t>
            </a:r>
            <a:r>
              <a:rPr lang="en-GB" sz="3600" dirty="0"/>
              <a:t> ý </a:t>
            </a:r>
            <a:r>
              <a:rPr lang="en-GB" sz="3600" dirty="0" err="1"/>
              <a:t>nghĩa</a:t>
            </a:r>
            <a:r>
              <a:rPr lang="en-GB" sz="3600" dirty="0"/>
              <a:t> </a:t>
            </a:r>
            <a:r>
              <a:rPr lang="en-GB" sz="3600" dirty="0" err="1"/>
              <a:t>của</a:t>
            </a:r>
            <a:r>
              <a:rPr lang="en-GB" sz="3600" dirty="0"/>
              <a:t> </a:t>
            </a:r>
            <a:r>
              <a:rPr lang="en-GB" sz="3600" dirty="0" err="1"/>
              <a:t>từng</a:t>
            </a:r>
            <a:r>
              <a:rPr lang="en-GB" sz="3600" dirty="0"/>
              <a:t> </a:t>
            </a:r>
            <a:r>
              <a:rPr lang="en-GB" sz="3600" dirty="0" err="1"/>
              <a:t>giây</a:t>
            </a:r>
            <a:r>
              <a:rPr lang="en-GB" sz="3600" dirty="0"/>
              <a:t> </a:t>
            </a:r>
            <a:r>
              <a:rPr lang="en-GB" sz="3600" dirty="0" err="1"/>
              <a:t>phút</a:t>
            </a:r>
            <a:r>
              <a:rPr lang="en-GB" sz="3600" dirty="0"/>
              <a:t>, </a:t>
            </a:r>
            <a:r>
              <a:rPr lang="en-GB" sz="3600" dirty="0" err="1"/>
              <a:t>từng</a:t>
            </a:r>
            <a:r>
              <a:rPr lang="en-GB" sz="3600" dirty="0"/>
              <a:t> </a:t>
            </a:r>
            <a:r>
              <a:rPr lang="en-GB" sz="3600" dirty="0" err="1"/>
              <a:t>hoàn</a:t>
            </a:r>
            <a:r>
              <a:rPr lang="en-GB" sz="3600" dirty="0"/>
              <a:t> </a:t>
            </a:r>
            <a:r>
              <a:rPr lang="en-GB" sz="3600" dirty="0" err="1"/>
              <a:t>cảnh</a:t>
            </a:r>
            <a:endParaRPr lang="en-GB" sz="3600" dirty="0"/>
          </a:p>
          <a:p>
            <a:pPr marL="0" indent="0">
              <a:buNone/>
            </a:pPr>
            <a:r>
              <a:rPr lang="en-GB" sz="3600" dirty="0"/>
              <a:t>- </a:t>
            </a:r>
            <a:r>
              <a:rPr lang="en-GB" sz="3600" dirty="0" err="1"/>
              <a:t>Nhận</a:t>
            </a:r>
            <a:r>
              <a:rPr lang="en-GB" sz="3600" dirty="0"/>
              <a:t> </a:t>
            </a:r>
            <a:r>
              <a:rPr lang="en-GB" sz="3600" dirty="0" err="1"/>
              <a:t>ra</a:t>
            </a:r>
            <a:r>
              <a:rPr lang="en-GB" sz="3600" dirty="0"/>
              <a:t> ý </a:t>
            </a:r>
            <a:r>
              <a:rPr lang="en-GB" sz="3600" dirty="0" err="1"/>
              <a:t>nghĩa</a:t>
            </a:r>
            <a:r>
              <a:rPr lang="en-GB" sz="3600" dirty="0"/>
              <a:t> </a:t>
            </a:r>
            <a:r>
              <a:rPr lang="en-GB" sz="3600" dirty="0" err="1"/>
              <a:t>của</a:t>
            </a:r>
            <a:r>
              <a:rPr lang="en-GB" sz="3600" dirty="0"/>
              <a:t> </a:t>
            </a:r>
            <a:r>
              <a:rPr lang="en-GB" sz="3600" dirty="0" err="1"/>
              <a:t>sự</a:t>
            </a:r>
            <a:r>
              <a:rPr lang="en-GB" sz="3600" dirty="0"/>
              <a:t> </a:t>
            </a:r>
            <a:r>
              <a:rPr lang="en-GB" sz="3600" dirty="0" err="1"/>
              <a:t>sống</a:t>
            </a:r>
            <a:r>
              <a:rPr lang="en-GB" sz="3600" dirty="0"/>
              <a:t> </a:t>
            </a:r>
            <a:r>
              <a:rPr lang="en-GB" sz="3600" dirty="0" err="1"/>
              <a:t>và</a:t>
            </a:r>
            <a:r>
              <a:rPr lang="en-GB" sz="3600" dirty="0"/>
              <a:t> </a:t>
            </a:r>
            <a:r>
              <a:rPr lang="en-GB" sz="3600" dirty="0" err="1"/>
              <a:t>cả</a:t>
            </a:r>
            <a:r>
              <a:rPr lang="en-GB" sz="3600" dirty="0"/>
              <a:t> </a:t>
            </a:r>
            <a:r>
              <a:rPr lang="en-GB" sz="3600" dirty="0" err="1"/>
              <a:t>cái</a:t>
            </a:r>
            <a:r>
              <a:rPr lang="en-GB" sz="3600" dirty="0"/>
              <a:t> </a:t>
            </a:r>
            <a:r>
              <a:rPr lang="en-GB" sz="3600" dirty="0" err="1"/>
              <a:t>chết</a:t>
            </a:r>
            <a:endParaRPr lang="en-GB" sz="3600" dirty="0"/>
          </a:p>
        </p:txBody>
      </p:sp>
    </p:spTree>
    <p:extLst>
      <p:ext uri="{BB962C8B-B14F-4D97-AF65-F5344CB8AC3E}">
        <p14:creationId xmlns:p14="http://schemas.microsoft.com/office/powerpoint/2010/main" val="39073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b="1" dirty="0" err="1"/>
              <a:t>Hiện</a:t>
            </a:r>
            <a:r>
              <a:rPr lang="en-US" b="1" dirty="0"/>
              <a:t> </a:t>
            </a:r>
            <a:r>
              <a:rPr lang="en-US" b="1" dirty="0" err="1"/>
              <a:t>diện</a:t>
            </a:r>
            <a:r>
              <a:rPr lang="en-US" b="1" dirty="0"/>
              <a:t> </a:t>
            </a:r>
            <a:r>
              <a:rPr lang="en-US" b="1" dirty="0" err="1"/>
              <a:t>trong</a:t>
            </a:r>
            <a:r>
              <a:rPr lang="en-US" b="1" dirty="0"/>
              <a:t> </a:t>
            </a:r>
            <a:r>
              <a:rPr lang="en-US" b="1" dirty="0" err="1"/>
              <a:t>thế</a:t>
            </a:r>
            <a:r>
              <a:rPr lang="en-US" b="1" dirty="0"/>
              <a:t> </a:t>
            </a:r>
            <a:r>
              <a:rPr lang="en-US" b="1" dirty="0" err="1"/>
              <a:t>giới</a:t>
            </a:r>
            <a:r>
              <a:rPr lang="en-US" b="1" dirty="0"/>
              <a:t> </a:t>
            </a:r>
          </a:p>
        </p:txBody>
      </p:sp>
      <p:sp>
        <p:nvSpPr>
          <p:cNvPr id="3" name="Content Placeholder 2"/>
          <p:cNvSpPr>
            <a:spLocks noGrp="1"/>
          </p:cNvSpPr>
          <p:nvPr>
            <p:ph sz="quarter" idx="13"/>
          </p:nvPr>
        </p:nvSpPr>
        <p:spPr/>
        <p:txBody>
          <a:bodyPr>
            <a:normAutofit/>
          </a:bodyPr>
          <a:lstStyle/>
          <a:p>
            <a:pPr>
              <a:buFontTx/>
              <a:buChar char="-"/>
            </a:pPr>
            <a:r>
              <a:rPr lang="vi-VN" sz="3700" dirty="0"/>
              <a:t>Mình là một phần của thế giới mà mình tìm hiểu – Là một với thế giới </a:t>
            </a:r>
          </a:p>
          <a:p>
            <a:pPr marL="0" indent="0">
              <a:buNone/>
            </a:pPr>
            <a:r>
              <a:rPr lang="vi-VN" sz="3700" dirty="0"/>
              <a:t>- Đa số chúng ta xem mình như người ngoài, xa lánh trong xã hội khi mà: </a:t>
            </a:r>
          </a:p>
          <a:p>
            <a:pPr marL="0" indent="0">
              <a:buNone/>
            </a:pPr>
            <a:r>
              <a:rPr lang="vi-VN" sz="3700" dirty="0"/>
              <a:t>+ Tách mình khỏi thiên nhiên </a:t>
            </a:r>
          </a:p>
          <a:p>
            <a:pPr marL="0" indent="0">
              <a:buNone/>
            </a:pPr>
            <a:r>
              <a:rPr lang="vi-VN" sz="3700" dirty="0"/>
              <a:t>+ Thiếu những mối tương quan thât sự có ý nghĩa </a:t>
            </a:r>
          </a:p>
          <a:p>
            <a:pPr marL="0" indent="0">
              <a:buNone/>
            </a:pPr>
            <a:r>
              <a:rPr lang="vi-VN" sz="3700" dirty="0"/>
              <a:t>+ Xa lánh con người thật của mình </a:t>
            </a:r>
            <a:endParaRPr lang="en-GB" sz="3700" dirty="0"/>
          </a:p>
        </p:txBody>
      </p:sp>
    </p:spTree>
    <p:extLst>
      <p:ext uri="{BB962C8B-B14F-4D97-AF65-F5344CB8AC3E}">
        <p14:creationId xmlns:p14="http://schemas.microsoft.com/office/powerpoint/2010/main" val="380068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p>
        </p:txBody>
      </p:sp>
      <p:sp>
        <p:nvSpPr>
          <p:cNvPr id="3" name="Content Placeholder 2"/>
          <p:cNvSpPr>
            <a:spLocks noGrp="1"/>
          </p:cNvSpPr>
          <p:nvPr>
            <p:ph idx="1"/>
          </p:nvPr>
        </p:nvSpPr>
        <p:spPr/>
        <p:txBody>
          <a:bodyPr/>
          <a:lstStyle/>
          <a:p>
            <a:pPr marL="514350" indent="-514350">
              <a:buAutoNum type="arabicPeriod"/>
            </a:pPr>
            <a:r>
              <a:rPr lang="en-US" b="1" dirty="0" err="1"/>
              <a:t>Các</a:t>
            </a:r>
            <a:r>
              <a:rPr lang="en-US" b="1" dirty="0"/>
              <a:t> </a:t>
            </a:r>
            <a:r>
              <a:rPr lang="en-US" b="1" dirty="0" err="1"/>
              <a:t>khái</a:t>
            </a:r>
            <a:r>
              <a:rPr lang="en-US" b="1" dirty="0"/>
              <a:t> </a:t>
            </a:r>
            <a:r>
              <a:rPr lang="en-US" b="1" dirty="0" err="1"/>
              <a:t>niệm</a:t>
            </a:r>
            <a:r>
              <a:rPr lang="en-US" b="1" dirty="0"/>
              <a:t> </a:t>
            </a:r>
            <a:r>
              <a:rPr lang="en-US" b="1" dirty="0" err="1"/>
              <a:t>cơ</a:t>
            </a:r>
            <a:r>
              <a:rPr lang="en-US" b="1" dirty="0"/>
              <a:t> </a:t>
            </a:r>
            <a:r>
              <a:rPr lang="en-US" b="1" dirty="0" err="1"/>
              <a:t>bản</a:t>
            </a:r>
            <a:r>
              <a:rPr lang="en-US" b="1" dirty="0"/>
              <a:t> </a:t>
            </a:r>
            <a:r>
              <a:rPr lang="en-US" b="1" dirty="0" err="1"/>
              <a:t>về</a:t>
            </a:r>
            <a:r>
              <a:rPr lang="en-US" b="1" dirty="0"/>
              <a:t> </a:t>
            </a:r>
            <a:r>
              <a:rPr lang="en-US" b="1" dirty="0" err="1"/>
              <a:t>Hiện</a:t>
            </a:r>
            <a:r>
              <a:rPr lang="en-US" b="1" dirty="0"/>
              <a:t> </a:t>
            </a:r>
            <a:r>
              <a:rPr lang="en-US" b="1" dirty="0" err="1"/>
              <a:t>sinh</a:t>
            </a:r>
            <a:endParaRPr lang="en-US" b="1" dirty="0"/>
          </a:p>
          <a:p>
            <a:pPr marL="0" indent="0">
              <a:buNone/>
            </a:pPr>
            <a:endParaRPr lang="en-US" b="1" dirty="0"/>
          </a:p>
          <a:p>
            <a:pPr marL="0" indent="0">
              <a:buNone/>
            </a:pPr>
            <a:r>
              <a:rPr lang="en-US" b="1" dirty="0"/>
              <a:t>Umwelt</a:t>
            </a:r>
            <a:r>
              <a:rPr lang="en-US" dirty="0"/>
              <a:t>: </a:t>
            </a:r>
            <a:r>
              <a:rPr lang="en-US" dirty="0" err="1"/>
              <a:t>Môi</a:t>
            </a:r>
            <a:r>
              <a:rPr lang="en-US" dirty="0"/>
              <a:t> </a:t>
            </a:r>
            <a:r>
              <a:rPr lang="en-US" dirty="0" err="1"/>
              <a:t>trường</a:t>
            </a:r>
            <a:r>
              <a:rPr lang="en-US" dirty="0"/>
              <a:t> </a:t>
            </a:r>
            <a:r>
              <a:rPr lang="en-US" dirty="0" err="1"/>
              <a:t>xung</a:t>
            </a:r>
            <a:r>
              <a:rPr lang="en-US" dirty="0"/>
              <a:t> </a:t>
            </a:r>
            <a:r>
              <a:rPr lang="en-US" dirty="0" err="1"/>
              <a:t>quanh</a:t>
            </a:r>
            <a:r>
              <a:rPr lang="en-US" dirty="0"/>
              <a:t> </a:t>
            </a:r>
            <a:r>
              <a:rPr lang="en-US" dirty="0" err="1"/>
              <a:t>chúng</a:t>
            </a:r>
            <a:r>
              <a:rPr lang="en-US" dirty="0"/>
              <a:t> ta </a:t>
            </a:r>
          </a:p>
          <a:p>
            <a:pPr marL="0" indent="0">
              <a:buNone/>
            </a:pPr>
            <a:endParaRPr lang="en-US" dirty="0"/>
          </a:p>
          <a:p>
            <a:pPr marL="0" indent="0">
              <a:buNone/>
            </a:pPr>
            <a:r>
              <a:rPr lang="en-US" b="1" dirty="0" err="1"/>
              <a:t>Mitwelt</a:t>
            </a:r>
            <a:r>
              <a:rPr lang="en-US" b="1"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người</a:t>
            </a:r>
            <a:r>
              <a:rPr lang="en-US" dirty="0"/>
              <a:t> </a:t>
            </a:r>
            <a:r>
              <a:rPr lang="en-US" dirty="0" err="1"/>
              <a:t>khác</a:t>
            </a:r>
            <a:r>
              <a:rPr lang="en-US" dirty="0"/>
              <a:t> </a:t>
            </a:r>
          </a:p>
          <a:p>
            <a:pPr marL="0" indent="0">
              <a:buNone/>
            </a:pPr>
            <a:endParaRPr lang="en-US" dirty="0"/>
          </a:p>
          <a:p>
            <a:pPr marL="0" indent="0">
              <a:buNone/>
            </a:pPr>
            <a:r>
              <a:rPr lang="en-US" b="1" dirty="0" err="1"/>
              <a:t>Eigenwelt</a:t>
            </a:r>
            <a:r>
              <a:rPr lang="en-US" b="1" dirty="0"/>
              <a:t>: </a:t>
            </a:r>
            <a:r>
              <a:rPr lang="en-US" dirty="0" err="1"/>
              <a:t>Mối</a:t>
            </a:r>
            <a:r>
              <a:rPr lang="en-US" dirty="0"/>
              <a:t> </a:t>
            </a:r>
            <a:r>
              <a:rPr lang="en-US" dirty="0" err="1"/>
              <a:t>quan</a:t>
            </a:r>
            <a:r>
              <a:rPr lang="en-US" dirty="0"/>
              <a:t> </a:t>
            </a:r>
            <a:r>
              <a:rPr lang="en-US" dirty="0" err="1"/>
              <a:t>hệ</a:t>
            </a:r>
            <a:r>
              <a:rPr lang="en-US" dirty="0"/>
              <a:t> </a:t>
            </a:r>
            <a:r>
              <a:rPr lang="en-US" dirty="0" err="1"/>
              <a:t>với</a:t>
            </a:r>
            <a:r>
              <a:rPr lang="en-US" dirty="0"/>
              <a:t> </a:t>
            </a:r>
            <a:r>
              <a:rPr lang="en-US" dirty="0" err="1"/>
              <a:t>chính</a:t>
            </a:r>
            <a:r>
              <a:rPr lang="en-US" dirty="0"/>
              <a:t> </a:t>
            </a:r>
            <a:r>
              <a:rPr lang="en-US" dirty="0" err="1"/>
              <a:t>bản</a:t>
            </a:r>
            <a:r>
              <a:rPr lang="en-US" dirty="0"/>
              <a:t> </a:t>
            </a:r>
            <a:r>
              <a:rPr lang="en-US" dirty="0" err="1"/>
              <a:t>thân</a:t>
            </a:r>
            <a:r>
              <a:rPr lang="en-US" dirty="0"/>
              <a:t> </a:t>
            </a:r>
          </a:p>
        </p:txBody>
      </p:sp>
    </p:spTree>
    <p:extLst>
      <p:ext uri="{BB962C8B-B14F-4D97-AF65-F5344CB8AC3E}">
        <p14:creationId xmlns:p14="http://schemas.microsoft.com/office/powerpoint/2010/main" val="137573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958" y="365125"/>
            <a:ext cx="6882350" cy="6177051"/>
          </a:xfrm>
          <a:prstGeom prst="rect">
            <a:avLst/>
          </a:prstGeom>
        </p:spPr>
      </p:pic>
    </p:spTree>
    <p:extLst>
      <p:ext uri="{BB962C8B-B14F-4D97-AF65-F5344CB8AC3E}">
        <p14:creationId xmlns:p14="http://schemas.microsoft.com/office/powerpoint/2010/main" val="332844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GB" b="1" dirty="0"/>
              <a:t>BỐI CẢNH RA ĐỜI</a:t>
            </a:r>
          </a:p>
        </p:txBody>
      </p:sp>
      <p:sp>
        <p:nvSpPr>
          <p:cNvPr id="3" name="Content Placeholder 2"/>
          <p:cNvSpPr>
            <a:spLocks noGrp="1"/>
          </p:cNvSpPr>
          <p:nvPr>
            <p:ph sz="quarter" idx="13"/>
          </p:nvPr>
        </p:nvSpPr>
        <p:spPr/>
        <p:txBody>
          <a:bodyPr>
            <a:normAutofit/>
          </a:bodyPr>
          <a:lstStyle/>
          <a:p>
            <a:pPr marL="0" indent="0">
              <a:buNone/>
            </a:pPr>
            <a:r>
              <a:rPr lang="en-GB" sz="3600" dirty="0"/>
              <a:t>- </a:t>
            </a:r>
            <a:r>
              <a:rPr lang="en-GB" sz="3600" dirty="0" err="1"/>
              <a:t>Là</a:t>
            </a:r>
            <a:r>
              <a:rPr lang="en-GB" sz="3600" dirty="0"/>
              <a:t> </a:t>
            </a:r>
            <a:r>
              <a:rPr lang="en-GB" sz="3600" dirty="0" err="1"/>
              <a:t>những</a:t>
            </a:r>
            <a:r>
              <a:rPr lang="en-GB" sz="3600" dirty="0"/>
              <a:t> </a:t>
            </a:r>
            <a:r>
              <a:rPr lang="en-GB" sz="3600" dirty="0" err="1"/>
              <a:t>tư</a:t>
            </a:r>
            <a:r>
              <a:rPr lang="en-GB" sz="3600" dirty="0"/>
              <a:t> </a:t>
            </a:r>
            <a:r>
              <a:rPr lang="en-GB" sz="3600" dirty="0" err="1"/>
              <a:t>tưởng</a:t>
            </a:r>
            <a:r>
              <a:rPr lang="en-GB" sz="3600" dirty="0"/>
              <a:t> </a:t>
            </a:r>
            <a:r>
              <a:rPr lang="en-GB" sz="3600" dirty="0" err="1"/>
              <a:t>triết</a:t>
            </a:r>
            <a:r>
              <a:rPr lang="en-GB" sz="3600" dirty="0"/>
              <a:t> </a:t>
            </a:r>
            <a:r>
              <a:rPr lang="en-GB" sz="3600" dirty="0" err="1"/>
              <a:t>học</a:t>
            </a:r>
            <a:r>
              <a:rPr lang="en-GB" sz="3600" dirty="0"/>
              <a:t> </a:t>
            </a:r>
            <a:r>
              <a:rPr lang="en-GB" sz="3600" dirty="0" err="1"/>
              <a:t>xuất</a:t>
            </a:r>
            <a:r>
              <a:rPr lang="en-GB" sz="3600" dirty="0"/>
              <a:t> </a:t>
            </a:r>
            <a:r>
              <a:rPr lang="en-GB" sz="3600" dirty="0" err="1"/>
              <a:t>phát</a:t>
            </a:r>
            <a:r>
              <a:rPr lang="en-GB" sz="3600" dirty="0"/>
              <a:t> </a:t>
            </a:r>
            <a:r>
              <a:rPr lang="en-GB" sz="3600" dirty="0" err="1"/>
              <a:t>từ</a:t>
            </a:r>
            <a:r>
              <a:rPr lang="en-GB" sz="3600" dirty="0"/>
              <a:t> </a:t>
            </a:r>
            <a:r>
              <a:rPr lang="en-GB" sz="3600" dirty="0" err="1"/>
              <a:t>đầu</a:t>
            </a:r>
            <a:r>
              <a:rPr lang="en-GB" sz="3600" dirty="0"/>
              <a:t> TK XVIII, </a:t>
            </a:r>
            <a:r>
              <a:rPr lang="en-GB" sz="3600" dirty="0" err="1"/>
              <a:t>nở</a:t>
            </a:r>
            <a:r>
              <a:rPr lang="en-GB" sz="3600" dirty="0"/>
              <a:t> </a:t>
            </a:r>
            <a:r>
              <a:rPr lang="en-GB" sz="3600" dirty="0" err="1"/>
              <a:t>rộ</a:t>
            </a:r>
            <a:r>
              <a:rPr lang="en-GB" sz="3600" dirty="0"/>
              <a:t> ở TK XIX, XX</a:t>
            </a:r>
          </a:p>
          <a:p>
            <a:pPr marL="0" indent="0">
              <a:buNone/>
            </a:pPr>
            <a:r>
              <a:rPr lang="en-GB" sz="3600" dirty="0"/>
              <a:t>- S. Kierkegaard: </a:t>
            </a:r>
            <a:r>
              <a:rPr lang="en-GB" sz="3600" dirty="0" err="1"/>
              <a:t>Phản</a:t>
            </a:r>
            <a:r>
              <a:rPr lang="en-GB" sz="3600" dirty="0"/>
              <a:t> </a:t>
            </a:r>
            <a:r>
              <a:rPr lang="en-GB" sz="3600" dirty="0" err="1"/>
              <a:t>đối</a:t>
            </a:r>
            <a:r>
              <a:rPr lang="en-GB" sz="3600" dirty="0"/>
              <a:t> xu </a:t>
            </a:r>
            <a:r>
              <a:rPr lang="en-GB" sz="3600" dirty="0" err="1"/>
              <a:t>hướng</a:t>
            </a:r>
            <a:r>
              <a:rPr lang="en-GB" sz="3600" dirty="0"/>
              <a:t> </a:t>
            </a:r>
            <a:r>
              <a:rPr lang="en-GB" sz="3600" dirty="0" err="1"/>
              <a:t>xem</a:t>
            </a:r>
            <a:r>
              <a:rPr lang="en-GB" sz="3600" dirty="0"/>
              <a:t> </a:t>
            </a:r>
            <a:r>
              <a:rPr lang="en-GB" sz="3600" dirty="0" err="1"/>
              <a:t>nhẹ</a:t>
            </a:r>
            <a:r>
              <a:rPr lang="en-GB" sz="3600" dirty="0"/>
              <a:t> </a:t>
            </a:r>
            <a:r>
              <a:rPr lang="en-GB" sz="3600" dirty="0" err="1"/>
              <a:t>nhân</a:t>
            </a:r>
            <a:r>
              <a:rPr lang="en-GB" sz="3600" dirty="0"/>
              <a:t> </a:t>
            </a:r>
            <a:r>
              <a:rPr lang="en-GB" sz="3600" dirty="0" err="1"/>
              <a:t>tính</a:t>
            </a:r>
            <a:r>
              <a:rPr lang="en-GB" sz="3600" dirty="0"/>
              <a:t> VÀ </a:t>
            </a:r>
            <a:r>
              <a:rPr lang="en-GB" sz="3600" dirty="0" err="1"/>
              <a:t>xem</a:t>
            </a:r>
            <a:r>
              <a:rPr lang="en-GB" sz="3600" dirty="0"/>
              <a:t> </a:t>
            </a:r>
            <a:r>
              <a:rPr lang="en-GB" sz="3600" dirty="0" err="1"/>
              <a:t>thực</a:t>
            </a:r>
            <a:r>
              <a:rPr lang="en-GB" sz="3600" dirty="0"/>
              <a:t> </a:t>
            </a:r>
            <a:r>
              <a:rPr lang="en-GB" sz="3600" dirty="0" err="1"/>
              <a:t>tại</a:t>
            </a:r>
            <a:r>
              <a:rPr lang="en-GB" sz="3600" dirty="0"/>
              <a:t> </a:t>
            </a:r>
            <a:r>
              <a:rPr lang="en-GB" sz="3600" dirty="0" err="1"/>
              <a:t>như</a:t>
            </a:r>
            <a:r>
              <a:rPr lang="en-GB" sz="3600" dirty="0"/>
              <a:t> </a:t>
            </a:r>
            <a:r>
              <a:rPr lang="en-GB" sz="3600" dirty="0" err="1"/>
              <a:t>sản</a:t>
            </a:r>
            <a:r>
              <a:rPr lang="en-GB" sz="3600" dirty="0"/>
              <a:t> </a:t>
            </a:r>
            <a:r>
              <a:rPr lang="en-GB" sz="3600" dirty="0" err="1"/>
              <a:t>phẩm</a:t>
            </a:r>
            <a:r>
              <a:rPr lang="en-GB" sz="3600" dirty="0"/>
              <a:t> </a:t>
            </a:r>
            <a:r>
              <a:rPr lang="en-GB" sz="3600" dirty="0" err="1"/>
              <a:t>của</a:t>
            </a:r>
            <a:r>
              <a:rPr lang="en-GB" sz="3600" dirty="0"/>
              <a:t> tri </a:t>
            </a:r>
            <a:r>
              <a:rPr lang="en-GB" sz="3600" dirty="0" err="1"/>
              <a:t>giác</a:t>
            </a:r>
            <a:r>
              <a:rPr lang="en-GB" sz="3600" dirty="0"/>
              <a:t> </a:t>
            </a:r>
            <a:r>
              <a:rPr lang="en-GB" sz="3600" dirty="0" err="1"/>
              <a:t>chủ</a:t>
            </a:r>
            <a:r>
              <a:rPr lang="en-GB" sz="3600" dirty="0"/>
              <a:t> </a:t>
            </a:r>
            <a:r>
              <a:rPr lang="en-GB" sz="3600" dirty="0" err="1"/>
              <a:t>quan</a:t>
            </a:r>
            <a:endParaRPr lang="en-GB" sz="3600" dirty="0"/>
          </a:p>
          <a:p>
            <a:pPr marL="0" indent="0">
              <a:buNone/>
            </a:pPr>
            <a:r>
              <a:rPr lang="en-GB" sz="3600" dirty="0"/>
              <a:t>- </a:t>
            </a:r>
            <a:r>
              <a:rPr lang="en-GB" sz="3600" dirty="0" err="1"/>
              <a:t>Nhấn</a:t>
            </a:r>
            <a:r>
              <a:rPr lang="en-GB" sz="3600" dirty="0"/>
              <a:t> </a:t>
            </a:r>
            <a:r>
              <a:rPr lang="en-GB" sz="3600" dirty="0" err="1"/>
              <a:t>mạnh</a:t>
            </a:r>
            <a:r>
              <a:rPr lang="en-GB" sz="3600" dirty="0"/>
              <a:t> </a:t>
            </a:r>
            <a:r>
              <a:rPr lang="en-GB" sz="3600" dirty="0" err="1"/>
              <a:t>trải</a:t>
            </a:r>
            <a:r>
              <a:rPr lang="en-GB" sz="3600" dirty="0"/>
              <a:t> </a:t>
            </a:r>
            <a:r>
              <a:rPr lang="en-GB" sz="3600" dirty="0" err="1"/>
              <a:t>nghiệm</a:t>
            </a:r>
            <a:r>
              <a:rPr lang="en-GB" sz="3600" dirty="0"/>
              <a:t> </a:t>
            </a:r>
            <a:r>
              <a:rPr lang="en-GB" sz="3600" dirty="0" err="1"/>
              <a:t>sống</a:t>
            </a:r>
            <a:r>
              <a:rPr lang="en-GB" sz="3600" dirty="0"/>
              <a:t> </a:t>
            </a:r>
            <a:r>
              <a:rPr lang="en-GB" sz="3600" dirty="0" err="1"/>
              <a:t>cá</a:t>
            </a:r>
            <a:r>
              <a:rPr lang="en-GB" sz="3600" dirty="0"/>
              <a:t> </a:t>
            </a:r>
            <a:r>
              <a:rPr lang="en-GB" sz="3600" dirty="0" err="1"/>
              <a:t>nhân</a:t>
            </a:r>
            <a:r>
              <a:rPr lang="en-GB" sz="3600" dirty="0"/>
              <a:t>, </a:t>
            </a:r>
            <a:r>
              <a:rPr lang="en-GB" sz="3600" dirty="0" err="1"/>
              <a:t>chủ</a:t>
            </a:r>
            <a:r>
              <a:rPr lang="en-GB" sz="3600" dirty="0"/>
              <a:t> </a:t>
            </a:r>
            <a:r>
              <a:rPr lang="en-GB" sz="3600" dirty="0" err="1"/>
              <a:t>thể</a:t>
            </a:r>
            <a:r>
              <a:rPr lang="en-GB" sz="3600" dirty="0"/>
              <a:t> </a:t>
            </a:r>
            <a:r>
              <a:rPr lang="en-GB" sz="3600" dirty="0" err="1"/>
              <a:t>tính</a:t>
            </a:r>
            <a:r>
              <a:rPr lang="en-GB" sz="3600" dirty="0"/>
              <a:t> </a:t>
            </a:r>
          </a:p>
          <a:p>
            <a:pPr marL="0" indent="0">
              <a:buNone/>
            </a:pPr>
            <a:r>
              <a:rPr lang="en-GB" sz="3600" dirty="0"/>
              <a:t>- Friedrich </a:t>
            </a:r>
            <a:r>
              <a:rPr lang="en-GB" sz="3600" dirty="0" err="1"/>
              <a:t>Nietzche</a:t>
            </a:r>
            <a:r>
              <a:rPr lang="en-GB" sz="3600" dirty="0"/>
              <a:t>, Martin Heidegger, Jean-Paul Sartre, Paul Tillich, Picasso,…</a:t>
            </a:r>
          </a:p>
        </p:txBody>
      </p:sp>
    </p:spTree>
    <p:extLst>
      <p:ext uri="{BB962C8B-B14F-4D97-AF65-F5344CB8AC3E}">
        <p14:creationId xmlns:p14="http://schemas.microsoft.com/office/powerpoint/2010/main" val="3073196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t>
            </a:r>
            <a:r>
              <a:rPr lang="en-US" b="1" dirty="0" err="1"/>
              <a:t>Các</a:t>
            </a:r>
            <a:r>
              <a:rPr lang="en-US" b="1" dirty="0"/>
              <a:t> </a:t>
            </a:r>
            <a:r>
              <a:rPr lang="en-US" b="1" dirty="0" err="1"/>
              <a:t>khái</a:t>
            </a:r>
            <a:r>
              <a:rPr lang="en-US" b="1" dirty="0"/>
              <a:t> </a:t>
            </a:r>
            <a:r>
              <a:rPr lang="en-US" b="1" dirty="0" err="1"/>
              <a:t>niệm</a:t>
            </a:r>
            <a:r>
              <a:rPr lang="en-US" b="1" dirty="0"/>
              <a:t> </a:t>
            </a:r>
            <a:r>
              <a:rPr lang="en-US" b="1" dirty="0" err="1"/>
              <a:t>cơ</a:t>
            </a:r>
            <a:r>
              <a:rPr lang="en-US" b="1" dirty="0"/>
              <a:t> </a:t>
            </a:r>
            <a:r>
              <a:rPr lang="en-US" b="1" dirty="0" err="1"/>
              <a:t>bản</a:t>
            </a:r>
            <a:r>
              <a:rPr lang="en-US" b="1" dirty="0"/>
              <a:t> </a:t>
            </a:r>
            <a:r>
              <a:rPr lang="en-US" b="1" dirty="0" err="1"/>
              <a:t>về</a:t>
            </a:r>
            <a:r>
              <a:rPr lang="en-US" b="1" dirty="0"/>
              <a:t> </a:t>
            </a:r>
            <a:r>
              <a:rPr lang="en-US" b="1" dirty="0" err="1"/>
              <a:t>Hiện</a:t>
            </a:r>
            <a:r>
              <a:rPr lang="en-US" b="1" dirty="0"/>
              <a:t> </a:t>
            </a:r>
            <a:r>
              <a:rPr lang="en-US" b="1" dirty="0" err="1"/>
              <a:t>sinh</a:t>
            </a:r>
            <a:endParaRPr lang="en-US" dirty="0"/>
          </a:p>
        </p:txBody>
      </p:sp>
      <p:sp>
        <p:nvSpPr>
          <p:cNvPr id="3" name="Content Placeholder 2"/>
          <p:cNvSpPr>
            <a:spLocks noGrp="1"/>
          </p:cNvSpPr>
          <p:nvPr>
            <p:ph idx="1"/>
          </p:nvPr>
        </p:nvSpPr>
        <p:spPr>
          <a:xfrm>
            <a:off x="838200" y="1825625"/>
            <a:ext cx="3270161" cy="4351338"/>
          </a:xfrm>
        </p:spPr>
        <p:txBody>
          <a:bodyPr/>
          <a:lstStyle/>
          <a:p>
            <a:pPr marL="0" indent="0">
              <a:buNone/>
            </a:pPr>
            <a:r>
              <a:rPr lang="en-US" b="1" dirty="0"/>
              <a:t>Nonbeing</a:t>
            </a:r>
            <a:r>
              <a:rPr lang="en-US" dirty="0"/>
              <a:t>: </a:t>
            </a:r>
          </a:p>
          <a:p>
            <a:pPr>
              <a:buFontTx/>
              <a:buChar char="-"/>
            </a:pPr>
            <a:r>
              <a:rPr lang="en-US" dirty="0"/>
              <a:t>Con </a:t>
            </a:r>
            <a:r>
              <a:rPr lang="en-US" dirty="0" err="1"/>
              <a:t>người</a:t>
            </a:r>
            <a:r>
              <a:rPr lang="en-US" dirty="0"/>
              <a:t> </a:t>
            </a:r>
            <a:r>
              <a:rPr lang="en-US" dirty="0" err="1"/>
              <a:t>ai</a:t>
            </a:r>
            <a:r>
              <a:rPr lang="en-US" dirty="0"/>
              <a:t> </a:t>
            </a:r>
            <a:r>
              <a:rPr lang="en-US" dirty="0" err="1"/>
              <a:t>cũng</a:t>
            </a:r>
            <a:r>
              <a:rPr lang="en-US" dirty="0"/>
              <a:t> </a:t>
            </a:r>
            <a:r>
              <a:rPr lang="en-US" dirty="0" err="1"/>
              <a:t>phải</a:t>
            </a:r>
            <a:r>
              <a:rPr lang="en-US" dirty="0"/>
              <a:t> </a:t>
            </a:r>
            <a:r>
              <a:rPr lang="en-US" dirty="0" err="1"/>
              <a:t>đối</a:t>
            </a:r>
            <a:r>
              <a:rPr lang="en-US" dirty="0"/>
              <a:t> </a:t>
            </a:r>
            <a:r>
              <a:rPr lang="en-US" dirty="0" err="1"/>
              <a:t>diện</a:t>
            </a:r>
            <a:r>
              <a:rPr lang="en-US" dirty="0"/>
              <a:t> </a:t>
            </a:r>
            <a:r>
              <a:rPr lang="en-US" dirty="0" err="1"/>
              <a:t>với</a:t>
            </a:r>
            <a:r>
              <a:rPr lang="en-US" dirty="0"/>
              <a:t> </a:t>
            </a:r>
            <a:r>
              <a:rPr lang="en-US" dirty="0" err="1"/>
              <a:t>cái</a:t>
            </a:r>
            <a:r>
              <a:rPr lang="en-US" dirty="0"/>
              <a:t> </a:t>
            </a:r>
            <a:r>
              <a:rPr lang="en-US" dirty="0" err="1"/>
              <a:t>chết</a:t>
            </a:r>
            <a:r>
              <a:rPr lang="en-US" dirty="0"/>
              <a:t>.</a:t>
            </a:r>
          </a:p>
          <a:p>
            <a:pPr>
              <a:buFontTx/>
              <a:buChar char="-"/>
            </a:pPr>
            <a:r>
              <a:rPr lang="en-US" dirty="0" err="1"/>
              <a:t>Chúng</a:t>
            </a:r>
            <a:r>
              <a:rPr lang="en-US" dirty="0"/>
              <a:t> ta </a:t>
            </a:r>
            <a:r>
              <a:rPr lang="en-US" dirty="0" err="1"/>
              <a:t>nhận</a:t>
            </a:r>
            <a:r>
              <a:rPr lang="en-US" dirty="0"/>
              <a:t> </a:t>
            </a:r>
            <a:r>
              <a:rPr lang="en-US" dirty="0" err="1"/>
              <a:t>ra</a:t>
            </a:r>
            <a:r>
              <a:rPr lang="en-US" dirty="0"/>
              <a:t> </a:t>
            </a:r>
            <a:r>
              <a:rPr lang="en-US" dirty="0" err="1"/>
              <a:t>điều</a:t>
            </a:r>
            <a:r>
              <a:rPr lang="en-US" dirty="0"/>
              <a:t> </a:t>
            </a:r>
            <a:r>
              <a:rPr lang="en-US" dirty="0" err="1"/>
              <a:t>này</a:t>
            </a:r>
            <a:r>
              <a:rPr lang="en-US" dirty="0"/>
              <a:t> </a:t>
            </a:r>
            <a:r>
              <a:rPr lang="en-US" dirty="0" err="1"/>
              <a:t>để</a:t>
            </a:r>
            <a:r>
              <a:rPr lang="en-US" dirty="0"/>
              <a:t> </a:t>
            </a:r>
            <a:r>
              <a:rPr lang="en-US" dirty="0" err="1"/>
              <a:t>tạo</a:t>
            </a:r>
            <a:r>
              <a:rPr lang="en-US" dirty="0"/>
              <a:t> </a:t>
            </a:r>
            <a:r>
              <a:rPr lang="en-US" dirty="0" err="1"/>
              <a:t>động</a:t>
            </a:r>
            <a:r>
              <a:rPr lang="en-US" dirty="0"/>
              <a:t> </a:t>
            </a:r>
            <a:r>
              <a:rPr lang="en-US" dirty="0" err="1"/>
              <a:t>lực</a:t>
            </a:r>
            <a:r>
              <a:rPr lang="en-US" dirty="0"/>
              <a:t> hay né </a:t>
            </a:r>
            <a:r>
              <a:rPr lang="en-US" dirty="0" err="1"/>
              <a:t>tránh</a:t>
            </a:r>
            <a:r>
              <a:rPr lang="en-US" dirty="0"/>
              <a:t> </a:t>
            </a:r>
            <a:r>
              <a:rPr lang="en-US" dirty="0" err="1"/>
              <a:t>là</a:t>
            </a:r>
            <a:r>
              <a:rPr lang="en-US" dirty="0"/>
              <a:t> </a:t>
            </a:r>
            <a:r>
              <a:rPr lang="en-US" dirty="0" err="1"/>
              <a:t>lựa</a:t>
            </a:r>
            <a:r>
              <a:rPr lang="en-US" dirty="0"/>
              <a:t> </a:t>
            </a:r>
            <a:r>
              <a:rPr lang="en-US" dirty="0" err="1"/>
              <a:t>chọn</a:t>
            </a:r>
            <a:r>
              <a:rPr lang="en-US" dirty="0"/>
              <a:t> </a:t>
            </a:r>
            <a:r>
              <a:rPr lang="en-US" dirty="0" err="1"/>
              <a:t>của</a:t>
            </a:r>
            <a:r>
              <a:rPr lang="en-US" dirty="0"/>
              <a:t> </a:t>
            </a:r>
            <a:r>
              <a:rPr lang="en-US" dirty="0" err="1"/>
              <a:t>mỗi</a:t>
            </a:r>
            <a:r>
              <a:rPr lang="en-US" dirty="0"/>
              <a:t> </a:t>
            </a:r>
            <a:r>
              <a:rPr lang="en-US" dirty="0" err="1"/>
              <a:t>người</a:t>
            </a:r>
            <a:r>
              <a:rPr lang="en-US" dirty="0"/>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7900"/>
          <a:stretch/>
        </p:blipFill>
        <p:spPr>
          <a:xfrm>
            <a:off x="5074275" y="1825625"/>
            <a:ext cx="6065949" cy="3647895"/>
          </a:xfrm>
          <a:prstGeom prst="rect">
            <a:avLst/>
          </a:prstGeom>
        </p:spPr>
      </p:pic>
    </p:spTree>
    <p:extLst>
      <p:ext uri="{BB962C8B-B14F-4D97-AF65-F5344CB8AC3E}">
        <p14:creationId xmlns:p14="http://schemas.microsoft.com/office/powerpoint/2010/main" val="149934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t>
            </a:r>
            <a:r>
              <a:rPr lang="en-US" b="1" dirty="0" err="1"/>
              <a:t>Các</a:t>
            </a:r>
            <a:r>
              <a:rPr lang="en-US" b="1" dirty="0"/>
              <a:t> </a:t>
            </a:r>
            <a:r>
              <a:rPr lang="en-US" b="1" dirty="0" err="1"/>
              <a:t>khái</a:t>
            </a:r>
            <a:r>
              <a:rPr lang="en-US" b="1" dirty="0"/>
              <a:t> </a:t>
            </a:r>
            <a:r>
              <a:rPr lang="en-US" b="1" dirty="0" err="1"/>
              <a:t>niệm</a:t>
            </a:r>
            <a:r>
              <a:rPr lang="en-US" b="1" dirty="0"/>
              <a:t> </a:t>
            </a:r>
            <a:r>
              <a:rPr lang="en-US" b="1" dirty="0" err="1"/>
              <a:t>cơ</a:t>
            </a:r>
            <a:r>
              <a:rPr lang="en-US" b="1" dirty="0"/>
              <a:t> </a:t>
            </a:r>
            <a:r>
              <a:rPr lang="en-US" b="1" dirty="0" err="1"/>
              <a:t>bản</a:t>
            </a:r>
            <a:r>
              <a:rPr lang="en-US" b="1" dirty="0"/>
              <a:t> </a:t>
            </a:r>
            <a:r>
              <a:rPr lang="en-US" b="1" dirty="0" err="1"/>
              <a:t>về</a:t>
            </a:r>
            <a:r>
              <a:rPr lang="en-US" b="1" dirty="0"/>
              <a:t> </a:t>
            </a:r>
            <a:r>
              <a:rPr lang="en-US" b="1" dirty="0" err="1"/>
              <a:t>Hiện</a:t>
            </a:r>
            <a:r>
              <a:rPr lang="en-US" b="1" dirty="0"/>
              <a:t> </a:t>
            </a:r>
            <a:r>
              <a:rPr lang="en-US" b="1" dirty="0" err="1"/>
              <a:t>sinh</a:t>
            </a:r>
            <a:endParaRPr lang="en-US" dirty="0"/>
          </a:p>
        </p:txBody>
      </p:sp>
      <p:sp>
        <p:nvSpPr>
          <p:cNvPr id="3" name="Content Placeholder 2"/>
          <p:cNvSpPr>
            <a:spLocks noGrp="1"/>
          </p:cNvSpPr>
          <p:nvPr>
            <p:ph idx="1"/>
          </p:nvPr>
        </p:nvSpPr>
        <p:spPr>
          <a:xfrm>
            <a:off x="838200" y="1825625"/>
            <a:ext cx="10515600" cy="4351338"/>
          </a:xfrm>
        </p:spPr>
        <p:txBody>
          <a:bodyPr/>
          <a:lstStyle/>
          <a:p>
            <a:pPr marL="0" indent="0">
              <a:buNone/>
            </a:pPr>
            <a:r>
              <a:rPr lang="en-US" b="1" dirty="0" err="1"/>
              <a:t>Không</a:t>
            </a:r>
            <a:r>
              <a:rPr lang="en-US" b="1" dirty="0"/>
              <a:t> </a:t>
            </a:r>
            <a:r>
              <a:rPr lang="en-US" b="1" dirty="0" err="1"/>
              <a:t>hiện</a:t>
            </a:r>
            <a:r>
              <a:rPr lang="en-US" b="1" dirty="0"/>
              <a:t> </a:t>
            </a:r>
            <a:r>
              <a:rPr lang="en-US" b="1" dirty="0" err="1"/>
              <a:t>diện</a:t>
            </a:r>
            <a:r>
              <a:rPr lang="en-US" b="1" dirty="0"/>
              <a:t>/ </a:t>
            </a:r>
            <a:r>
              <a:rPr lang="en-US" b="1" dirty="0" err="1"/>
              <a:t>hư</a:t>
            </a:r>
            <a:r>
              <a:rPr lang="en-US" b="1" dirty="0"/>
              <a:t> </a:t>
            </a:r>
            <a:r>
              <a:rPr lang="en-US" b="1" dirty="0" err="1"/>
              <a:t>vô</a:t>
            </a:r>
            <a:r>
              <a:rPr lang="en-US" b="1" dirty="0"/>
              <a:t> (Nonbeing):</a:t>
            </a:r>
          </a:p>
          <a:p>
            <a:pPr marL="0" indent="0">
              <a:buNone/>
            </a:pPr>
            <a:r>
              <a:rPr lang="vi-VN" dirty="0"/>
              <a:t>- Để hiện diện đúng nghĩa, phải ý thức mình đang sống và trở thành </a:t>
            </a:r>
          </a:p>
          <a:p>
            <a:pPr marL="0" indent="0">
              <a:buNone/>
            </a:pPr>
            <a:r>
              <a:rPr lang="vi-VN" dirty="0"/>
              <a:t>- Cái chết không phải là cách duy nhất để thành hư vô </a:t>
            </a:r>
          </a:p>
          <a:p>
            <a:pPr marL="0" indent="0">
              <a:buNone/>
            </a:pPr>
            <a:r>
              <a:rPr lang="vi-VN" dirty="0"/>
              <a:t>- </a:t>
            </a:r>
            <a:r>
              <a:rPr lang="en-GB" dirty="0" err="1"/>
              <a:t>Đối</a:t>
            </a:r>
            <a:r>
              <a:rPr lang="en-GB" dirty="0"/>
              <a:t> </a:t>
            </a:r>
            <a:r>
              <a:rPr lang="en-GB" dirty="0" err="1"/>
              <a:t>mặt</a:t>
            </a:r>
            <a:r>
              <a:rPr lang="en-GB" dirty="0"/>
              <a:t> </a:t>
            </a:r>
            <a:r>
              <a:rPr lang="en-GB" dirty="0" err="1"/>
              <a:t>với</a:t>
            </a:r>
            <a:r>
              <a:rPr lang="en-GB" dirty="0"/>
              <a:t> </a:t>
            </a:r>
            <a:r>
              <a:rPr lang="en-GB" dirty="0" err="1"/>
              <a:t>cái</a:t>
            </a:r>
            <a:r>
              <a:rPr lang="en-GB" dirty="0"/>
              <a:t> </a:t>
            </a:r>
            <a:r>
              <a:rPr lang="en-GB" dirty="0" err="1"/>
              <a:t>chết</a:t>
            </a:r>
            <a:r>
              <a:rPr lang="en-GB" dirty="0"/>
              <a:t> </a:t>
            </a:r>
            <a:r>
              <a:rPr lang="en-GB" dirty="0" err="1"/>
              <a:t>giúp</a:t>
            </a:r>
            <a:r>
              <a:rPr lang="en-GB" dirty="0"/>
              <a:t> ta: </a:t>
            </a:r>
          </a:p>
          <a:p>
            <a:pPr marL="0" indent="0">
              <a:buNone/>
            </a:pPr>
            <a:r>
              <a:rPr lang="en-GB" dirty="0"/>
              <a:t>+ </a:t>
            </a:r>
            <a:r>
              <a:rPr lang="en-GB" dirty="0" err="1"/>
              <a:t>Sống</a:t>
            </a:r>
            <a:r>
              <a:rPr lang="en-GB" dirty="0"/>
              <a:t> </a:t>
            </a:r>
            <a:r>
              <a:rPr lang="en-GB" dirty="0" err="1"/>
              <a:t>có</a:t>
            </a:r>
            <a:r>
              <a:rPr lang="en-GB" dirty="0"/>
              <a:t> </a:t>
            </a:r>
            <a:r>
              <a:rPr lang="en-GB" dirty="0" err="1"/>
              <a:t>ý</a:t>
            </a:r>
            <a:r>
              <a:rPr lang="en-GB" dirty="0"/>
              <a:t> </a:t>
            </a:r>
            <a:r>
              <a:rPr lang="en-GB" dirty="0" err="1"/>
              <a:t>nghĩa</a:t>
            </a:r>
            <a:r>
              <a:rPr lang="en-GB" dirty="0"/>
              <a:t> </a:t>
            </a:r>
            <a:r>
              <a:rPr lang="en-GB" dirty="0" err="1"/>
              <a:t>và</a:t>
            </a:r>
            <a:r>
              <a:rPr lang="en-GB" dirty="0"/>
              <a:t> </a:t>
            </a:r>
            <a:r>
              <a:rPr lang="en-GB" dirty="0" err="1"/>
              <a:t>sống</a:t>
            </a:r>
            <a:r>
              <a:rPr lang="en-GB" dirty="0"/>
              <a:t> </a:t>
            </a:r>
            <a:r>
              <a:rPr lang="en-GB" dirty="0" err="1"/>
              <a:t>thật</a:t>
            </a:r>
            <a:r>
              <a:rPr lang="en-GB" dirty="0"/>
              <a:t> </a:t>
            </a:r>
            <a:r>
              <a:rPr lang="en-GB" dirty="0" err="1"/>
              <a:t>sự</a:t>
            </a:r>
            <a:r>
              <a:rPr lang="en-GB" dirty="0"/>
              <a:t> </a:t>
            </a:r>
            <a:r>
              <a:rPr lang="en-GB" dirty="0" err="1"/>
              <a:t>hơn</a:t>
            </a:r>
            <a:endParaRPr lang="en-GB" dirty="0"/>
          </a:p>
          <a:p>
            <a:pPr marL="0" indent="0">
              <a:buNone/>
            </a:pPr>
            <a:r>
              <a:rPr lang="en-GB" dirty="0"/>
              <a:t>+ </a:t>
            </a:r>
            <a:r>
              <a:rPr lang="en-GB" dirty="0" err="1"/>
              <a:t>Hiểu</a:t>
            </a:r>
            <a:r>
              <a:rPr lang="en-GB" dirty="0"/>
              <a:t> </a:t>
            </a:r>
            <a:r>
              <a:rPr lang="en-GB" dirty="0" err="1"/>
              <a:t>về</a:t>
            </a:r>
            <a:r>
              <a:rPr lang="en-GB" dirty="0"/>
              <a:t> </a:t>
            </a:r>
            <a:r>
              <a:rPr lang="en-GB" dirty="0" err="1"/>
              <a:t>hư</a:t>
            </a:r>
            <a:r>
              <a:rPr lang="en-GB" dirty="0"/>
              <a:t> </a:t>
            </a:r>
            <a:r>
              <a:rPr lang="en-GB" dirty="0" err="1"/>
              <a:t>vô</a:t>
            </a:r>
            <a:r>
              <a:rPr lang="en-GB" dirty="0"/>
              <a:t> </a:t>
            </a:r>
            <a:r>
              <a:rPr lang="en-GB" dirty="0" err="1"/>
              <a:t>của</a:t>
            </a:r>
            <a:r>
              <a:rPr lang="en-GB" dirty="0"/>
              <a:t> </a:t>
            </a:r>
            <a:r>
              <a:rPr lang="en-GB" dirty="0" err="1"/>
              <a:t>mình</a:t>
            </a:r>
            <a:r>
              <a:rPr lang="en-GB" dirty="0"/>
              <a:t> </a:t>
            </a:r>
            <a:r>
              <a:rPr lang="en-GB" dirty="0" err="1"/>
              <a:t>ở</a:t>
            </a:r>
            <a:r>
              <a:rPr lang="en-GB" dirty="0"/>
              <a:t> </a:t>
            </a:r>
            <a:r>
              <a:rPr lang="en-GB" dirty="0" err="1"/>
              <a:t>hiện</a:t>
            </a:r>
            <a:r>
              <a:rPr lang="en-GB" dirty="0"/>
              <a:t> </a:t>
            </a:r>
            <a:r>
              <a:rPr lang="en-GB" dirty="0" err="1"/>
              <a:t>tại</a:t>
            </a:r>
            <a:endParaRPr lang="en-GB" dirty="0"/>
          </a:p>
          <a:p>
            <a:pPr marL="0" indent="0">
              <a:buNone/>
            </a:pPr>
            <a:endParaRPr lang="en-US" dirty="0"/>
          </a:p>
        </p:txBody>
      </p:sp>
    </p:spTree>
    <p:extLst>
      <p:ext uri="{BB962C8B-B14F-4D97-AF65-F5344CB8AC3E}">
        <p14:creationId xmlns:p14="http://schemas.microsoft.com/office/powerpoint/2010/main" val="3379095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2. Lo </a:t>
            </a:r>
            <a:r>
              <a:rPr lang="en-US" sz="3500" b="1" dirty="0" err="1"/>
              <a:t>lắng</a:t>
            </a:r>
            <a:r>
              <a:rPr lang="en-US" sz="3500" b="1" dirty="0"/>
              <a:t> (Anxiety) </a:t>
            </a:r>
          </a:p>
          <a:p>
            <a:pPr marL="0" indent="0">
              <a:buNone/>
            </a:pPr>
            <a:r>
              <a:rPr lang="en-US" sz="3500" dirty="0"/>
              <a:t>- </a:t>
            </a:r>
            <a:r>
              <a:rPr lang="en-US" sz="3500" dirty="0" err="1"/>
              <a:t>Xuất</a:t>
            </a:r>
            <a:r>
              <a:rPr lang="en-US" sz="3500" dirty="0"/>
              <a:t> </a:t>
            </a:r>
            <a:r>
              <a:rPr lang="en-US" sz="3500" dirty="0" err="1"/>
              <a:t>hiện</a:t>
            </a:r>
            <a:r>
              <a:rPr lang="en-US" sz="3500" dirty="0"/>
              <a:t> </a:t>
            </a:r>
            <a:r>
              <a:rPr lang="en-US" sz="3500" dirty="0" err="1"/>
              <a:t>khi</a:t>
            </a:r>
            <a:r>
              <a:rPr lang="en-US" sz="3500" dirty="0"/>
              <a:t> </a:t>
            </a:r>
            <a:r>
              <a:rPr lang="en-US" sz="3500" dirty="0" err="1"/>
              <a:t>sự</a:t>
            </a:r>
            <a:r>
              <a:rPr lang="en-US" sz="3500" dirty="0"/>
              <a:t> </a:t>
            </a:r>
            <a:r>
              <a:rPr lang="en-US" sz="3500" dirty="0" err="1"/>
              <a:t>tồn</a:t>
            </a:r>
            <a:r>
              <a:rPr lang="en-US" sz="3500" dirty="0"/>
              <a:t> </a:t>
            </a:r>
            <a:r>
              <a:rPr lang="en-US" sz="3500" dirty="0" err="1"/>
              <a:t>tại</a:t>
            </a:r>
            <a:r>
              <a:rPr lang="en-US" sz="3500" dirty="0"/>
              <a:t> </a:t>
            </a:r>
            <a:r>
              <a:rPr lang="en-US" sz="3500" dirty="0" err="1"/>
              <a:t>của</a:t>
            </a:r>
            <a:r>
              <a:rPr lang="en-US" sz="3500" dirty="0"/>
              <a:t> </a:t>
            </a:r>
            <a:r>
              <a:rPr lang="en-US" sz="3500" dirty="0" err="1"/>
              <a:t>một</a:t>
            </a:r>
            <a:r>
              <a:rPr lang="en-US" sz="3500" dirty="0"/>
              <a:t> </a:t>
            </a:r>
            <a:r>
              <a:rPr lang="en-US" sz="3500" dirty="0" err="1"/>
              <a:t>người</a:t>
            </a:r>
            <a:r>
              <a:rPr lang="en-US" sz="3500" dirty="0"/>
              <a:t> </a:t>
            </a:r>
            <a:r>
              <a:rPr lang="en-US" sz="3500" dirty="0" err="1"/>
              <a:t>hoặc</a:t>
            </a:r>
            <a:r>
              <a:rPr lang="en-US" sz="3500" dirty="0"/>
              <a:t> </a:t>
            </a:r>
            <a:r>
              <a:rPr lang="en-US" sz="3500" dirty="0" err="1"/>
              <a:t>những</a:t>
            </a:r>
            <a:r>
              <a:rPr lang="en-US" sz="3500" dirty="0"/>
              <a:t> </a:t>
            </a:r>
            <a:r>
              <a:rPr lang="en-US" sz="3500" dirty="0" err="1"/>
              <a:t>giá</a:t>
            </a:r>
            <a:r>
              <a:rPr lang="en-US" sz="3500" dirty="0"/>
              <a:t> </a:t>
            </a:r>
            <a:r>
              <a:rPr lang="en-US" sz="3500" dirty="0" err="1"/>
              <a:t>trị</a:t>
            </a:r>
            <a:r>
              <a:rPr lang="en-US" sz="3500" dirty="0"/>
              <a:t> </a:t>
            </a:r>
            <a:r>
              <a:rPr lang="en-US" sz="3500" dirty="0" err="1"/>
              <a:t>liên</a:t>
            </a:r>
            <a:r>
              <a:rPr lang="en-US" sz="3500" dirty="0"/>
              <a:t> </a:t>
            </a:r>
            <a:r>
              <a:rPr lang="en-US" sz="3500" dirty="0" err="1"/>
              <a:t>quan</a:t>
            </a:r>
            <a:r>
              <a:rPr lang="en-US" sz="3500" dirty="0"/>
              <a:t> </a:t>
            </a:r>
            <a:r>
              <a:rPr lang="en-US" sz="3500" dirty="0" err="1"/>
              <a:t>đến</a:t>
            </a:r>
            <a:r>
              <a:rPr lang="en-US" sz="3500" dirty="0"/>
              <a:t> </a:t>
            </a:r>
            <a:r>
              <a:rPr lang="en-US" sz="3500" dirty="0" err="1"/>
              <a:t>sự</a:t>
            </a:r>
            <a:r>
              <a:rPr lang="en-US" sz="3500" dirty="0"/>
              <a:t> </a:t>
            </a:r>
            <a:r>
              <a:rPr lang="en-US" sz="3500" dirty="0" err="1"/>
              <a:t>tồn</a:t>
            </a:r>
            <a:r>
              <a:rPr lang="en-US" sz="3500" dirty="0"/>
              <a:t> </a:t>
            </a:r>
            <a:r>
              <a:rPr lang="en-US" sz="3500" dirty="0" err="1"/>
              <a:t>tại</a:t>
            </a:r>
            <a:r>
              <a:rPr lang="en-US" sz="3500" dirty="0"/>
              <a:t> </a:t>
            </a:r>
            <a:r>
              <a:rPr lang="en-US" sz="3500" dirty="0" err="1"/>
              <a:t>của</a:t>
            </a:r>
            <a:r>
              <a:rPr lang="en-US" sz="3500" dirty="0"/>
              <a:t> </a:t>
            </a:r>
            <a:r>
              <a:rPr lang="en-US" sz="3500" dirty="0" err="1"/>
              <a:t>cá</a:t>
            </a:r>
            <a:r>
              <a:rPr lang="en-US" sz="3500" dirty="0"/>
              <a:t> </a:t>
            </a:r>
            <a:r>
              <a:rPr lang="en-US" sz="3500" dirty="0" err="1"/>
              <a:t>nhân</a:t>
            </a:r>
            <a:r>
              <a:rPr lang="en-US" sz="3500" dirty="0"/>
              <a:t> </a:t>
            </a:r>
            <a:r>
              <a:rPr lang="en-US" sz="3500" dirty="0" err="1"/>
              <a:t>có</a:t>
            </a:r>
            <a:r>
              <a:rPr lang="en-US" sz="3500" dirty="0"/>
              <a:t> </a:t>
            </a:r>
            <a:r>
              <a:rPr lang="en-US" sz="3500" dirty="0" err="1"/>
              <a:t>nguy</a:t>
            </a:r>
            <a:r>
              <a:rPr lang="en-US" sz="3500" dirty="0"/>
              <a:t> </a:t>
            </a:r>
            <a:r>
              <a:rPr lang="en-US" sz="3500" dirty="0" err="1"/>
              <a:t>cơ</a:t>
            </a:r>
            <a:r>
              <a:rPr lang="en-US" sz="3500" dirty="0"/>
              <a:t> </a:t>
            </a:r>
            <a:r>
              <a:rPr lang="en-US" sz="3500" dirty="0" err="1"/>
              <a:t>bị</a:t>
            </a:r>
            <a:r>
              <a:rPr lang="en-US" sz="3500" dirty="0"/>
              <a:t> </a:t>
            </a:r>
            <a:r>
              <a:rPr lang="en-US" sz="3500" dirty="0" err="1"/>
              <a:t>hủy</a:t>
            </a:r>
            <a:r>
              <a:rPr lang="en-US" sz="3500" dirty="0"/>
              <a:t> </a:t>
            </a:r>
            <a:r>
              <a:rPr lang="en-US" sz="3500" dirty="0" err="1"/>
              <a:t>hoại</a:t>
            </a:r>
            <a:r>
              <a:rPr lang="en-US" sz="3500" dirty="0"/>
              <a:t>. </a:t>
            </a:r>
          </a:p>
        </p:txBody>
      </p:sp>
    </p:spTree>
    <p:extLst>
      <p:ext uri="{BB962C8B-B14F-4D97-AF65-F5344CB8AC3E}">
        <p14:creationId xmlns:p14="http://schemas.microsoft.com/office/powerpoint/2010/main" val="189607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2. Lo </a:t>
            </a:r>
            <a:r>
              <a:rPr lang="en-US" sz="3500" b="1" dirty="0" err="1"/>
              <a:t>lắng</a:t>
            </a:r>
            <a:r>
              <a:rPr lang="en-US" sz="3500" b="1" dirty="0"/>
              <a:t> (Anxiety) </a:t>
            </a:r>
          </a:p>
          <a:p>
            <a:pPr marL="0" indent="0">
              <a:buNone/>
            </a:pPr>
            <a:r>
              <a:rPr lang="vi-VN" dirty="0"/>
              <a:t>- Lo lắng hiện sinh (bình thường) </a:t>
            </a:r>
          </a:p>
          <a:p>
            <a:pPr marL="0" indent="0">
              <a:buNone/>
            </a:pPr>
            <a:r>
              <a:rPr lang="vi-VN" dirty="0"/>
              <a:t>- Lo lắng tâm bệnh </a:t>
            </a:r>
          </a:p>
        </p:txBody>
      </p:sp>
    </p:spTree>
    <p:extLst>
      <p:ext uri="{BB962C8B-B14F-4D97-AF65-F5344CB8AC3E}">
        <p14:creationId xmlns:p14="http://schemas.microsoft.com/office/powerpoint/2010/main" val="1880855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2.1. Lo </a:t>
            </a:r>
            <a:r>
              <a:rPr lang="en-US" sz="3500" b="1" dirty="0" err="1"/>
              <a:t>lắng</a:t>
            </a:r>
            <a:r>
              <a:rPr lang="en-US" sz="3500" b="1" dirty="0"/>
              <a:t> </a:t>
            </a:r>
            <a:r>
              <a:rPr lang="en-US" sz="3500" b="1" dirty="0" err="1"/>
              <a:t>bình</a:t>
            </a:r>
            <a:r>
              <a:rPr lang="en-US" sz="3500" b="1" dirty="0"/>
              <a:t> </a:t>
            </a:r>
            <a:r>
              <a:rPr lang="en-US" sz="3500" b="1" dirty="0" err="1"/>
              <a:t>thường</a:t>
            </a:r>
            <a:r>
              <a:rPr lang="en-US" sz="3500" b="1" dirty="0"/>
              <a:t>/Lo </a:t>
            </a:r>
            <a:r>
              <a:rPr lang="en-US" sz="3500" b="1" dirty="0" err="1"/>
              <a:t>lắng</a:t>
            </a:r>
            <a:r>
              <a:rPr lang="en-US" sz="3500" b="1" dirty="0"/>
              <a:t> </a:t>
            </a:r>
            <a:r>
              <a:rPr lang="en-US" sz="3500" b="1" dirty="0" err="1"/>
              <a:t>hiện</a:t>
            </a:r>
            <a:r>
              <a:rPr lang="en-US" sz="3500" b="1" dirty="0"/>
              <a:t> </a:t>
            </a:r>
            <a:r>
              <a:rPr lang="en-US" sz="3500" b="1" dirty="0" err="1"/>
              <a:t>sinh</a:t>
            </a:r>
            <a:r>
              <a:rPr lang="en-US" sz="3500" b="1" dirty="0"/>
              <a:t> (Normal Anxiety) </a:t>
            </a:r>
          </a:p>
          <a:p>
            <a:pPr>
              <a:buFontTx/>
              <a:buChar char="-"/>
            </a:pPr>
            <a:r>
              <a:rPr lang="en-US" sz="3500" dirty="0" err="1"/>
              <a:t>Trải</a:t>
            </a:r>
            <a:r>
              <a:rPr lang="en-US" sz="3500" dirty="0"/>
              <a:t> qua </a:t>
            </a:r>
            <a:r>
              <a:rPr lang="en-US" sz="3500" dirty="0" err="1"/>
              <a:t>những</a:t>
            </a:r>
            <a:r>
              <a:rPr lang="en-US" sz="3500" dirty="0"/>
              <a:t> </a:t>
            </a:r>
            <a:r>
              <a:rPr lang="en-US" sz="3500" dirty="0" err="1"/>
              <a:t>giai</a:t>
            </a:r>
            <a:r>
              <a:rPr lang="en-US" sz="3500" dirty="0"/>
              <a:t> </a:t>
            </a:r>
            <a:r>
              <a:rPr lang="en-US" sz="3500" dirty="0" err="1"/>
              <a:t>đoạn</a:t>
            </a:r>
            <a:r>
              <a:rPr lang="en-US" sz="3500" dirty="0"/>
              <a:t> </a:t>
            </a:r>
            <a:r>
              <a:rPr lang="en-US" sz="3500" dirty="0" err="1"/>
              <a:t>phát</a:t>
            </a:r>
            <a:r>
              <a:rPr lang="en-US" sz="3500" dirty="0"/>
              <a:t> </a:t>
            </a:r>
            <a:r>
              <a:rPr lang="en-US" sz="3500" dirty="0" err="1"/>
              <a:t>triển</a:t>
            </a:r>
            <a:r>
              <a:rPr lang="en-US" sz="3500" dirty="0"/>
              <a:t> </a:t>
            </a:r>
          </a:p>
          <a:p>
            <a:pPr>
              <a:buFontTx/>
              <a:buChar char="-"/>
            </a:pPr>
            <a:r>
              <a:rPr lang="en-US" sz="3500" dirty="0" err="1"/>
              <a:t>Đối</a:t>
            </a:r>
            <a:r>
              <a:rPr lang="en-US" sz="3500" dirty="0"/>
              <a:t> </a:t>
            </a:r>
            <a:r>
              <a:rPr lang="en-US" sz="3500" dirty="0" err="1"/>
              <a:t>diện</a:t>
            </a:r>
            <a:r>
              <a:rPr lang="en-US" sz="3500" dirty="0"/>
              <a:t> </a:t>
            </a:r>
            <a:r>
              <a:rPr lang="en-US" sz="3500" dirty="0" err="1"/>
              <a:t>với</a:t>
            </a:r>
            <a:r>
              <a:rPr lang="en-US" sz="3500" dirty="0"/>
              <a:t> </a:t>
            </a:r>
            <a:r>
              <a:rPr lang="en-US" sz="3500" dirty="0" err="1"/>
              <a:t>mối</a:t>
            </a:r>
            <a:r>
              <a:rPr lang="en-US" sz="3500" dirty="0"/>
              <a:t> </a:t>
            </a:r>
            <a:r>
              <a:rPr lang="en-US" sz="3500" dirty="0" err="1"/>
              <a:t>đe</a:t>
            </a:r>
            <a:r>
              <a:rPr lang="en-US" sz="3500" dirty="0"/>
              <a:t> </a:t>
            </a:r>
            <a:r>
              <a:rPr lang="en-US" sz="3500" dirty="0" err="1"/>
              <a:t>dọa</a:t>
            </a:r>
            <a:r>
              <a:rPr lang="en-US" sz="3500" dirty="0"/>
              <a:t> </a:t>
            </a:r>
            <a:r>
              <a:rPr lang="en-US" sz="3500" dirty="0" err="1"/>
              <a:t>đến</a:t>
            </a:r>
            <a:r>
              <a:rPr lang="en-US" sz="3500" dirty="0"/>
              <a:t> </a:t>
            </a:r>
            <a:r>
              <a:rPr lang="en-US" sz="3500" dirty="0" err="1"/>
              <a:t>các</a:t>
            </a:r>
            <a:r>
              <a:rPr lang="en-US" sz="3500" dirty="0"/>
              <a:t> </a:t>
            </a:r>
            <a:r>
              <a:rPr lang="en-US" sz="3500" dirty="0" err="1"/>
              <a:t>giá</a:t>
            </a:r>
            <a:r>
              <a:rPr lang="en-US" sz="3500" dirty="0"/>
              <a:t> </a:t>
            </a:r>
            <a:r>
              <a:rPr lang="en-US" sz="3500" dirty="0" err="1"/>
              <a:t>trị</a:t>
            </a:r>
            <a:endParaRPr lang="en-US" sz="3500" dirty="0"/>
          </a:p>
          <a:p>
            <a:pPr>
              <a:buFontTx/>
              <a:buChar char="-"/>
            </a:pPr>
            <a:r>
              <a:rPr lang="en-GB" sz="3500" dirty="0" err="1"/>
              <a:t>Trong</a:t>
            </a:r>
            <a:r>
              <a:rPr lang="en-GB" sz="3500" dirty="0"/>
              <a:t> </a:t>
            </a:r>
            <a:r>
              <a:rPr lang="en-GB" sz="3500" dirty="0" err="1"/>
              <a:t>hành</a:t>
            </a:r>
            <a:r>
              <a:rPr lang="en-GB" sz="3500" dirty="0"/>
              <a:t> </a:t>
            </a:r>
            <a:r>
              <a:rPr lang="en-GB" sz="3500" dirty="0" err="1"/>
              <a:t>trình</a:t>
            </a:r>
            <a:r>
              <a:rPr lang="en-GB" sz="3500" dirty="0"/>
              <a:t> </a:t>
            </a:r>
            <a:r>
              <a:rPr lang="en-GB" sz="3500" dirty="0" err="1"/>
              <a:t>đạt</a:t>
            </a:r>
            <a:r>
              <a:rPr lang="en-GB" sz="3500" dirty="0"/>
              <a:t> </a:t>
            </a:r>
            <a:r>
              <a:rPr lang="en-GB" sz="3500" dirty="0" err="1"/>
              <a:t>đến</a:t>
            </a:r>
            <a:r>
              <a:rPr lang="en-GB" sz="3500" dirty="0"/>
              <a:t> </a:t>
            </a:r>
            <a:r>
              <a:rPr lang="en-GB" sz="3500" dirty="0" err="1"/>
              <a:t>sự</a:t>
            </a:r>
            <a:r>
              <a:rPr lang="en-GB" sz="3500" dirty="0"/>
              <a:t> </a:t>
            </a:r>
            <a:r>
              <a:rPr lang="en-GB" sz="3500" dirty="0" err="1"/>
              <a:t>tự</a:t>
            </a:r>
            <a:r>
              <a:rPr lang="en-GB" sz="3500" dirty="0"/>
              <a:t> do</a:t>
            </a:r>
            <a:endParaRPr lang="en-US" sz="3500" dirty="0"/>
          </a:p>
        </p:txBody>
      </p:sp>
    </p:spTree>
    <p:extLst>
      <p:ext uri="{BB962C8B-B14F-4D97-AF65-F5344CB8AC3E}">
        <p14:creationId xmlns:p14="http://schemas.microsoft.com/office/powerpoint/2010/main" val="3836721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lstStyle/>
          <a:p>
            <a:pPr marL="0" indent="0">
              <a:buNone/>
            </a:pPr>
            <a:r>
              <a:rPr lang="en-US" sz="3500" b="1" dirty="0"/>
              <a:t>2.1</a:t>
            </a:r>
            <a:r>
              <a:rPr lang="en-US" sz="3000" b="1" dirty="0"/>
              <a:t>. </a:t>
            </a:r>
            <a:r>
              <a:rPr lang="en-US" sz="3500" b="1" dirty="0"/>
              <a:t>Lo </a:t>
            </a:r>
            <a:r>
              <a:rPr lang="en-US" sz="3500" b="1" dirty="0" err="1"/>
              <a:t>hãi</a:t>
            </a:r>
            <a:r>
              <a:rPr lang="en-US" sz="3500" b="1" dirty="0"/>
              <a:t> </a:t>
            </a:r>
            <a:r>
              <a:rPr lang="en-US" sz="3500" b="1" dirty="0" err="1"/>
              <a:t>bình</a:t>
            </a:r>
            <a:r>
              <a:rPr lang="en-US" sz="3500" b="1" dirty="0"/>
              <a:t> </a:t>
            </a:r>
            <a:r>
              <a:rPr lang="en-US" sz="3500" b="1" dirty="0" err="1"/>
              <a:t>thường</a:t>
            </a:r>
            <a:r>
              <a:rPr lang="en-US" sz="3500" b="1" dirty="0"/>
              <a:t>/Lo </a:t>
            </a:r>
            <a:r>
              <a:rPr lang="en-US" sz="3500" b="1" dirty="0" err="1"/>
              <a:t>hãi</a:t>
            </a:r>
            <a:r>
              <a:rPr lang="en-US" sz="3500" b="1" dirty="0"/>
              <a:t> </a:t>
            </a:r>
            <a:r>
              <a:rPr lang="en-US" sz="3500" b="1" dirty="0" err="1"/>
              <a:t>hiện</a:t>
            </a:r>
            <a:r>
              <a:rPr lang="en-US" sz="3500" b="1" dirty="0"/>
              <a:t> </a:t>
            </a:r>
            <a:r>
              <a:rPr lang="en-US" sz="3500" b="1" dirty="0" err="1"/>
              <a:t>sinh</a:t>
            </a:r>
            <a:r>
              <a:rPr lang="en-US" sz="3500" b="1" dirty="0"/>
              <a:t> (Normal Anxiety) </a:t>
            </a:r>
          </a:p>
          <a:p>
            <a:pPr>
              <a:buFontTx/>
              <a:buChar char="-"/>
            </a:pPr>
            <a:r>
              <a:rPr lang="en-US" sz="3500" dirty="0" err="1"/>
              <a:t>Để</a:t>
            </a:r>
            <a:r>
              <a:rPr lang="en-US" sz="3500" dirty="0"/>
              <a:t> </a:t>
            </a:r>
            <a:r>
              <a:rPr lang="en-US" sz="3500" dirty="0" err="1"/>
              <a:t>phát</a:t>
            </a:r>
            <a:r>
              <a:rPr lang="en-US" sz="3500" dirty="0"/>
              <a:t> </a:t>
            </a:r>
            <a:r>
              <a:rPr lang="en-US" sz="3500" dirty="0" err="1"/>
              <a:t>triển</a:t>
            </a:r>
            <a:r>
              <a:rPr lang="en-US" sz="3500" dirty="0"/>
              <a:t> </a:t>
            </a:r>
            <a:r>
              <a:rPr lang="en-US" sz="3500" dirty="0" err="1"/>
              <a:t>bản</a:t>
            </a:r>
            <a:r>
              <a:rPr lang="en-US" sz="3500" dirty="0"/>
              <a:t> </a:t>
            </a:r>
            <a:r>
              <a:rPr lang="en-US" sz="3500" dirty="0" err="1"/>
              <a:t>thân</a:t>
            </a:r>
            <a:r>
              <a:rPr lang="en-US" sz="3500" dirty="0"/>
              <a:t>, con </a:t>
            </a:r>
            <a:r>
              <a:rPr lang="en-US" sz="3500" dirty="0" err="1"/>
              <a:t>người</a:t>
            </a:r>
            <a:r>
              <a:rPr lang="en-US" sz="3500" dirty="0"/>
              <a:t> </a:t>
            </a:r>
            <a:r>
              <a:rPr lang="en-US" sz="3500" dirty="0" err="1"/>
              <a:t>cần</a:t>
            </a:r>
            <a:r>
              <a:rPr lang="en-US" sz="3500" dirty="0"/>
              <a:t> </a:t>
            </a:r>
            <a:r>
              <a:rPr lang="en-US" sz="3500" dirty="0" err="1"/>
              <a:t>có</a:t>
            </a:r>
            <a:r>
              <a:rPr lang="en-US" sz="3500" dirty="0"/>
              <a:t> </a:t>
            </a:r>
            <a:r>
              <a:rPr lang="en-US" sz="3500" dirty="0" err="1"/>
              <a:t>những</a:t>
            </a:r>
            <a:r>
              <a:rPr lang="en-US" sz="3500" dirty="0"/>
              <a:t> lo </a:t>
            </a:r>
            <a:r>
              <a:rPr lang="en-US" sz="3500" dirty="0" err="1"/>
              <a:t>lắng</a:t>
            </a:r>
            <a:endParaRPr lang="en-US" sz="3500" dirty="0"/>
          </a:p>
          <a:p>
            <a:pPr>
              <a:buFontTx/>
              <a:buChar char="-"/>
            </a:pPr>
            <a:r>
              <a:rPr lang="en-US" sz="3500" dirty="0" err="1"/>
              <a:t>Có</a:t>
            </a:r>
            <a:r>
              <a:rPr lang="en-US" sz="3500" dirty="0"/>
              <a:t> </a:t>
            </a:r>
            <a:r>
              <a:rPr lang="en-US" sz="3500" dirty="0" err="1"/>
              <a:t>thể</a:t>
            </a:r>
            <a:r>
              <a:rPr lang="en-US" sz="3500" dirty="0"/>
              <a:t> </a:t>
            </a:r>
            <a:r>
              <a:rPr lang="en-US" sz="3500" dirty="0" err="1"/>
              <a:t>được</a:t>
            </a:r>
            <a:r>
              <a:rPr lang="en-US" sz="3500" dirty="0"/>
              <a:t> </a:t>
            </a:r>
            <a:r>
              <a:rPr lang="en-US" sz="3500" dirty="0" err="1"/>
              <a:t>xem</a:t>
            </a:r>
            <a:r>
              <a:rPr lang="en-US" sz="3500" dirty="0"/>
              <a:t> </a:t>
            </a:r>
            <a:r>
              <a:rPr lang="en-US" sz="3500" dirty="0" err="1"/>
              <a:t>là</a:t>
            </a:r>
            <a:r>
              <a:rPr lang="en-US" sz="3500" dirty="0"/>
              <a:t> </a:t>
            </a:r>
            <a:r>
              <a:rPr lang="en-US" sz="3500" dirty="0" err="1"/>
              <a:t>một</a:t>
            </a:r>
            <a:r>
              <a:rPr lang="en-US" sz="3500" dirty="0"/>
              <a:t> </a:t>
            </a:r>
            <a:r>
              <a:rPr lang="en-US" sz="3500" dirty="0" err="1"/>
              <a:t>sự</a:t>
            </a:r>
            <a:r>
              <a:rPr lang="en-US" sz="3500" dirty="0"/>
              <a:t> “</a:t>
            </a:r>
            <a:r>
              <a:rPr lang="en-US" sz="3500" dirty="0" err="1"/>
              <a:t>đe</a:t>
            </a:r>
            <a:r>
              <a:rPr lang="en-US" sz="3500" dirty="0"/>
              <a:t> </a:t>
            </a:r>
            <a:r>
              <a:rPr lang="en-US" sz="3500" dirty="0" err="1"/>
              <a:t>dọa</a:t>
            </a:r>
            <a:r>
              <a:rPr lang="en-US" sz="3500" dirty="0"/>
              <a:t>” </a:t>
            </a:r>
            <a:r>
              <a:rPr lang="en-US" sz="3500" dirty="0" err="1"/>
              <a:t>nhưng</a:t>
            </a:r>
            <a:r>
              <a:rPr lang="en-US" sz="3500" dirty="0"/>
              <a:t> </a:t>
            </a:r>
            <a:r>
              <a:rPr lang="en-US" sz="3500" dirty="0" err="1"/>
              <a:t>không</a:t>
            </a:r>
            <a:r>
              <a:rPr lang="en-US" sz="3500" dirty="0"/>
              <a:t> </a:t>
            </a:r>
            <a:r>
              <a:rPr lang="en-US" sz="3500" dirty="0" err="1"/>
              <a:t>nguy</a:t>
            </a:r>
            <a:r>
              <a:rPr lang="en-US" sz="3500" dirty="0"/>
              <a:t> </a:t>
            </a:r>
            <a:r>
              <a:rPr lang="en-US" sz="3500" dirty="0" err="1"/>
              <a:t>hại</a:t>
            </a:r>
            <a:r>
              <a:rPr lang="en-US" sz="3500" dirty="0"/>
              <a:t> </a:t>
            </a:r>
            <a:r>
              <a:rPr lang="en-US" sz="3500" dirty="0" err="1"/>
              <a:t>nghiêm</a:t>
            </a:r>
            <a:r>
              <a:rPr lang="en-US" sz="3500" dirty="0"/>
              <a:t> </a:t>
            </a:r>
            <a:r>
              <a:rPr lang="en-US" sz="3500" dirty="0" err="1"/>
              <a:t>trọng</a:t>
            </a:r>
            <a:endParaRPr lang="en-US" sz="3500" dirty="0"/>
          </a:p>
          <a:p>
            <a:pPr>
              <a:buFontTx/>
              <a:buChar char="-"/>
            </a:pPr>
            <a:r>
              <a:rPr lang="en-US" sz="3500" dirty="0" err="1"/>
              <a:t>Tồn</a:t>
            </a:r>
            <a:r>
              <a:rPr lang="en-US" sz="3500" dirty="0"/>
              <a:t> </a:t>
            </a:r>
            <a:r>
              <a:rPr lang="en-US" sz="3500" dirty="0" err="1"/>
              <a:t>tại</a:t>
            </a:r>
            <a:r>
              <a:rPr lang="en-US" sz="3500" dirty="0"/>
              <a:t> </a:t>
            </a:r>
            <a:r>
              <a:rPr lang="en-US" sz="3500" dirty="0" err="1"/>
              <a:t>và</a:t>
            </a:r>
            <a:r>
              <a:rPr lang="en-US" sz="3500" dirty="0"/>
              <a:t> </a:t>
            </a:r>
            <a:r>
              <a:rPr lang="en-US" sz="3500" dirty="0" err="1"/>
              <a:t>có</a:t>
            </a:r>
            <a:r>
              <a:rPr lang="en-US" sz="3500" dirty="0"/>
              <a:t> </a:t>
            </a:r>
            <a:r>
              <a:rPr lang="en-US" sz="3500" dirty="0" err="1"/>
              <a:t>thể</a:t>
            </a:r>
            <a:r>
              <a:rPr lang="en-US" sz="3500" dirty="0"/>
              <a:t> </a:t>
            </a:r>
            <a:r>
              <a:rPr lang="en-US" sz="3500" dirty="0" err="1"/>
              <a:t>được</a:t>
            </a:r>
            <a:r>
              <a:rPr lang="en-US" sz="3500" dirty="0"/>
              <a:t> </a:t>
            </a:r>
            <a:r>
              <a:rPr lang="en-US" sz="3500" dirty="0" err="1"/>
              <a:t>giải</a:t>
            </a:r>
            <a:r>
              <a:rPr lang="en-US" sz="3500" dirty="0"/>
              <a:t> </a:t>
            </a:r>
            <a:r>
              <a:rPr lang="en-US" sz="3500" dirty="0" err="1"/>
              <a:t>quyết</a:t>
            </a:r>
            <a:r>
              <a:rPr lang="en-US" sz="3500" dirty="0"/>
              <a:t> </a:t>
            </a:r>
            <a:r>
              <a:rPr lang="en-US" sz="3500" dirty="0" err="1"/>
              <a:t>bằng</a:t>
            </a:r>
            <a:r>
              <a:rPr lang="en-US" sz="3500" dirty="0"/>
              <a:t> </a:t>
            </a:r>
            <a:r>
              <a:rPr lang="en-US" sz="3500" dirty="0" err="1"/>
              <a:t>sự</a:t>
            </a:r>
            <a:r>
              <a:rPr lang="en-US" sz="3500" dirty="0"/>
              <a:t> </a:t>
            </a:r>
            <a:r>
              <a:rPr lang="en-US" sz="3500" dirty="0" err="1"/>
              <a:t>chủ</a:t>
            </a:r>
            <a:r>
              <a:rPr lang="en-US" sz="3500" dirty="0"/>
              <a:t> </a:t>
            </a:r>
            <a:r>
              <a:rPr lang="en-US" sz="3500" dirty="0" err="1"/>
              <a:t>động</a:t>
            </a:r>
            <a:endParaRPr lang="en-US" sz="3500" dirty="0"/>
          </a:p>
          <a:p>
            <a:pPr>
              <a:buFontTx/>
              <a:buChar char="-"/>
            </a:pPr>
            <a:endParaRPr lang="en-US" sz="3500" dirty="0"/>
          </a:p>
        </p:txBody>
      </p:sp>
    </p:spTree>
    <p:extLst>
      <p:ext uri="{BB962C8B-B14F-4D97-AF65-F5344CB8AC3E}">
        <p14:creationId xmlns:p14="http://schemas.microsoft.com/office/powerpoint/2010/main" val="4286193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2.2. Lo </a:t>
            </a:r>
            <a:r>
              <a:rPr lang="en-US" sz="3500" b="1" dirty="0" err="1"/>
              <a:t>lắng</a:t>
            </a:r>
            <a:r>
              <a:rPr lang="en-US" sz="3500" b="1" dirty="0"/>
              <a:t> </a:t>
            </a:r>
            <a:r>
              <a:rPr lang="en-US" sz="3500" b="1" dirty="0" err="1"/>
              <a:t>nhiễu</a:t>
            </a:r>
            <a:r>
              <a:rPr lang="en-US" sz="3500" b="1" dirty="0"/>
              <a:t> </a:t>
            </a:r>
            <a:r>
              <a:rPr lang="en-US" sz="3500" b="1" dirty="0" err="1"/>
              <a:t>tâm</a:t>
            </a:r>
            <a:r>
              <a:rPr lang="en-US" sz="3500" b="1" dirty="0"/>
              <a:t> (</a:t>
            </a:r>
            <a:r>
              <a:rPr lang="en-US" sz="3500" b="1" dirty="0" err="1"/>
              <a:t>bệnh</a:t>
            </a:r>
            <a:r>
              <a:rPr lang="en-US" sz="3500" b="1" dirty="0"/>
              <a:t> </a:t>
            </a:r>
            <a:r>
              <a:rPr lang="en-US" sz="3500" b="1" dirty="0" err="1"/>
              <a:t>lý</a:t>
            </a:r>
            <a:r>
              <a:rPr lang="en-US" sz="3500" b="1" dirty="0"/>
              <a:t>) (Neurotic Anxiety) </a:t>
            </a:r>
          </a:p>
          <a:p>
            <a:pPr>
              <a:buFontTx/>
              <a:buChar char="-"/>
            </a:pPr>
            <a:r>
              <a:rPr lang="en-US" sz="3500" dirty="0" err="1"/>
              <a:t>Một</a:t>
            </a:r>
            <a:r>
              <a:rPr lang="en-US" sz="3500" dirty="0"/>
              <a:t> </a:t>
            </a:r>
            <a:r>
              <a:rPr lang="en-US" sz="3500" dirty="0" err="1"/>
              <a:t>phản</a:t>
            </a:r>
            <a:r>
              <a:rPr lang="en-US" sz="3500" dirty="0"/>
              <a:t> </a:t>
            </a:r>
            <a:r>
              <a:rPr lang="en-US" sz="3500" dirty="0" err="1"/>
              <a:t>ứng</a:t>
            </a:r>
            <a:r>
              <a:rPr lang="en-US" sz="3500" dirty="0"/>
              <a:t> </a:t>
            </a:r>
            <a:r>
              <a:rPr lang="en-US" sz="3500" dirty="0" err="1"/>
              <a:t>vượt</a:t>
            </a:r>
            <a:r>
              <a:rPr lang="en-US" sz="3500" dirty="0"/>
              <a:t> </a:t>
            </a:r>
            <a:r>
              <a:rPr lang="en-US" sz="3500" dirty="0" err="1"/>
              <a:t>trên</a:t>
            </a:r>
            <a:r>
              <a:rPr lang="en-US" sz="3500" dirty="0"/>
              <a:t> </a:t>
            </a:r>
            <a:r>
              <a:rPr lang="en-US" sz="3500" dirty="0" err="1"/>
              <a:t>cả</a:t>
            </a:r>
            <a:r>
              <a:rPr lang="en-US" sz="3500" dirty="0"/>
              <a:t> </a:t>
            </a:r>
            <a:r>
              <a:rPr lang="en-US" sz="3500" dirty="0" err="1"/>
              <a:t>sự</a:t>
            </a:r>
            <a:r>
              <a:rPr lang="en-US" sz="3500" dirty="0"/>
              <a:t> “</a:t>
            </a:r>
            <a:r>
              <a:rPr lang="en-US" sz="3500" dirty="0" err="1"/>
              <a:t>đe</a:t>
            </a:r>
            <a:r>
              <a:rPr lang="en-US" sz="3500" dirty="0"/>
              <a:t> </a:t>
            </a:r>
            <a:r>
              <a:rPr lang="en-US" sz="3500" dirty="0" err="1"/>
              <a:t>dọa</a:t>
            </a:r>
            <a:r>
              <a:rPr lang="en-US" sz="3500" dirty="0"/>
              <a:t>” </a:t>
            </a:r>
            <a:r>
              <a:rPr lang="en-US" sz="3500" dirty="0" err="1"/>
              <a:t>để</a:t>
            </a:r>
            <a:r>
              <a:rPr lang="en-US" sz="3500" dirty="0"/>
              <a:t> </a:t>
            </a:r>
            <a:r>
              <a:rPr lang="en-US" sz="3500" dirty="0" err="1"/>
              <a:t>phát</a:t>
            </a:r>
            <a:r>
              <a:rPr lang="en-US" sz="3500" dirty="0"/>
              <a:t> </a:t>
            </a:r>
            <a:r>
              <a:rPr lang="en-US" sz="3500" dirty="0" err="1"/>
              <a:t>triển</a:t>
            </a:r>
            <a:r>
              <a:rPr lang="en-US" sz="3500" dirty="0"/>
              <a:t> </a:t>
            </a:r>
            <a:r>
              <a:rPr lang="en-US" sz="3500" dirty="0" err="1"/>
              <a:t>bản</a:t>
            </a:r>
            <a:r>
              <a:rPr lang="en-US" sz="3500" dirty="0"/>
              <a:t> </a:t>
            </a:r>
            <a:r>
              <a:rPr lang="en-US" sz="3500" dirty="0" err="1"/>
              <a:t>thân</a:t>
            </a:r>
            <a:r>
              <a:rPr lang="en-US" sz="3500" dirty="0"/>
              <a:t> </a:t>
            </a:r>
          </a:p>
          <a:p>
            <a:pPr>
              <a:buFontTx/>
              <a:buChar char="-"/>
            </a:pPr>
            <a:r>
              <a:rPr lang="en-US" sz="3500" dirty="0" err="1"/>
              <a:t>Ảnh</a:t>
            </a:r>
            <a:r>
              <a:rPr lang="en-US" sz="3500" dirty="0"/>
              <a:t> </a:t>
            </a:r>
            <a:r>
              <a:rPr lang="en-US" sz="3500" dirty="0" err="1"/>
              <a:t>hưởng</a:t>
            </a:r>
            <a:r>
              <a:rPr lang="en-US" sz="3500" dirty="0"/>
              <a:t> </a:t>
            </a:r>
            <a:r>
              <a:rPr lang="en-US" sz="3500" dirty="0" err="1"/>
              <a:t>nghiêm</a:t>
            </a:r>
            <a:r>
              <a:rPr lang="en-US" sz="3500" dirty="0"/>
              <a:t> </a:t>
            </a:r>
            <a:r>
              <a:rPr lang="en-US" sz="3500" dirty="0" err="1"/>
              <a:t>trọng</a:t>
            </a:r>
            <a:r>
              <a:rPr lang="en-US" sz="3500" dirty="0"/>
              <a:t> </a:t>
            </a:r>
            <a:r>
              <a:rPr lang="en-US" sz="3500" dirty="0" err="1"/>
              <a:t>đến</a:t>
            </a:r>
            <a:r>
              <a:rPr lang="en-US" sz="3500" dirty="0"/>
              <a:t> </a:t>
            </a:r>
            <a:r>
              <a:rPr lang="en-US" sz="3500" dirty="0" err="1"/>
              <a:t>các</a:t>
            </a:r>
            <a:r>
              <a:rPr lang="en-US" sz="3500" dirty="0"/>
              <a:t> </a:t>
            </a:r>
            <a:r>
              <a:rPr lang="en-US" sz="3500" dirty="0" err="1"/>
              <a:t>hoạt</a:t>
            </a:r>
            <a:r>
              <a:rPr lang="en-US" sz="3500" dirty="0"/>
              <a:t> </a:t>
            </a:r>
            <a:r>
              <a:rPr lang="en-US" sz="3500" dirty="0" err="1"/>
              <a:t>động</a:t>
            </a:r>
            <a:r>
              <a:rPr lang="en-US" sz="3500" dirty="0"/>
              <a:t> </a:t>
            </a:r>
            <a:r>
              <a:rPr lang="en-US" sz="3500" dirty="0" err="1"/>
              <a:t>sống</a:t>
            </a:r>
            <a:r>
              <a:rPr lang="en-US" sz="3500" dirty="0"/>
              <a:t> </a:t>
            </a:r>
            <a:r>
              <a:rPr lang="en-US" sz="3500" dirty="0" err="1"/>
              <a:t>và</a:t>
            </a:r>
            <a:r>
              <a:rPr lang="en-US" sz="3500" dirty="0"/>
              <a:t> </a:t>
            </a:r>
            <a:r>
              <a:rPr lang="en-US" sz="3500" dirty="0" err="1"/>
              <a:t>nhận</a:t>
            </a:r>
            <a:r>
              <a:rPr lang="en-US" sz="3500" dirty="0"/>
              <a:t> </a:t>
            </a:r>
            <a:r>
              <a:rPr lang="en-US" sz="3500" dirty="0" err="1"/>
              <a:t>thức</a:t>
            </a:r>
            <a:r>
              <a:rPr lang="en-US" sz="3500" dirty="0"/>
              <a:t> </a:t>
            </a:r>
          </a:p>
        </p:txBody>
      </p:sp>
    </p:spTree>
    <p:extLst>
      <p:ext uri="{BB962C8B-B14F-4D97-AF65-F5344CB8AC3E}">
        <p14:creationId xmlns:p14="http://schemas.microsoft.com/office/powerpoint/2010/main" val="30023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2.2. Lo </a:t>
            </a:r>
            <a:r>
              <a:rPr lang="en-US" sz="3500" b="1" dirty="0" err="1"/>
              <a:t>lắng</a:t>
            </a:r>
            <a:r>
              <a:rPr lang="en-US" sz="3500" b="1" dirty="0"/>
              <a:t> </a:t>
            </a:r>
            <a:r>
              <a:rPr lang="en-US" sz="3500" b="1" dirty="0" err="1"/>
              <a:t>nhiễu</a:t>
            </a:r>
            <a:r>
              <a:rPr lang="en-US" sz="3500" b="1" dirty="0"/>
              <a:t> </a:t>
            </a:r>
            <a:r>
              <a:rPr lang="en-US" sz="3500" b="1" dirty="0" err="1"/>
              <a:t>tâm</a:t>
            </a:r>
            <a:r>
              <a:rPr lang="en-US" sz="3500" b="1" dirty="0"/>
              <a:t> (</a:t>
            </a:r>
            <a:r>
              <a:rPr lang="en-US" sz="3500" b="1" dirty="0" err="1"/>
              <a:t>bệnh</a:t>
            </a:r>
            <a:r>
              <a:rPr lang="en-US" sz="3500" b="1" dirty="0"/>
              <a:t> </a:t>
            </a:r>
            <a:r>
              <a:rPr lang="en-US" sz="3500" b="1" dirty="0" err="1"/>
              <a:t>lý</a:t>
            </a:r>
            <a:r>
              <a:rPr lang="en-US" sz="3500" b="1" dirty="0"/>
              <a:t>) (Neurotic Anxiety) </a:t>
            </a:r>
            <a:endParaRPr lang="vi-VN" dirty="0"/>
          </a:p>
          <a:p>
            <a:pPr marL="0" indent="0">
              <a:buNone/>
            </a:pPr>
            <a:r>
              <a:rPr lang="vi-VN" sz="3500" dirty="0"/>
              <a:t>- Các giá trị trở thành giáo điều (cứng nhắc) </a:t>
            </a:r>
          </a:p>
          <a:p>
            <a:pPr marL="0" indent="0">
              <a:buNone/>
            </a:pPr>
            <a:r>
              <a:rPr lang="vi-VN" sz="3500" dirty="0"/>
              <a:t>- An toàn giả tạo bên ngoài vì không có gì cần đặt vấn đề, mọi cái đúng tuyệt đối </a:t>
            </a:r>
          </a:p>
          <a:p>
            <a:pPr marL="0" indent="0">
              <a:buNone/>
            </a:pPr>
            <a:r>
              <a:rPr lang="vi-VN" sz="3500" dirty="0"/>
              <a:t>- Đánh mất những cơ hội mới mẻ để học cái mới và triển nở</a:t>
            </a:r>
          </a:p>
        </p:txBody>
      </p:sp>
    </p:spTree>
    <p:extLst>
      <p:ext uri="{BB962C8B-B14F-4D97-AF65-F5344CB8AC3E}">
        <p14:creationId xmlns:p14="http://schemas.microsoft.com/office/powerpoint/2010/main" val="2482566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500" b="1" dirty="0"/>
              <a:t>3. </a:t>
            </a:r>
            <a:r>
              <a:rPr lang="en-US" sz="3500" b="1" dirty="0" err="1"/>
              <a:t>Cảm</a:t>
            </a:r>
            <a:r>
              <a:rPr lang="en-US" sz="3500" b="1" dirty="0"/>
              <a:t> </a:t>
            </a:r>
            <a:r>
              <a:rPr lang="en-US" sz="3500" b="1" dirty="0" err="1"/>
              <a:t>giác</a:t>
            </a:r>
            <a:r>
              <a:rPr lang="en-US" sz="3500" b="1" dirty="0"/>
              <a:t> </a:t>
            </a:r>
            <a:r>
              <a:rPr lang="en-US" sz="3500" b="1" dirty="0" err="1"/>
              <a:t>tội</a:t>
            </a:r>
            <a:r>
              <a:rPr lang="en-US" sz="3500" b="1" dirty="0"/>
              <a:t> </a:t>
            </a:r>
            <a:r>
              <a:rPr lang="en-US" sz="3500" b="1" dirty="0" err="1"/>
              <a:t>lỗi</a:t>
            </a:r>
            <a:r>
              <a:rPr lang="en-US" sz="3500" b="1" dirty="0"/>
              <a:t> (Guilt) </a:t>
            </a:r>
          </a:p>
          <a:p>
            <a:pPr>
              <a:buFontTx/>
              <a:buChar char="-"/>
            </a:pPr>
            <a:r>
              <a:rPr lang="en-US" sz="3500" dirty="0" err="1"/>
              <a:t>Xuất</a:t>
            </a:r>
            <a:r>
              <a:rPr lang="en-US" sz="3500" dirty="0"/>
              <a:t> </a:t>
            </a:r>
            <a:r>
              <a:rPr lang="en-US" sz="3500" dirty="0" err="1"/>
              <a:t>hiện</a:t>
            </a:r>
            <a:r>
              <a:rPr lang="en-US" sz="3500" dirty="0"/>
              <a:t> </a:t>
            </a:r>
            <a:r>
              <a:rPr lang="en-US" sz="3500" dirty="0" err="1"/>
              <a:t>khi</a:t>
            </a:r>
            <a:r>
              <a:rPr lang="en-US" sz="3500" dirty="0"/>
              <a:t> con </a:t>
            </a:r>
            <a:r>
              <a:rPr lang="en-US" sz="3500" dirty="0" err="1"/>
              <a:t>người</a:t>
            </a:r>
            <a:r>
              <a:rPr lang="en-US" sz="3500" dirty="0"/>
              <a:t> </a:t>
            </a:r>
            <a:r>
              <a:rPr lang="en-US" sz="3500" dirty="0" err="1"/>
              <a:t>chối</a:t>
            </a:r>
            <a:r>
              <a:rPr lang="en-US" sz="3500" dirty="0"/>
              <a:t> </a:t>
            </a:r>
            <a:r>
              <a:rPr lang="en-US" sz="3500" dirty="0" err="1"/>
              <a:t>bỏ</a:t>
            </a:r>
            <a:r>
              <a:rPr lang="en-US" sz="3500" dirty="0"/>
              <a:t> </a:t>
            </a:r>
            <a:r>
              <a:rPr lang="en-US" sz="3500" dirty="0" err="1"/>
              <a:t>những</a:t>
            </a:r>
            <a:r>
              <a:rPr lang="en-US" sz="3500" dirty="0"/>
              <a:t> </a:t>
            </a:r>
            <a:r>
              <a:rPr lang="en-US" sz="3500" dirty="0" err="1"/>
              <a:t>tiềm</a:t>
            </a:r>
            <a:r>
              <a:rPr lang="en-US" sz="3500" dirty="0"/>
              <a:t> </a:t>
            </a:r>
            <a:r>
              <a:rPr lang="en-US" sz="3500" dirty="0" err="1"/>
              <a:t>năng</a:t>
            </a:r>
            <a:r>
              <a:rPr lang="en-US" sz="3500" dirty="0"/>
              <a:t> </a:t>
            </a:r>
            <a:r>
              <a:rPr lang="en-US" sz="3500" dirty="0" err="1"/>
              <a:t>của</a:t>
            </a:r>
            <a:r>
              <a:rPr lang="en-US" sz="3500" dirty="0"/>
              <a:t> </a:t>
            </a:r>
            <a:r>
              <a:rPr lang="en-US" sz="3500" dirty="0" err="1"/>
              <a:t>bản</a:t>
            </a:r>
            <a:r>
              <a:rPr lang="en-US" sz="3500" dirty="0"/>
              <a:t> </a:t>
            </a:r>
            <a:r>
              <a:rPr lang="en-US" sz="3500" dirty="0" err="1"/>
              <a:t>thân</a:t>
            </a:r>
            <a:r>
              <a:rPr lang="en-US" sz="3500" dirty="0"/>
              <a:t> </a:t>
            </a:r>
            <a:r>
              <a:rPr lang="en-US" sz="3500" dirty="0" err="1"/>
              <a:t>cũng</a:t>
            </a:r>
            <a:r>
              <a:rPr lang="en-US" sz="3500" dirty="0"/>
              <a:t> </a:t>
            </a:r>
            <a:r>
              <a:rPr lang="en-US" sz="3500" dirty="0" err="1"/>
              <a:t>như</a:t>
            </a:r>
            <a:r>
              <a:rPr lang="en-US" sz="3500" dirty="0"/>
              <a:t> </a:t>
            </a:r>
            <a:r>
              <a:rPr lang="en-US" sz="3500" dirty="0" err="1"/>
              <a:t>phát</a:t>
            </a:r>
            <a:r>
              <a:rPr lang="en-US" sz="3500" dirty="0"/>
              <a:t> </a:t>
            </a:r>
            <a:r>
              <a:rPr lang="en-US" sz="3500" dirty="0" err="1"/>
              <a:t>triển</a:t>
            </a:r>
            <a:r>
              <a:rPr lang="en-US" sz="3500" dirty="0"/>
              <a:t> </a:t>
            </a:r>
            <a:r>
              <a:rPr lang="en-US" sz="3500" dirty="0" err="1"/>
              <a:t>tối</a:t>
            </a:r>
            <a:r>
              <a:rPr lang="en-US" sz="3500" dirty="0"/>
              <a:t> </a:t>
            </a:r>
            <a:r>
              <a:rPr lang="en-US" sz="3500" dirty="0" err="1"/>
              <a:t>đa</a:t>
            </a:r>
            <a:r>
              <a:rPr lang="en-US" sz="3500" dirty="0"/>
              <a:t> </a:t>
            </a:r>
            <a:r>
              <a:rPr lang="en-US" sz="3500" dirty="0" err="1"/>
              <a:t>mình</a:t>
            </a:r>
            <a:r>
              <a:rPr lang="en-US" sz="3500" dirty="0"/>
              <a:t> </a:t>
            </a:r>
          </a:p>
          <a:p>
            <a:pPr marL="0" indent="0">
              <a:buNone/>
            </a:pPr>
            <a:r>
              <a:rPr lang="en-GB" sz="3200" dirty="0"/>
              <a:t>- </a:t>
            </a:r>
            <a:r>
              <a:rPr lang="en-GB" sz="3200" dirty="0" err="1"/>
              <a:t>Cảm</a:t>
            </a:r>
            <a:r>
              <a:rPr lang="en-GB" sz="3200" dirty="0"/>
              <a:t> </a:t>
            </a:r>
            <a:r>
              <a:rPr lang="en-GB" sz="3200" dirty="0" err="1"/>
              <a:t>giác</a:t>
            </a:r>
            <a:r>
              <a:rPr lang="en-GB" sz="3200" dirty="0"/>
              <a:t> </a:t>
            </a:r>
            <a:r>
              <a:rPr lang="en-GB" sz="3200" dirty="0" err="1"/>
              <a:t>tội</a:t>
            </a:r>
            <a:r>
              <a:rPr lang="en-GB" sz="3200" dirty="0"/>
              <a:t> </a:t>
            </a:r>
            <a:r>
              <a:rPr lang="en-GB" sz="3200" dirty="0" err="1"/>
              <a:t>lỗi</a:t>
            </a:r>
            <a:r>
              <a:rPr lang="en-GB" sz="3200" dirty="0"/>
              <a:t> </a:t>
            </a:r>
            <a:r>
              <a:rPr lang="en-GB" sz="3200" dirty="0" err="1"/>
              <a:t>xuất</a:t>
            </a:r>
            <a:r>
              <a:rPr lang="en-GB" sz="3200" dirty="0"/>
              <a:t> </a:t>
            </a:r>
            <a:r>
              <a:rPr lang="en-GB" sz="3200" dirty="0" err="1"/>
              <a:t>hiện</a:t>
            </a:r>
            <a:r>
              <a:rPr lang="en-GB" sz="3200" dirty="0"/>
              <a:t> </a:t>
            </a:r>
            <a:r>
              <a:rPr lang="en-GB" sz="3200" dirty="0" err="1"/>
              <a:t>khi</a:t>
            </a:r>
            <a:r>
              <a:rPr lang="en-GB" sz="3200" dirty="0"/>
              <a:t>:</a:t>
            </a:r>
          </a:p>
          <a:p>
            <a:pPr marL="0" indent="0">
              <a:buNone/>
            </a:pPr>
            <a:r>
              <a:rPr lang="en-GB" sz="3200" dirty="0"/>
              <a:t>+ </a:t>
            </a:r>
            <a:r>
              <a:rPr lang="en-GB" sz="3200" dirty="0" err="1"/>
              <a:t>Chối</a:t>
            </a:r>
            <a:r>
              <a:rPr lang="en-GB" sz="3200" dirty="0"/>
              <a:t> </a:t>
            </a:r>
            <a:r>
              <a:rPr lang="en-GB" sz="3200" dirty="0" err="1"/>
              <a:t>bỏ</a:t>
            </a:r>
            <a:r>
              <a:rPr lang="en-GB" sz="3200" dirty="0"/>
              <a:t> </a:t>
            </a:r>
            <a:r>
              <a:rPr lang="en-GB" sz="3200" dirty="0" err="1"/>
              <a:t>những</a:t>
            </a:r>
            <a:r>
              <a:rPr lang="en-GB" sz="3200" dirty="0"/>
              <a:t> </a:t>
            </a:r>
            <a:r>
              <a:rPr lang="en-GB" sz="3200" dirty="0" err="1"/>
              <a:t>tiềm</a:t>
            </a:r>
            <a:r>
              <a:rPr lang="en-GB" sz="3200" dirty="0"/>
              <a:t> </a:t>
            </a:r>
            <a:r>
              <a:rPr lang="en-GB" sz="3200" dirty="0" err="1"/>
              <a:t>năng</a:t>
            </a:r>
            <a:r>
              <a:rPr lang="en-GB" sz="3200" dirty="0"/>
              <a:t> </a:t>
            </a:r>
            <a:r>
              <a:rPr lang="en-GB" sz="3200" dirty="0" err="1"/>
              <a:t>triển</a:t>
            </a:r>
            <a:r>
              <a:rPr lang="en-GB" sz="3200" dirty="0"/>
              <a:t> </a:t>
            </a:r>
            <a:r>
              <a:rPr lang="en-GB" sz="3200" dirty="0" err="1"/>
              <a:t>nở</a:t>
            </a:r>
            <a:r>
              <a:rPr lang="en-GB" sz="3200" dirty="0"/>
              <a:t> </a:t>
            </a:r>
            <a:r>
              <a:rPr lang="en-GB" sz="3200" dirty="0" err="1"/>
              <a:t>của</a:t>
            </a:r>
            <a:r>
              <a:rPr lang="en-GB" sz="3200" dirty="0"/>
              <a:t> </a:t>
            </a:r>
            <a:r>
              <a:rPr lang="en-GB" sz="3200" dirty="0" err="1"/>
              <a:t>bản</a:t>
            </a:r>
            <a:r>
              <a:rPr lang="en-GB" sz="3200" dirty="0"/>
              <a:t> </a:t>
            </a:r>
            <a:r>
              <a:rPr lang="en-GB" sz="3200" dirty="0" err="1"/>
              <a:t>thân</a:t>
            </a:r>
            <a:endParaRPr lang="en-GB" sz="3200" dirty="0"/>
          </a:p>
          <a:p>
            <a:pPr marL="0" indent="0">
              <a:buNone/>
            </a:pPr>
            <a:r>
              <a:rPr lang="en-GB" sz="3200" dirty="0"/>
              <a:t>+ Khi </a:t>
            </a:r>
            <a:r>
              <a:rPr lang="en-GB" sz="3200" dirty="0" err="1"/>
              <a:t>không</a:t>
            </a:r>
            <a:r>
              <a:rPr lang="en-GB" sz="3200" dirty="0"/>
              <a:t> </a:t>
            </a:r>
            <a:r>
              <a:rPr lang="en-GB" sz="3200" dirty="0" err="1"/>
              <a:t>hiểu</a:t>
            </a:r>
            <a:r>
              <a:rPr lang="en-GB" sz="3200" dirty="0"/>
              <a:t> </a:t>
            </a:r>
            <a:r>
              <a:rPr lang="en-GB" sz="3200" dirty="0" err="1"/>
              <a:t>được</a:t>
            </a:r>
            <a:r>
              <a:rPr lang="en-GB" sz="3200" dirty="0"/>
              <a:t> </a:t>
            </a:r>
            <a:r>
              <a:rPr lang="en-GB" sz="3200" dirty="0" err="1"/>
              <a:t>nhu</a:t>
            </a:r>
            <a:r>
              <a:rPr lang="en-GB" sz="3200" dirty="0"/>
              <a:t> </a:t>
            </a:r>
            <a:r>
              <a:rPr lang="en-GB" sz="3200" dirty="0" err="1"/>
              <a:t>cầu</a:t>
            </a:r>
            <a:r>
              <a:rPr lang="en-GB" sz="3200" dirty="0"/>
              <a:t> </a:t>
            </a:r>
            <a:r>
              <a:rPr lang="en-GB" sz="3200" dirty="0" err="1"/>
              <a:t>của</a:t>
            </a:r>
            <a:r>
              <a:rPr lang="en-GB" sz="3200" dirty="0"/>
              <a:t> </a:t>
            </a:r>
            <a:r>
              <a:rPr lang="en-GB" sz="3200" dirty="0" err="1"/>
              <a:t>những</a:t>
            </a:r>
            <a:r>
              <a:rPr lang="en-GB" sz="3200" dirty="0"/>
              <a:t> </a:t>
            </a:r>
            <a:r>
              <a:rPr lang="en-GB" sz="3200" dirty="0" err="1"/>
              <a:t>người</a:t>
            </a:r>
            <a:r>
              <a:rPr lang="en-GB" sz="3200" dirty="0"/>
              <a:t> </a:t>
            </a:r>
            <a:r>
              <a:rPr lang="en-GB" sz="3200" dirty="0" err="1"/>
              <a:t>anh</a:t>
            </a:r>
            <a:r>
              <a:rPr lang="en-GB" sz="3200" dirty="0"/>
              <a:t> </a:t>
            </a:r>
            <a:r>
              <a:rPr lang="en-GB" sz="3200" dirty="0" err="1"/>
              <a:t>em</a:t>
            </a:r>
            <a:r>
              <a:rPr lang="en-GB" sz="3200" dirty="0"/>
              <a:t> </a:t>
            </a:r>
            <a:r>
              <a:rPr lang="en-GB" sz="3200" dirty="0" err="1"/>
              <a:t>đồng</a:t>
            </a:r>
            <a:r>
              <a:rPr lang="en-GB" sz="3200" dirty="0"/>
              <a:t> </a:t>
            </a:r>
            <a:r>
              <a:rPr lang="en-GB" sz="3200" dirty="0" err="1"/>
              <a:t>loại</a:t>
            </a:r>
            <a:endParaRPr lang="en-GB" sz="3200" dirty="0"/>
          </a:p>
          <a:p>
            <a:pPr marL="0" indent="0">
              <a:buNone/>
            </a:pPr>
            <a:r>
              <a:rPr lang="en-GB" sz="3200" dirty="0"/>
              <a:t>+ </a:t>
            </a:r>
            <a:r>
              <a:rPr lang="en-GB" sz="3200" dirty="0" err="1"/>
              <a:t>Quên</a:t>
            </a:r>
            <a:r>
              <a:rPr lang="en-GB" sz="3200" dirty="0"/>
              <a:t> </a:t>
            </a:r>
            <a:r>
              <a:rPr lang="en-GB" sz="3200" dirty="0" err="1"/>
              <a:t>đi</a:t>
            </a:r>
            <a:r>
              <a:rPr lang="en-GB" sz="3200" dirty="0"/>
              <a:t> </a:t>
            </a:r>
            <a:r>
              <a:rPr lang="en-GB" sz="3200" dirty="0" err="1"/>
              <a:t>sự</a:t>
            </a:r>
            <a:r>
              <a:rPr lang="en-GB" sz="3200" dirty="0"/>
              <a:t> </a:t>
            </a:r>
            <a:r>
              <a:rPr lang="en-GB" sz="3200" dirty="0" err="1"/>
              <a:t>phụ</a:t>
            </a:r>
            <a:r>
              <a:rPr lang="en-GB" sz="3200" dirty="0"/>
              <a:t> </a:t>
            </a:r>
            <a:r>
              <a:rPr lang="en-GB" sz="3200" dirty="0" err="1"/>
              <a:t>thuộc</a:t>
            </a:r>
            <a:r>
              <a:rPr lang="en-GB" sz="3200" dirty="0"/>
              <a:t> </a:t>
            </a:r>
            <a:r>
              <a:rPr lang="en-GB" sz="3200" dirty="0" err="1"/>
              <a:t>của</a:t>
            </a:r>
            <a:r>
              <a:rPr lang="en-GB" sz="3200" dirty="0"/>
              <a:t> </a:t>
            </a:r>
            <a:r>
              <a:rPr lang="en-GB" sz="3200" dirty="0" err="1"/>
              <a:t>mình</a:t>
            </a:r>
            <a:r>
              <a:rPr lang="en-GB" sz="3200" dirty="0"/>
              <a:t> </a:t>
            </a:r>
            <a:r>
              <a:rPr lang="en-GB" sz="3200" dirty="0" err="1"/>
              <a:t>vào</a:t>
            </a:r>
            <a:r>
              <a:rPr lang="en-GB" sz="3200" dirty="0"/>
              <a:t> </a:t>
            </a:r>
            <a:r>
              <a:rPr lang="en-GB" sz="3200" dirty="0" err="1"/>
              <a:t>thiên</a:t>
            </a:r>
            <a:r>
              <a:rPr lang="en-GB" sz="3200" dirty="0"/>
              <a:t> </a:t>
            </a:r>
            <a:r>
              <a:rPr lang="en-GB" sz="3200" dirty="0" err="1"/>
              <a:t>nhiên</a:t>
            </a:r>
            <a:endParaRPr lang="en-GB" sz="3200" dirty="0"/>
          </a:p>
          <a:p>
            <a:pPr>
              <a:buFontTx/>
              <a:buChar char="-"/>
            </a:pPr>
            <a:endParaRPr lang="en-US" sz="3500" dirty="0"/>
          </a:p>
        </p:txBody>
      </p:sp>
    </p:spTree>
    <p:extLst>
      <p:ext uri="{BB962C8B-B14F-4D97-AF65-F5344CB8AC3E}">
        <p14:creationId xmlns:p14="http://schemas.microsoft.com/office/powerpoint/2010/main" val="931211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172755" y="837127"/>
            <a:ext cx="3335628" cy="309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a:t>Môi</a:t>
            </a:r>
            <a:r>
              <a:rPr lang="en-US" sz="3000" b="1" dirty="0"/>
              <a:t> </a:t>
            </a:r>
            <a:r>
              <a:rPr lang="en-US" sz="3000" b="1" dirty="0" err="1"/>
              <a:t>trường</a:t>
            </a:r>
            <a:endParaRPr lang="en-US" sz="3000" b="1" dirty="0"/>
          </a:p>
        </p:txBody>
      </p:sp>
      <p:sp>
        <p:nvSpPr>
          <p:cNvPr id="5" name="Oval 4"/>
          <p:cNvSpPr/>
          <p:nvPr/>
        </p:nvSpPr>
        <p:spPr>
          <a:xfrm>
            <a:off x="2708856" y="2387013"/>
            <a:ext cx="3335628" cy="309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a:t>Mối</a:t>
            </a:r>
            <a:r>
              <a:rPr lang="en-US" sz="3000" b="1" dirty="0"/>
              <a:t> </a:t>
            </a:r>
          </a:p>
          <a:p>
            <a:pPr algn="ctr"/>
            <a:r>
              <a:rPr lang="en-US" sz="3000" b="1" dirty="0" err="1"/>
              <a:t>quan</a:t>
            </a:r>
            <a:r>
              <a:rPr lang="en-US" sz="3000" b="1" dirty="0"/>
              <a:t> </a:t>
            </a:r>
            <a:r>
              <a:rPr lang="en-US" sz="3000" b="1" dirty="0" err="1"/>
              <a:t>hệ</a:t>
            </a:r>
            <a:r>
              <a:rPr lang="en-US" sz="3000" b="1" dirty="0"/>
              <a:t> </a:t>
            </a:r>
            <a:r>
              <a:rPr lang="en-US" sz="3000" b="1" dirty="0" err="1"/>
              <a:t>khác</a:t>
            </a:r>
            <a:endParaRPr lang="en-US" sz="3000" b="1" dirty="0"/>
          </a:p>
        </p:txBody>
      </p:sp>
      <p:sp>
        <p:nvSpPr>
          <p:cNvPr id="6" name="Oval 5"/>
          <p:cNvSpPr/>
          <p:nvPr/>
        </p:nvSpPr>
        <p:spPr>
          <a:xfrm>
            <a:off x="5636654" y="2387013"/>
            <a:ext cx="3335628" cy="3099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a:t>Bản</a:t>
            </a:r>
            <a:r>
              <a:rPr lang="en-US" sz="3000" b="1" dirty="0"/>
              <a:t> </a:t>
            </a:r>
            <a:r>
              <a:rPr lang="en-US" sz="3000" b="1" dirty="0" err="1"/>
              <a:t>thân</a:t>
            </a:r>
            <a:r>
              <a:rPr lang="en-US" sz="3000" b="1" dirty="0"/>
              <a:t> </a:t>
            </a:r>
          </a:p>
        </p:txBody>
      </p:sp>
    </p:spTree>
    <p:extLst>
      <p:ext uri="{BB962C8B-B14F-4D97-AF65-F5344CB8AC3E}">
        <p14:creationId xmlns:p14="http://schemas.microsoft.com/office/powerpoint/2010/main" val="120411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GB" b="1" dirty="0"/>
              <a:t>THUYẾT HIỆN SINH</a:t>
            </a:r>
          </a:p>
        </p:txBody>
      </p:sp>
      <p:sp>
        <p:nvSpPr>
          <p:cNvPr id="3" name="Content Placeholder 2"/>
          <p:cNvSpPr>
            <a:spLocks noGrp="1"/>
          </p:cNvSpPr>
          <p:nvPr>
            <p:ph sz="quarter" idx="13"/>
          </p:nvPr>
        </p:nvSpPr>
        <p:spPr/>
        <p:txBody>
          <a:bodyPr>
            <a:normAutofit lnSpcReduction="10000"/>
          </a:bodyPr>
          <a:lstStyle/>
          <a:p>
            <a:pPr marL="0" indent="0">
              <a:buNone/>
            </a:pPr>
            <a:r>
              <a:rPr lang="en-GB" sz="3600" dirty="0"/>
              <a:t>- </a:t>
            </a:r>
            <a:r>
              <a:rPr lang="en-GB" sz="3600" dirty="0" err="1"/>
              <a:t>Nhấn</a:t>
            </a:r>
            <a:r>
              <a:rPr lang="en-GB" sz="3600" dirty="0"/>
              <a:t> </a:t>
            </a:r>
            <a:r>
              <a:rPr lang="en-GB" sz="3600" dirty="0" err="1"/>
              <a:t>mạnh</a:t>
            </a:r>
            <a:r>
              <a:rPr lang="en-GB" sz="3600" dirty="0"/>
              <a:t> </a:t>
            </a:r>
            <a:r>
              <a:rPr lang="en-GB" sz="3600" dirty="0" err="1"/>
              <a:t>đến</a:t>
            </a:r>
            <a:r>
              <a:rPr lang="en-GB" sz="3600" dirty="0"/>
              <a:t> </a:t>
            </a:r>
            <a:r>
              <a:rPr lang="en-GB" sz="3600" b="1" dirty="0" err="1"/>
              <a:t>sự</a:t>
            </a:r>
            <a:r>
              <a:rPr lang="en-GB" sz="3600" b="1" dirty="0"/>
              <a:t> </a:t>
            </a:r>
            <a:r>
              <a:rPr lang="en-GB" sz="3600" b="1" dirty="0" err="1"/>
              <a:t>trở</a:t>
            </a:r>
            <a:r>
              <a:rPr lang="en-GB" sz="3600" b="1" dirty="0"/>
              <a:t> </a:t>
            </a:r>
            <a:r>
              <a:rPr lang="en-GB" sz="3600" b="1" dirty="0" err="1"/>
              <a:t>thành</a:t>
            </a:r>
            <a:r>
              <a:rPr lang="en-GB" sz="3600" b="1" dirty="0"/>
              <a:t> </a:t>
            </a:r>
            <a:r>
              <a:rPr lang="en-GB" sz="3600" dirty="0"/>
              <a:t>&gt;&lt; </a:t>
            </a:r>
            <a:r>
              <a:rPr lang="en-GB" sz="3600" b="1" dirty="0" err="1"/>
              <a:t>sự</a:t>
            </a:r>
            <a:r>
              <a:rPr lang="en-GB" sz="3600" b="1" dirty="0"/>
              <a:t> </a:t>
            </a:r>
            <a:r>
              <a:rPr lang="en-GB" sz="3600" b="1" dirty="0" err="1"/>
              <a:t>bất</a:t>
            </a:r>
            <a:r>
              <a:rPr lang="en-GB" sz="3600" b="1" dirty="0"/>
              <a:t> </a:t>
            </a:r>
            <a:r>
              <a:rPr lang="en-GB" sz="3600" b="1" dirty="0" err="1"/>
              <a:t>biến</a:t>
            </a:r>
            <a:endParaRPr lang="en-GB" sz="3600" b="1" dirty="0"/>
          </a:p>
          <a:p>
            <a:pPr marL="0" indent="0">
              <a:buNone/>
            </a:pPr>
            <a:r>
              <a:rPr lang="en-GB" sz="3600" dirty="0"/>
              <a:t>- </a:t>
            </a:r>
            <a:r>
              <a:rPr lang="en-GB" sz="3600" dirty="0" err="1"/>
              <a:t>Nhấn</a:t>
            </a:r>
            <a:r>
              <a:rPr lang="en-GB" sz="3600" dirty="0"/>
              <a:t> </a:t>
            </a:r>
            <a:r>
              <a:rPr lang="en-GB" sz="3600" dirty="0" err="1"/>
              <a:t>mạnh</a:t>
            </a:r>
            <a:r>
              <a:rPr lang="en-GB" sz="3600" dirty="0"/>
              <a:t> </a:t>
            </a:r>
            <a:r>
              <a:rPr lang="en-GB" sz="3600" b="1" dirty="0" err="1"/>
              <a:t>quân</a:t>
            </a:r>
            <a:r>
              <a:rPr lang="en-GB" sz="3600" b="1" dirty="0"/>
              <a:t> </a:t>
            </a:r>
            <a:r>
              <a:rPr lang="en-GB" sz="3600" b="1" dirty="0" err="1"/>
              <a:t>bình</a:t>
            </a:r>
            <a:r>
              <a:rPr lang="en-GB" sz="3600" b="1" dirty="0"/>
              <a:t> </a:t>
            </a:r>
            <a:r>
              <a:rPr lang="en-GB" sz="3600" dirty="0" err="1"/>
              <a:t>giữa</a:t>
            </a:r>
            <a:r>
              <a:rPr lang="en-GB" sz="3600" dirty="0"/>
              <a:t> </a:t>
            </a:r>
            <a:r>
              <a:rPr lang="en-GB" sz="3600" b="1" dirty="0" err="1"/>
              <a:t>tự</a:t>
            </a:r>
            <a:r>
              <a:rPr lang="en-GB" sz="3600" b="1" dirty="0"/>
              <a:t> do </a:t>
            </a:r>
            <a:r>
              <a:rPr lang="en-GB" sz="3600" dirty="0" err="1"/>
              <a:t>và</a:t>
            </a:r>
            <a:r>
              <a:rPr lang="en-GB" sz="3600" dirty="0"/>
              <a:t> </a:t>
            </a:r>
            <a:r>
              <a:rPr lang="en-GB" sz="3600" b="1" dirty="0" err="1"/>
              <a:t>trách</a:t>
            </a:r>
            <a:r>
              <a:rPr lang="en-GB" sz="3600" b="1" dirty="0"/>
              <a:t> </a:t>
            </a:r>
            <a:r>
              <a:rPr lang="en-GB" sz="3600" b="1" dirty="0" err="1"/>
              <a:t>nhiệm</a:t>
            </a:r>
            <a:endParaRPr lang="en-GB" sz="3600" dirty="0"/>
          </a:p>
          <a:p>
            <a:pPr marL="0" indent="0">
              <a:buNone/>
            </a:pPr>
            <a:r>
              <a:rPr lang="en-GB" sz="3600" dirty="0"/>
              <a:t>- Con </a:t>
            </a:r>
            <a:r>
              <a:rPr lang="en-GB" sz="3600" dirty="0" err="1"/>
              <a:t>người</a:t>
            </a:r>
            <a:r>
              <a:rPr lang="en-GB" sz="3600" dirty="0"/>
              <a:t> </a:t>
            </a:r>
            <a:r>
              <a:rPr lang="en-GB" sz="3600" dirty="0" err="1"/>
              <a:t>tìm</a:t>
            </a:r>
            <a:r>
              <a:rPr lang="en-GB" sz="3600" dirty="0"/>
              <a:t> </a:t>
            </a:r>
            <a:r>
              <a:rPr lang="en-GB" sz="3600" dirty="0" err="1"/>
              <a:t>kiếm</a:t>
            </a:r>
            <a:r>
              <a:rPr lang="en-GB" sz="3600" dirty="0"/>
              <a:t> ý </a:t>
            </a:r>
            <a:r>
              <a:rPr lang="en-GB" sz="3600" dirty="0" err="1"/>
              <a:t>nghĩa</a:t>
            </a:r>
            <a:r>
              <a:rPr lang="en-GB" sz="3600" dirty="0"/>
              <a:t> </a:t>
            </a:r>
            <a:r>
              <a:rPr lang="en-GB" sz="3600" dirty="0" err="1"/>
              <a:t>cuộc</a:t>
            </a:r>
            <a:r>
              <a:rPr lang="en-GB" sz="3600" dirty="0"/>
              <a:t> </a:t>
            </a:r>
            <a:r>
              <a:rPr lang="en-GB" sz="3600" dirty="0" err="1"/>
              <a:t>sống</a:t>
            </a:r>
            <a:endParaRPr lang="en-GB" sz="3600" dirty="0"/>
          </a:p>
          <a:p>
            <a:pPr marL="0" indent="0">
              <a:buNone/>
            </a:pPr>
            <a:r>
              <a:rPr lang="en-GB" sz="3600" dirty="0"/>
              <a:t>- </a:t>
            </a:r>
            <a:r>
              <a:rPr lang="en-GB" sz="3600" dirty="0" err="1"/>
              <a:t>Chịu</a:t>
            </a:r>
            <a:r>
              <a:rPr lang="en-GB" sz="3600" dirty="0"/>
              <a:t> </a:t>
            </a:r>
            <a:r>
              <a:rPr lang="en-GB" sz="3600" dirty="0" err="1"/>
              <a:t>trách</a:t>
            </a:r>
            <a:r>
              <a:rPr lang="en-GB" sz="3600" dirty="0"/>
              <a:t> </a:t>
            </a:r>
            <a:r>
              <a:rPr lang="en-GB" sz="3600" dirty="0" err="1"/>
              <a:t>nhiệm</a:t>
            </a:r>
            <a:r>
              <a:rPr lang="en-GB" sz="3600" dirty="0"/>
              <a:t> </a:t>
            </a:r>
            <a:r>
              <a:rPr lang="en-GB" sz="3600" dirty="0" err="1"/>
              <a:t>cho</a:t>
            </a:r>
            <a:r>
              <a:rPr lang="en-GB" sz="3600" dirty="0"/>
              <a:t> </a:t>
            </a:r>
            <a:r>
              <a:rPr lang="en-GB" sz="3600" dirty="0" err="1"/>
              <a:t>chính</a:t>
            </a:r>
            <a:r>
              <a:rPr lang="en-GB" sz="3600" dirty="0"/>
              <a:t> </a:t>
            </a:r>
            <a:r>
              <a:rPr lang="en-GB" sz="3600" dirty="0" err="1"/>
              <a:t>mình</a:t>
            </a:r>
            <a:r>
              <a:rPr lang="en-GB" sz="3600" dirty="0"/>
              <a:t> </a:t>
            </a:r>
            <a:r>
              <a:rPr lang="en-GB" sz="3600" dirty="0" err="1"/>
              <a:t>và</a:t>
            </a:r>
            <a:r>
              <a:rPr lang="en-GB" sz="3600" dirty="0"/>
              <a:t> </a:t>
            </a:r>
            <a:r>
              <a:rPr lang="en-GB" sz="3600" dirty="0" err="1"/>
              <a:t>cái</a:t>
            </a:r>
            <a:r>
              <a:rPr lang="en-GB" sz="3600" dirty="0"/>
              <a:t> </a:t>
            </a:r>
            <a:r>
              <a:rPr lang="en-GB" sz="3600" dirty="0" err="1"/>
              <a:t>mình</a:t>
            </a:r>
            <a:r>
              <a:rPr lang="en-GB" sz="3600" dirty="0"/>
              <a:t> </a:t>
            </a:r>
            <a:r>
              <a:rPr lang="en-GB" sz="3600" dirty="0" err="1"/>
              <a:t>muốn</a:t>
            </a:r>
            <a:r>
              <a:rPr lang="en-GB" sz="3600" dirty="0"/>
              <a:t> </a:t>
            </a:r>
            <a:r>
              <a:rPr lang="en-GB" sz="3600" dirty="0" err="1"/>
              <a:t>trở</a:t>
            </a:r>
            <a:r>
              <a:rPr lang="en-GB" sz="3600" dirty="0"/>
              <a:t> </a:t>
            </a:r>
            <a:r>
              <a:rPr lang="en-GB" sz="3600" dirty="0" err="1"/>
              <a:t>thành</a:t>
            </a:r>
            <a:endParaRPr lang="en-GB" sz="3600" dirty="0"/>
          </a:p>
          <a:p>
            <a:pPr>
              <a:buFontTx/>
              <a:buChar char="-"/>
            </a:pPr>
            <a:r>
              <a:rPr lang="en-GB" sz="3600" dirty="0" err="1"/>
              <a:t>Chống</a:t>
            </a:r>
            <a:r>
              <a:rPr lang="en-GB" sz="3600" dirty="0"/>
              <a:t> </a:t>
            </a:r>
            <a:r>
              <a:rPr lang="en-GB" sz="3600" dirty="0" err="1"/>
              <a:t>lại</a:t>
            </a:r>
            <a:r>
              <a:rPr lang="en-GB" sz="3600" dirty="0"/>
              <a:t> </a:t>
            </a:r>
            <a:r>
              <a:rPr lang="en-GB" sz="3600" dirty="0" err="1"/>
              <a:t>lý</a:t>
            </a:r>
            <a:r>
              <a:rPr lang="en-GB" sz="3600" dirty="0"/>
              <a:t> </a:t>
            </a:r>
            <a:r>
              <a:rPr lang="en-GB" sz="3600" dirty="0" err="1"/>
              <a:t>thuyết</a:t>
            </a:r>
            <a:r>
              <a:rPr lang="en-GB" sz="3600" dirty="0"/>
              <a:t>, </a:t>
            </a:r>
            <a:r>
              <a:rPr lang="en-GB" sz="3600" dirty="0" err="1"/>
              <a:t>đề</a:t>
            </a:r>
            <a:r>
              <a:rPr lang="en-GB" sz="3600" dirty="0"/>
              <a:t> </a:t>
            </a:r>
            <a:r>
              <a:rPr lang="en-GB" sz="3600" dirty="0" err="1"/>
              <a:t>cao</a:t>
            </a:r>
            <a:r>
              <a:rPr lang="en-GB" sz="3600" dirty="0"/>
              <a:t> </a:t>
            </a:r>
            <a:r>
              <a:rPr lang="en-GB" sz="3600" dirty="0" err="1"/>
              <a:t>trải</a:t>
            </a:r>
            <a:r>
              <a:rPr lang="en-GB" sz="3600" dirty="0"/>
              <a:t> </a:t>
            </a:r>
            <a:r>
              <a:rPr lang="en-GB" sz="3600" dirty="0" err="1"/>
              <a:t>nghiệm</a:t>
            </a:r>
            <a:endParaRPr lang="en-GB" sz="3600" dirty="0"/>
          </a:p>
          <a:p>
            <a:pPr marL="0" indent="0">
              <a:buNone/>
            </a:pPr>
            <a:r>
              <a:rPr lang="en-US" sz="3600" dirty="0"/>
              <a:t>- </a:t>
            </a:r>
            <a:r>
              <a:rPr lang="en-US" sz="3600" dirty="0" err="1"/>
              <a:t>Quyền</a:t>
            </a:r>
            <a:r>
              <a:rPr lang="en-US" sz="3600" dirty="0"/>
              <a:t> </a:t>
            </a:r>
            <a:r>
              <a:rPr lang="en-US" sz="3600" dirty="0" err="1"/>
              <a:t>liên</a:t>
            </a:r>
            <a:r>
              <a:rPr lang="en-US" sz="3600" dirty="0"/>
              <a:t> </a:t>
            </a:r>
            <a:r>
              <a:rPr lang="en-US" sz="3600" dirty="0" err="1"/>
              <a:t>tục</a:t>
            </a:r>
            <a:r>
              <a:rPr lang="en-US" sz="3600" dirty="0"/>
              <a:t> </a:t>
            </a:r>
            <a:r>
              <a:rPr lang="en-US" sz="3600" dirty="0" err="1"/>
              <a:t>thanh</a:t>
            </a:r>
            <a:r>
              <a:rPr lang="en-US" sz="3600" dirty="0"/>
              <a:t> </a:t>
            </a:r>
            <a:r>
              <a:rPr lang="en-US" sz="3600" dirty="0" err="1"/>
              <a:t>lọc</a:t>
            </a:r>
            <a:r>
              <a:rPr lang="en-US" sz="3600" dirty="0"/>
              <a:t> </a:t>
            </a:r>
            <a:r>
              <a:rPr lang="en-US" sz="3600" dirty="0" err="1"/>
              <a:t>bản</a:t>
            </a:r>
            <a:r>
              <a:rPr lang="en-US" sz="3600" dirty="0"/>
              <a:t> </a:t>
            </a:r>
            <a:r>
              <a:rPr lang="en-US" sz="3600" dirty="0" err="1"/>
              <a:t>thân</a:t>
            </a:r>
            <a:r>
              <a:rPr lang="en-US" sz="3600" dirty="0"/>
              <a:t> qua </a:t>
            </a:r>
            <a:r>
              <a:rPr lang="en-US" sz="3600" dirty="0" err="1"/>
              <a:t>các</a:t>
            </a:r>
            <a:r>
              <a:rPr lang="en-US" sz="3600" dirty="0"/>
              <a:t> </a:t>
            </a:r>
            <a:r>
              <a:rPr lang="en-US" sz="3600" dirty="0" err="1"/>
              <a:t>chọn</a:t>
            </a:r>
            <a:r>
              <a:rPr lang="en-US" sz="3600" dirty="0"/>
              <a:t> </a:t>
            </a:r>
            <a:r>
              <a:rPr lang="en-US" sz="3600" dirty="0" err="1"/>
              <a:t>lựa</a:t>
            </a:r>
            <a:r>
              <a:rPr lang="en-US" sz="3600" dirty="0"/>
              <a:t> (</a:t>
            </a:r>
            <a:r>
              <a:rPr lang="en-US" sz="3600" dirty="0" err="1"/>
              <a:t>năng</a:t>
            </a:r>
            <a:r>
              <a:rPr lang="en-US" sz="3600" dirty="0"/>
              <a:t> </a:t>
            </a:r>
            <a:r>
              <a:rPr lang="en-US" sz="3600" dirty="0" err="1"/>
              <a:t>động</a:t>
            </a:r>
            <a:r>
              <a:rPr lang="en-US" sz="3600" dirty="0"/>
              <a:t>) </a:t>
            </a:r>
          </a:p>
          <a:p>
            <a:pPr marL="0" indent="0">
              <a:buNone/>
            </a:pPr>
            <a:r>
              <a:rPr lang="en-US" sz="3600" dirty="0"/>
              <a:t>- </a:t>
            </a:r>
            <a:r>
              <a:rPr lang="en-US" sz="3600" dirty="0" err="1"/>
              <a:t>Đi</a:t>
            </a:r>
            <a:r>
              <a:rPr lang="en-US" sz="3600" dirty="0"/>
              <a:t> </a:t>
            </a:r>
            <a:r>
              <a:rPr lang="en-US" sz="3600" dirty="0" err="1"/>
              <a:t>tìm</a:t>
            </a:r>
            <a:r>
              <a:rPr lang="en-US" sz="3600" dirty="0"/>
              <a:t> </a:t>
            </a:r>
            <a:r>
              <a:rPr lang="en-US" sz="3600" dirty="0" err="1"/>
              <a:t>ý</a:t>
            </a:r>
            <a:r>
              <a:rPr lang="en-US" sz="3600" dirty="0"/>
              <a:t> </a:t>
            </a:r>
            <a:r>
              <a:rPr lang="en-US" sz="3600" dirty="0" err="1"/>
              <a:t>nghĩa</a:t>
            </a:r>
            <a:r>
              <a:rPr lang="en-US" sz="3600" dirty="0"/>
              <a:t> </a:t>
            </a:r>
            <a:r>
              <a:rPr lang="en-US" sz="3600" dirty="0" err="1"/>
              <a:t>cho</a:t>
            </a:r>
            <a:r>
              <a:rPr lang="en-US" sz="3600" dirty="0"/>
              <a:t> </a:t>
            </a:r>
            <a:r>
              <a:rPr lang="en-US" sz="3600" dirty="0" err="1"/>
              <a:t>đời</a:t>
            </a:r>
            <a:r>
              <a:rPr lang="en-US" sz="3600" dirty="0"/>
              <a:t> </a:t>
            </a:r>
            <a:r>
              <a:rPr lang="en-US" sz="3600" dirty="0" err="1"/>
              <a:t>mình</a:t>
            </a:r>
            <a:r>
              <a:rPr lang="en-US" sz="3600" dirty="0"/>
              <a:t> </a:t>
            </a:r>
          </a:p>
          <a:p>
            <a:pPr>
              <a:buFontTx/>
              <a:buChar char="-"/>
            </a:pPr>
            <a:endParaRPr lang="en-GB" sz="3600" dirty="0"/>
          </a:p>
        </p:txBody>
      </p:sp>
    </p:spTree>
    <p:extLst>
      <p:ext uri="{BB962C8B-B14F-4D97-AF65-F5344CB8AC3E}">
        <p14:creationId xmlns:p14="http://schemas.microsoft.com/office/powerpoint/2010/main" val="938005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3. </a:t>
            </a:r>
            <a:r>
              <a:rPr lang="en-US" sz="3500" b="1" dirty="0" err="1"/>
              <a:t>Cảm</a:t>
            </a:r>
            <a:r>
              <a:rPr lang="en-US" sz="3500" b="1" dirty="0"/>
              <a:t> </a:t>
            </a:r>
            <a:r>
              <a:rPr lang="en-US" sz="3500" b="1" dirty="0" err="1"/>
              <a:t>giác</a:t>
            </a:r>
            <a:r>
              <a:rPr lang="en-US" sz="3500" b="1" dirty="0"/>
              <a:t> </a:t>
            </a:r>
            <a:r>
              <a:rPr lang="en-US" sz="3500" b="1" dirty="0" err="1"/>
              <a:t>tội</a:t>
            </a:r>
            <a:r>
              <a:rPr lang="en-US" sz="3500" b="1" dirty="0"/>
              <a:t> </a:t>
            </a:r>
            <a:r>
              <a:rPr lang="en-US" sz="3500" b="1" dirty="0" err="1"/>
              <a:t>lỗi</a:t>
            </a:r>
            <a:r>
              <a:rPr lang="en-US" sz="3500" b="1" dirty="0"/>
              <a:t> (Guilt) </a:t>
            </a:r>
          </a:p>
          <a:p>
            <a:pPr>
              <a:buFontTx/>
              <a:buChar char="-"/>
            </a:pPr>
            <a:r>
              <a:rPr lang="en-US" sz="3500" dirty="0" err="1"/>
              <a:t>Có</a:t>
            </a:r>
            <a:r>
              <a:rPr lang="en-US" sz="3500" dirty="0"/>
              <a:t> </a:t>
            </a:r>
            <a:r>
              <a:rPr lang="en-US" sz="3500" dirty="0" err="1"/>
              <a:t>thể</a:t>
            </a:r>
            <a:r>
              <a:rPr lang="en-US" sz="3500" dirty="0"/>
              <a:t> </a:t>
            </a:r>
            <a:r>
              <a:rPr lang="en-US" sz="3500" dirty="0" err="1"/>
              <a:t>là</a:t>
            </a:r>
            <a:r>
              <a:rPr lang="en-US" sz="3500" dirty="0"/>
              <a:t> </a:t>
            </a:r>
            <a:r>
              <a:rPr lang="en-US" sz="3500" dirty="0" err="1"/>
              <a:t>động</a:t>
            </a:r>
            <a:r>
              <a:rPr lang="en-US" sz="3500" dirty="0"/>
              <a:t> </a:t>
            </a:r>
            <a:r>
              <a:rPr lang="en-US" sz="3500" dirty="0" err="1"/>
              <a:t>lực</a:t>
            </a:r>
            <a:r>
              <a:rPr lang="en-US" sz="3500" dirty="0"/>
              <a:t> </a:t>
            </a:r>
            <a:r>
              <a:rPr lang="en-US" sz="3500" dirty="0" err="1"/>
              <a:t>để</a:t>
            </a:r>
            <a:r>
              <a:rPr lang="en-US" sz="3500" dirty="0"/>
              <a:t> </a:t>
            </a:r>
            <a:r>
              <a:rPr lang="en-US" sz="3500" dirty="0" err="1"/>
              <a:t>phát</a:t>
            </a:r>
            <a:r>
              <a:rPr lang="en-US" sz="3500" dirty="0"/>
              <a:t> </a:t>
            </a:r>
            <a:r>
              <a:rPr lang="en-US" sz="3500" dirty="0" err="1"/>
              <a:t>triển</a:t>
            </a:r>
            <a:r>
              <a:rPr lang="en-US" sz="3500" dirty="0"/>
              <a:t> </a:t>
            </a:r>
            <a:r>
              <a:rPr lang="en-US" sz="3500" dirty="0" err="1"/>
              <a:t>bản</a:t>
            </a:r>
            <a:r>
              <a:rPr lang="en-US" sz="3500" dirty="0"/>
              <a:t> </a:t>
            </a:r>
            <a:r>
              <a:rPr lang="en-US" sz="3500" dirty="0" err="1"/>
              <a:t>thân</a:t>
            </a:r>
            <a:r>
              <a:rPr lang="en-US" sz="3500" dirty="0"/>
              <a:t> </a:t>
            </a:r>
          </a:p>
          <a:p>
            <a:pPr>
              <a:buFontTx/>
              <a:buChar char="-"/>
            </a:pPr>
            <a:r>
              <a:rPr lang="en-US" sz="3500" dirty="0" err="1"/>
              <a:t>Nếu</a:t>
            </a:r>
            <a:r>
              <a:rPr lang="en-US" sz="3500" dirty="0"/>
              <a:t> </a:t>
            </a:r>
            <a:r>
              <a:rPr lang="en-US" sz="3500" dirty="0" err="1"/>
              <a:t>vượt</a:t>
            </a:r>
            <a:r>
              <a:rPr lang="en-US" sz="3500" dirty="0"/>
              <a:t> </a:t>
            </a:r>
            <a:r>
              <a:rPr lang="en-US" sz="3500" dirty="0" err="1"/>
              <a:t>quá</a:t>
            </a:r>
            <a:r>
              <a:rPr lang="en-US" sz="3500" dirty="0"/>
              <a:t> </a:t>
            </a:r>
            <a:r>
              <a:rPr lang="en-US" sz="3500" dirty="0" err="1"/>
              <a:t>tầm</a:t>
            </a:r>
            <a:r>
              <a:rPr lang="en-US" sz="3500" dirty="0"/>
              <a:t> </a:t>
            </a:r>
            <a:r>
              <a:rPr lang="en-US" sz="3500" dirty="0" err="1"/>
              <a:t>kiểm</a:t>
            </a:r>
            <a:r>
              <a:rPr lang="en-US" sz="3500" dirty="0"/>
              <a:t> </a:t>
            </a:r>
            <a:r>
              <a:rPr lang="en-US" sz="3500" dirty="0" err="1"/>
              <a:t>soát</a:t>
            </a:r>
            <a:r>
              <a:rPr lang="en-US" sz="3500" dirty="0"/>
              <a:t>, </a:t>
            </a:r>
            <a:r>
              <a:rPr lang="en-US" sz="3500" dirty="0" err="1"/>
              <a:t>có</a:t>
            </a:r>
            <a:r>
              <a:rPr lang="en-US" sz="3500" dirty="0"/>
              <a:t> </a:t>
            </a:r>
            <a:r>
              <a:rPr lang="en-US" sz="3500" dirty="0" err="1"/>
              <a:t>thể</a:t>
            </a:r>
            <a:r>
              <a:rPr lang="en-US" sz="3500" dirty="0"/>
              <a:t> </a:t>
            </a:r>
            <a:r>
              <a:rPr lang="en-US" sz="3500" dirty="0" err="1"/>
              <a:t>thành</a:t>
            </a:r>
            <a:r>
              <a:rPr lang="en-US" sz="3500" dirty="0"/>
              <a:t> </a:t>
            </a:r>
            <a:r>
              <a:rPr lang="en-US" sz="3500" dirty="0" err="1"/>
              <a:t>bệnh</a:t>
            </a:r>
            <a:r>
              <a:rPr lang="en-US" sz="3500" dirty="0"/>
              <a:t> </a:t>
            </a:r>
            <a:r>
              <a:rPr lang="en-US" sz="3500" dirty="0" err="1"/>
              <a:t>lý</a:t>
            </a:r>
            <a:r>
              <a:rPr lang="en-US" sz="3500" dirty="0"/>
              <a:t> </a:t>
            </a:r>
          </a:p>
        </p:txBody>
      </p:sp>
    </p:spTree>
    <p:extLst>
      <p:ext uri="{BB962C8B-B14F-4D97-AF65-F5344CB8AC3E}">
        <p14:creationId xmlns:p14="http://schemas.microsoft.com/office/powerpoint/2010/main" val="2271580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GB" b="1" dirty="0"/>
              <a:t>KHỦNG HOẢNG HIỆN SINH</a:t>
            </a:r>
          </a:p>
        </p:txBody>
      </p:sp>
      <p:sp>
        <p:nvSpPr>
          <p:cNvPr id="3" name="Content Placeholder 2"/>
          <p:cNvSpPr>
            <a:spLocks noGrp="1"/>
          </p:cNvSpPr>
          <p:nvPr>
            <p:ph sz="quarter" idx="13"/>
          </p:nvPr>
        </p:nvSpPr>
        <p:spPr/>
        <p:txBody>
          <a:bodyPr>
            <a:normAutofit/>
          </a:bodyPr>
          <a:lstStyle/>
          <a:p>
            <a:pPr marL="0" indent="0">
              <a:buNone/>
            </a:pPr>
            <a:r>
              <a:rPr lang="en-US" sz="3600" dirty="0"/>
              <a:t>- </a:t>
            </a:r>
            <a:r>
              <a:rPr lang="en-US" sz="3600" dirty="0" err="1"/>
              <a:t>Khủng</a:t>
            </a:r>
            <a:r>
              <a:rPr lang="en-US" sz="3600" dirty="0"/>
              <a:t> </a:t>
            </a:r>
            <a:r>
              <a:rPr lang="en-US" sz="3600" dirty="0" err="1"/>
              <a:t>hoảng</a:t>
            </a:r>
            <a:r>
              <a:rPr lang="en-US" sz="3600" dirty="0"/>
              <a:t> do </a:t>
            </a:r>
            <a:r>
              <a:rPr lang="en-US" sz="3600" dirty="0" err="1"/>
              <a:t>giai</a:t>
            </a:r>
            <a:r>
              <a:rPr lang="en-US" sz="3600" dirty="0"/>
              <a:t> </a:t>
            </a:r>
            <a:r>
              <a:rPr lang="en-US" sz="3600" dirty="0" err="1"/>
              <a:t>đoạn</a:t>
            </a:r>
            <a:r>
              <a:rPr lang="en-US" sz="3600" dirty="0"/>
              <a:t> </a:t>
            </a:r>
            <a:r>
              <a:rPr lang="en-US" sz="3600" dirty="0" err="1"/>
              <a:t>phát</a:t>
            </a:r>
            <a:r>
              <a:rPr lang="en-US" sz="3600" dirty="0"/>
              <a:t> </a:t>
            </a:r>
            <a:r>
              <a:rPr lang="en-US" sz="3600" dirty="0" err="1"/>
              <a:t>triển</a:t>
            </a:r>
            <a:r>
              <a:rPr lang="en-US" sz="3600" dirty="0"/>
              <a:t> </a:t>
            </a:r>
          </a:p>
          <a:p>
            <a:pPr>
              <a:buFont typeface="Courier New" pitchFamily="49" charset="0"/>
              <a:buChar char="o"/>
            </a:pPr>
            <a:r>
              <a:rPr lang="en-GB" sz="3600" dirty="0"/>
              <a:t> </a:t>
            </a:r>
            <a:r>
              <a:rPr lang="en-GB" sz="3600" dirty="0" err="1"/>
              <a:t>Tuổi</a:t>
            </a:r>
            <a:r>
              <a:rPr lang="en-GB" sz="3600" dirty="0"/>
              <a:t> </a:t>
            </a:r>
            <a:r>
              <a:rPr lang="en-GB" sz="3600" dirty="0" err="1"/>
              <a:t>thiếu</a:t>
            </a:r>
            <a:r>
              <a:rPr lang="en-GB" sz="3600" dirty="0"/>
              <a:t> </a:t>
            </a:r>
            <a:r>
              <a:rPr lang="en-GB" sz="3600" dirty="0" err="1"/>
              <a:t>niên</a:t>
            </a:r>
            <a:r>
              <a:rPr lang="en-GB" sz="3600" dirty="0"/>
              <a:t> (teen) </a:t>
            </a:r>
          </a:p>
          <a:p>
            <a:pPr>
              <a:buFont typeface="Courier New" pitchFamily="49" charset="0"/>
              <a:buChar char="o"/>
            </a:pPr>
            <a:r>
              <a:rPr lang="en-GB" sz="3600" dirty="0"/>
              <a:t> </a:t>
            </a:r>
            <a:r>
              <a:rPr lang="en-GB" sz="3600" dirty="0" err="1"/>
              <a:t>Tuổi</a:t>
            </a:r>
            <a:r>
              <a:rPr lang="en-GB" sz="3600" dirty="0"/>
              <a:t> </a:t>
            </a:r>
            <a:r>
              <a:rPr lang="en-GB" sz="3600" dirty="0" err="1"/>
              <a:t>trung</a:t>
            </a:r>
            <a:r>
              <a:rPr lang="en-GB" sz="3600" dirty="0"/>
              <a:t> </a:t>
            </a:r>
            <a:r>
              <a:rPr lang="en-GB" sz="3600" dirty="0" err="1"/>
              <a:t>niên</a:t>
            </a:r>
            <a:r>
              <a:rPr lang="en-GB" sz="3600" dirty="0"/>
              <a:t> </a:t>
            </a:r>
          </a:p>
          <a:p>
            <a:pPr marL="0" indent="0">
              <a:buNone/>
            </a:pPr>
            <a:r>
              <a:rPr lang="en-GB" sz="3600" dirty="0"/>
              <a:t>- </a:t>
            </a:r>
            <a:r>
              <a:rPr lang="en-GB" sz="3600" dirty="0" err="1"/>
              <a:t>Khủng</a:t>
            </a:r>
            <a:r>
              <a:rPr lang="en-GB" sz="3600" dirty="0"/>
              <a:t> </a:t>
            </a:r>
            <a:r>
              <a:rPr lang="en-GB" sz="3600" dirty="0" err="1"/>
              <a:t>hoảng</a:t>
            </a:r>
            <a:r>
              <a:rPr lang="en-GB" sz="3600" dirty="0"/>
              <a:t> do </a:t>
            </a:r>
            <a:r>
              <a:rPr lang="en-GB" sz="3600" dirty="0" err="1"/>
              <a:t>những</a:t>
            </a:r>
            <a:r>
              <a:rPr lang="en-GB" sz="3600" dirty="0"/>
              <a:t> </a:t>
            </a:r>
            <a:r>
              <a:rPr lang="en-GB" sz="3600" dirty="0" err="1"/>
              <a:t>biến</a:t>
            </a:r>
            <a:r>
              <a:rPr lang="en-GB" sz="3600" dirty="0"/>
              <a:t> </a:t>
            </a:r>
            <a:r>
              <a:rPr lang="en-GB" sz="3600" dirty="0" err="1"/>
              <a:t>cố</a:t>
            </a:r>
            <a:r>
              <a:rPr lang="en-GB" sz="3600" dirty="0"/>
              <a:t> </a:t>
            </a:r>
            <a:r>
              <a:rPr lang="en-GB" sz="3600" dirty="0" err="1"/>
              <a:t>đặc</a:t>
            </a:r>
            <a:r>
              <a:rPr lang="en-GB" sz="3600" dirty="0"/>
              <a:t> </a:t>
            </a:r>
            <a:r>
              <a:rPr lang="en-GB" sz="3600" dirty="0" err="1"/>
              <a:t>biệt</a:t>
            </a:r>
            <a:r>
              <a:rPr lang="en-GB" sz="3600" dirty="0"/>
              <a:t> </a:t>
            </a:r>
            <a:r>
              <a:rPr lang="en-GB" sz="3600" dirty="0" err="1"/>
              <a:t>trong</a:t>
            </a:r>
            <a:r>
              <a:rPr lang="en-GB" sz="3600" dirty="0"/>
              <a:t> </a:t>
            </a:r>
            <a:r>
              <a:rPr lang="en-GB" sz="3600" dirty="0" err="1"/>
              <a:t>đời</a:t>
            </a:r>
            <a:r>
              <a:rPr lang="en-GB" sz="3600" dirty="0"/>
              <a:t> =&gt; </a:t>
            </a:r>
            <a:r>
              <a:rPr lang="en-GB" sz="3600" dirty="0" err="1"/>
              <a:t>vỡ</a:t>
            </a:r>
            <a:r>
              <a:rPr lang="en-GB" sz="3600" dirty="0"/>
              <a:t> </a:t>
            </a:r>
            <a:r>
              <a:rPr lang="en-GB" sz="3600" dirty="0" err="1"/>
              <a:t>ra</a:t>
            </a:r>
            <a:r>
              <a:rPr lang="en-GB" sz="3600" dirty="0"/>
              <a:t> </a:t>
            </a:r>
            <a:r>
              <a:rPr lang="en-GB" sz="3600" dirty="0" err="1"/>
              <a:t>những</a:t>
            </a:r>
            <a:r>
              <a:rPr lang="en-GB" sz="3600" dirty="0"/>
              <a:t> </a:t>
            </a:r>
            <a:r>
              <a:rPr lang="en-GB" sz="3600" dirty="0" err="1"/>
              <a:t>chân</a:t>
            </a:r>
            <a:r>
              <a:rPr lang="en-GB" sz="3600" dirty="0"/>
              <a:t> </a:t>
            </a:r>
            <a:r>
              <a:rPr lang="en-GB" sz="3600" dirty="0" err="1"/>
              <a:t>lý</a:t>
            </a:r>
            <a:r>
              <a:rPr lang="en-GB" sz="3600" dirty="0"/>
              <a:t> </a:t>
            </a:r>
            <a:r>
              <a:rPr lang="en-GB" sz="3600" dirty="0" err="1"/>
              <a:t>mới</a:t>
            </a:r>
            <a:endParaRPr lang="en-GB" sz="3600" dirty="0"/>
          </a:p>
          <a:p>
            <a:pPr marL="0" indent="0">
              <a:buNone/>
            </a:pPr>
            <a:r>
              <a:rPr lang="en-GB" sz="3600" dirty="0"/>
              <a:t>- </a:t>
            </a:r>
            <a:r>
              <a:rPr lang="en-GB" sz="3600" dirty="0" err="1"/>
              <a:t>Khủng</a:t>
            </a:r>
            <a:r>
              <a:rPr lang="en-GB" sz="3600" dirty="0"/>
              <a:t> </a:t>
            </a:r>
            <a:r>
              <a:rPr lang="en-GB" sz="3600" dirty="0" err="1"/>
              <a:t>hoảng</a:t>
            </a:r>
            <a:r>
              <a:rPr lang="en-GB" sz="3600" dirty="0"/>
              <a:t> </a:t>
            </a:r>
            <a:r>
              <a:rPr lang="en-GB" sz="3600" dirty="0" err="1"/>
              <a:t>khi</a:t>
            </a:r>
            <a:r>
              <a:rPr lang="en-GB" sz="3600" dirty="0"/>
              <a:t> </a:t>
            </a:r>
            <a:r>
              <a:rPr lang="en-GB" sz="3600" dirty="0" err="1"/>
              <a:t>các</a:t>
            </a:r>
            <a:r>
              <a:rPr lang="en-GB" sz="3600" dirty="0"/>
              <a:t> </a:t>
            </a:r>
            <a:r>
              <a:rPr lang="en-GB" sz="3600" dirty="0" err="1"/>
              <a:t>giá</a:t>
            </a:r>
            <a:r>
              <a:rPr lang="en-GB" sz="3600" dirty="0"/>
              <a:t> </a:t>
            </a:r>
            <a:r>
              <a:rPr lang="en-GB" sz="3600" dirty="0" err="1"/>
              <a:t>trị</a:t>
            </a:r>
            <a:r>
              <a:rPr lang="en-GB" sz="3600" dirty="0"/>
              <a:t> </a:t>
            </a:r>
            <a:r>
              <a:rPr lang="en-GB" sz="3600" dirty="0" err="1"/>
              <a:t>của</a:t>
            </a:r>
            <a:r>
              <a:rPr lang="en-GB" sz="3600" dirty="0"/>
              <a:t> </a:t>
            </a:r>
            <a:r>
              <a:rPr lang="en-GB" sz="3600" dirty="0" err="1"/>
              <a:t>mình</a:t>
            </a:r>
            <a:r>
              <a:rPr lang="en-GB" sz="3600" dirty="0"/>
              <a:t> </a:t>
            </a:r>
            <a:r>
              <a:rPr lang="en-GB" sz="3600" dirty="0" err="1"/>
              <a:t>bị</a:t>
            </a:r>
            <a:r>
              <a:rPr lang="en-GB" sz="3600" dirty="0"/>
              <a:t> </a:t>
            </a:r>
            <a:r>
              <a:rPr lang="en-GB" sz="3600" dirty="0" err="1"/>
              <a:t>chất</a:t>
            </a:r>
            <a:r>
              <a:rPr lang="en-GB" sz="3600" dirty="0"/>
              <a:t> </a:t>
            </a:r>
            <a:r>
              <a:rPr lang="en-GB" sz="3600" dirty="0" err="1"/>
              <a:t>vấn</a:t>
            </a:r>
            <a:r>
              <a:rPr lang="en-GB" sz="3600" dirty="0"/>
              <a:t> =&gt; </a:t>
            </a:r>
            <a:r>
              <a:rPr lang="en-GB" sz="3600" dirty="0" err="1"/>
              <a:t>trống</a:t>
            </a:r>
            <a:r>
              <a:rPr lang="en-GB" sz="3600" dirty="0"/>
              <a:t> </a:t>
            </a:r>
            <a:r>
              <a:rPr lang="en-GB" sz="3600" dirty="0" err="1"/>
              <a:t>rỗng</a:t>
            </a:r>
            <a:r>
              <a:rPr lang="en-GB" sz="3600" dirty="0"/>
              <a:t> </a:t>
            </a:r>
            <a:r>
              <a:rPr lang="en-GB" sz="3600" dirty="0" err="1"/>
              <a:t>hiện</a:t>
            </a:r>
            <a:r>
              <a:rPr lang="en-GB" sz="3600" dirty="0"/>
              <a:t> </a:t>
            </a:r>
            <a:r>
              <a:rPr lang="en-GB" sz="3600" dirty="0" err="1"/>
              <a:t>sinh</a:t>
            </a:r>
            <a:endParaRPr lang="en-GB" sz="3600" dirty="0"/>
          </a:p>
          <a:p>
            <a:pPr marL="0" indent="0">
              <a:buNone/>
            </a:pPr>
            <a:endParaRPr lang="en-GB" sz="3600" dirty="0"/>
          </a:p>
        </p:txBody>
      </p:sp>
    </p:spTree>
    <p:extLst>
      <p:ext uri="{BB962C8B-B14F-4D97-AF65-F5344CB8AC3E}">
        <p14:creationId xmlns:p14="http://schemas.microsoft.com/office/powerpoint/2010/main" val="4170972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035-DC0B-8745-8952-99FD20E1415A}"/>
              </a:ext>
            </a:extLst>
          </p:cNvPr>
          <p:cNvSpPr>
            <a:spLocks noGrp="1"/>
          </p:cNvSpPr>
          <p:nvPr>
            <p:ph type="title"/>
          </p:nvPr>
        </p:nvSpPr>
        <p:spPr/>
        <p:txBody>
          <a:bodyPr/>
          <a:lstStyle/>
          <a:p>
            <a:r>
              <a:rPr lang="en-VN" dirty="0"/>
              <a:t>5 hoàn cảnh khiên khủng hoảng hiện sinh</a:t>
            </a:r>
          </a:p>
        </p:txBody>
      </p:sp>
      <p:sp>
        <p:nvSpPr>
          <p:cNvPr id="3" name="Content Placeholder 2">
            <a:extLst>
              <a:ext uri="{FF2B5EF4-FFF2-40B4-BE49-F238E27FC236}">
                <a16:creationId xmlns:a16="http://schemas.microsoft.com/office/drawing/2014/main" id="{AE535EDD-2670-3043-A38A-C6D17B64B959}"/>
              </a:ext>
            </a:extLst>
          </p:cNvPr>
          <p:cNvSpPr>
            <a:spLocks noGrp="1"/>
          </p:cNvSpPr>
          <p:nvPr>
            <p:ph idx="1"/>
          </p:nvPr>
        </p:nvSpPr>
        <p:spPr/>
        <p:txBody>
          <a:bodyPr>
            <a:normAutofit fontScale="92500" lnSpcReduction="20000"/>
          </a:bodyPr>
          <a:lstStyle/>
          <a:p>
            <a:r>
              <a:rPr lang="en-VN" dirty="0"/>
              <a:t>1. khi ta nhận ra răng lợi ích bình thường tốt lành nhưng đến một lúc ta thầy vô nghĩa, ngu xuẩn, sai lầm. </a:t>
            </a:r>
          </a:p>
          <a:p>
            <a:r>
              <a:rPr lang="en-VN" dirty="0"/>
              <a:t>2. Ta nhận ra rằng tự do ta có và trách nhiệm gây ra lo âu cho chúng ta, chọn sai nghể, người tình, cách sống làm ta lo âu.</a:t>
            </a:r>
          </a:p>
          <a:p>
            <a:r>
              <a:rPr lang="en-VN" dirty="0"/>
              <a:t>3. Ta đối điện với caí chết hay người thân chết, lúc nguy kịch, bệnh nặng.. Cảm thấy cuộc sống mong manh.</a:t>
            </a:r>
          </a:p>
          <a:p>
            <a:r>
              <a:rPr lang="en-VN" dirty="0"/>
              <a:t>4. Khi có nhiều lựa </a:t>
            </a:r>
            <a:r>
              <a:rPr lang="en-VN"/>
              <a:t>chọn sẵn </a:t>
            </a:r>
            <a:r>
              <a:rPr lang="en-VN" dirty="0"/>
              <a:t>có nhưng ta không có đủ thống thái để chọn lựa đúng, chọn cái nào để sống có ý nghĩa nhất, thấy không có khả năng quyết đoán</a:t>
            </a:r>
          </a:p>
          <a:p>
            <a:r>
              <a:rPr lang="en-VN" dirty="0"/>
              <a:t>5. ta luôn luôn đau khổ khi phải có một lựa chọn trong nhiều khả năng lựa chọn. Ngay cả khi ta chọn cách sống đúng thì cũng đau khổ, phiền muộn, nỗi lo. Ta có thể thấy gánh năng cho ta.</a:t>
            </a:r>
          </a:p>
          <a:p>
            <a:endParaRPr lang="en-VN" dirty="0"/>
          </a:p>
        </p:txBody>
      </p:sp>
    </p:spTree>
    <p:extLst>
      <p:ext uri="{BB962C8B-B14F-4D97-AF65-F5344CB8AC3E}">
        <p14:creationId xmlns:p14="http://schemas.microsoft.com/office/powerpoint/2010/main" val="298806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fsgn5-4.fna.fbcdn.net/v/t1.0-0/p640x640/72472774_1319732331538861_1691612834200289280_o.png?_nc_cat=102&amp;_nc_oc=AQmjb21F_IyFLTTWuWp2xOGs9btoWnFR1OSLvaQa1BScNJGQpuHmmL3E4GJUDlddi24&amp;_nc_ht=scontent.fsgn5-4.fna&amp;oh=535351add59c66a8ec201a947cc5f3f0&amp;oe=5E5009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5281"/>
            <a:ext cx="9144000"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44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4. Intentionality (</a:t>
            </a:r>
            <a:r>
              <a:rPr lang="en-US" sz="3500" b="1" dirty="0" err="1"/>
              <a:t>Sự</a:t>
            </a:r>
            <a:r>
              <a:rPr lang="en-US" sz="3500" b="1" dirty="0"/>
              <a:t> </a:t>
            </a:r>
            <a:r>
              <a:rPr lang="en-US" sz="3500" b="1" dirty="0" err="1"/>
              <a:t>chủ</a:t>
            </a:r>
            <a:r>
              <a:rPr lang="en-US" sz="3500" b="1" dirty="0"/>
              <a:t> </a:t>
            </a:r>
            <a:r>
              <a:rPr lang="en-US" sz="3500" b="1" dirty="0" err="1"/>
              <a:t>đích</a:t>
            </a:r>
            <a:r>
              <a:rPr lang="en-US" sz="3500" b="1" dirty="0"/>
              <a:t>) </a:t>
            </a:r>
          </a:p>
          <a:p>
            <a:pPr>
              <a:buFontTx/>
              <a:buChar char="-"/>
            </a:pPr>
            <a:r>
              <a:rPr lang="en-US" sz="3500" dirty="0" err="1"/>
              <a:t>Là</a:t>
            </a:r>
            <a:r>
              <a:rPr lang="en-US" sz="3500" dirty="0"/>
              <a:t> </a:t>
            </a:r>
            <a:r>
              <a:rPr lang="en-US" sz="3500" dirty="0" err="1"/>
              <a:t>khả</a:t>
            </a:r>
            <a:r>
              <a:rPr lang="en-US" sz="3500" dirty="0"/>
              <a:t> </a:t>
            </a:r>
            <a:r>
              <a:rPr lang="en-US" sz="3500" dirty="0" err="1"/>
              <a:t>năng</a:t>
            </a:r>
            <a:r>
              <a:rPr lang="en-US" sz="3500" dirty="0"/>
              <a:t> </a:t>
            </a:r>
            <a:r>
              <a:rPr lang="en-US" sz="3500" dirty="0" err="1"/>
              <a:t>đưa</a:t>
            </a:r>
            <a:r>
              <a:rPr lang="en-US" sz="3500" dirty="0"/>
              <a:t> </a:t>
            </a:r>
            <a:r>
              <a:rPr lang="en-US" sz="3500" dirty="0" err="1"/>
              <a:t>ra</a:t>
            </a:r>
            <a:r>
              <a:rPr lang="en-US" sz="3500" dirty="0"/>
              <a:t> </a:t>
            </a:r>
            <a:r>
              <a:rPr lang="en-US" sz="3500" dirty="0" err="1"/>
              <a:t>lựa</a:t>
            </a:r>
            <a:r>
              <a:rPr lang="en-US" sz="3500" dirty="0"/>
              <a:t> </a:t>
            </a:r>
            <a:r>
              <a:rPr lang="en-US" sz="3500" dirty="0" err="1"/>
              <a:t>chọn</a:t>
            </a:r>
            <a:endParaRPr lang="en-US" sz="3500" dirty="0"/>
          </a:p>
          <a:p>
            <a:pPr>
              <a:buFontTx/>
              <a:buChar char="-"/>
            </a:pPr>
            <a:r>
              <a:rPr lang="en-US" sz="3500" dirty="0" err="1"/>
              <a:t>Cấu</a:t>
            </a:r>
            <a:r>
              <a:rPr lang="en-US" sz="3500" dirty="0"/>
              <a:t> </a:t>
            </a:r>
            <a:r>
              <a:rPr lang="en-US" sz="3500" dirty="0" err="1"/>
              <a:t>trúc</a:t>
            </a:r>
            <a:r>
              <a:rPr lang="en-US" sz="3500" dirty="0"/>
              <a:t> </a:t>
            </a:r>
            <a:r>
              <a:rPr lang="en-US" sz="3500" dirty="0" err="1"/>
              <a:t>ẩn</a:t>
            </a:r>
            <a:r>
              <a:rPr lang="en-US" sz="3500" dirty="0"/>
              <a:t> </a:t>
            </a:r>
            <a:r>
              <a:rPr lang="en-US" sz="3500" dirty="0" err="1"/>
              <a:t>phía</a:t>
            </a:r>
            <a:r>
              <a:rPr lang="en-US" sz="3500" dirty="0"/>
              <a:t> </a:t>
            </a:r>
            <a:r>
              <a:rPr lang="en-US" sz="3500" dirty="0" err="1"/>
              <a:t>sau</a:t>
            </a:r>
            <a:r>
              <a:rPr lang="en-US" sz="3500" dirty="0"/>
              <a:t> </a:t>
            </a:r>
            <a:r>
              <a:rPr lang="en-US" sz="3500" dirty="0" err="1"/>
              <a:t>để</a:t>
            </a:r>
            <a:r>
              <a:rPr lang="en-US" sz="3500" dirty="0"/>
              <a:t> </a:t>
            </a:r>
            <a:r>
              <a:rPr lang="en-US" sz="3500" dirty="0" err="1"/>
              <a:t>đưa</a:t>
            </a:r>
            <a:r>
              <a:rPr lang="en-US" sz="3500" dirty="0"/>
              <a:t> ra </a:t>
            </a:r>
            <a:r>
              <a:rPr lang="en-US" sz="3500" dirty="0" err="1"/>
              <a:t>lựa</a:t>
            </a:r>
            <a:r>
              <a:rPr lang="en-US" sz="3500" dirty="0"/>
              <a:t> </a:t>
            </a:r>
            <a:r>
              <a:rPr lang="en-US" sz="3500" dirty="0" err="1"/>
              <a:t>chọn</a:t>
            </a:r>
            <a:r>
              <a:rPr lang="en-US" sz="3500" dirty="0"/>
              <a:t> </a:t>
            </a:r>
            <a:r>
              <a:rPr lang="en-US" sz="3500" dirty="0" err="1"/>
              <a:t>ấy</a:t>
            </a:r>
            <a:r>
              <a:rPr lang="vi-VN" sz="3500" dirty="0"/>
              <a:t> -&gt; Làm cho chọn lựa có ý nghĩa </a:t>
            </a:r>
          </a:p>
          <a:p>
            <a:pPr marL="0" indent="0">
              <a:buNone/>
            </a:pPr>
            <a:r>
              <a:rPr lang="vi-VN" sz="3500" dirty="0"/>
              <a:t>- Thường là ý thức, nhưng đôi khi thuộc vô thức </a:t>
            </a:r>
            <a:endParaRPr lang="en-US" sz="3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144" y="4775658"/>
            <a:ext cx="2765028" cy="198629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0828" y="4775658"/>
            <a:ext cx="2648389" cy="1986292"/>
          </a:xfrm>
          <a:prstGeom prst="rect">
            <a:avLst/>
          </a:prstGeom>
        </p:spPr>
      </p:pic>
    </p:spTree>
    <p:extLst>
      <p:ext uri="{BB962C8B-B14F-4D97-AF65-F5344CB8AC3E}">
        <p14:creationId xmlns:p14="http://schemas.microsoft.com/office/powerpoint/2010/main" val="1874053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5. </a:t>
            </a:r>
            <a:r>
              <a:rPr lang="en-US" sz="3500" b="1" dirty="0" err="1"/>
              <a:t>Tự</a:t>
            </a:r>
            <a:r>
              <a:rPr lang="en-US" sz="3500" b="1" dirty="0"/>
              <a:t> do </a:t>
            </a:r>
            <a:r>
              <a:rPr lang="en-US" sz="3500" b="1" dirty="0" err="1"/>
              <a:t>và</a:t>
            </a:r>
            <a:r>
              <a:rPr lang="en-US" sz="3500" b="1" dirty="0"/>
              <a:t> </a:t>
            </a:r>
            <a:r>
              <a:rPr lang="en-US" sz="3500" b="1" dirty="0" err="1"/>
              <a:t>vận</a:t>
            </a:r>
            <a:r>
              <a:rPr lang="en-US" sz="3500" b="1" dirty="0"/>
              <a:t> </a:t>
            </a:r>
            <a:r>
              <a:rPr lang="en-US" sz="3500" b="1" dirty="0" err="1"/>
              <a:t>mệnh</a:t>
            </a:r>
            <a:r>
              <a:rPr lang="en-US" sz="3500" b="1" dirty="0"/>
              <a:t> (Freedom and destiny) </a:t>
            </a:r>
          </a:p>
          <a:p>
            <a:pPr marL="0" indent="0">
              <a:buNone/>
            </a:pPr>
            <a:r>
              <a:rPr lang="en-US" sz="3500" b="1" dirty="0"/>
              <a:t>- </a:t>
            </a:r>
            <a:r>
              <a:rPr lang="en-US" sz="3500" b="1" dirty="0" err="1"/>
              <a:t>Vận</a:t>
            </a:r>
            <a:r>
              <a:rPr lang="en-US" sz="3500" b="1" dirty="0"/>
              <a:t> </a:t>
            </a:r>
            <a:r>
              <a:rPr lang="en-US" sz="3500" b="1" dirty="0" err="1"/>
              <a:t>mệnh</a:t>
            </a:r>
            <a:r>
              <a:rPr lang="en-US" sz="3500" b="1" dirty="0"/>
              <a:t> (Destiny)</a:t>
            </a:r>
          </a:p>
          <a:p>
            <a:pPr marL="0" indent="0">
              <a:buNone/>
            </a:pPr>
            <a:r>
              <a:rPr lang="en-US" sz="3500" dirty="0"/>
              <a:t>+ Theo May, </a:t>
            </a:r>
            <a:r>
              <a:rPr lang="en-US" sz="3500" dirty="0" err="1"/>
              <a:t>vận</a:t>
            </a:r>
            <a:r>
              <a:rPr lang="en-US" sz="3500" dirty="0"/>
              <a:t> </a:t>
            </a:r>
            <a:r>
              <a:rPr lang="en-US" sz="3500" dirty="0" err="1"/>
              <a:t>mệnh</a:t>
            </a:r>
            <a:r>
              <a:rPr lang="en-US" sz="3500" dirty="0"/>
              <a:t> </a:t>
            </a:r>
            <a:r>
              <a:rPr lang="en-US" sz="3500" dirty="0" err="1"/>
              <a:t>là</a:t>
            </a:r>
            <a:r>
              <a:rPr lang="en-US" sz="3500" dirty="0"/>
              <a:t> </a:t>
            </a:r>
            <a:r>
              <a:rPr lang="en-US" sz="3500" dirty="0" err="1"/>
              <a:t>thiết</a:t>
            </a:r>
            <a:r>
              <a:rPr lang="en-US" sz="3500" dirty="0"/>
              <a:t> </a:t>
            </a:r>
            <a:r>
              <a:rPr lang="en-US" sz="3500" dirty="0" err="1"/>
              <a:t>kế</a:t>
            </a:r>
            <a:r>
              <a:rPr lang="en-US" sz="3500" dirty="0"/>
              <a:t> </a:t>
            </a:r>
            <a:r>
              <a:rPr lang="en-US" sz="3500" dirty="0" err="1"/>
              <a:t>của</a:t>
            </a:r>
            <a:r>
              <a:rPr lang="en-US" sz="3500" dirty="0"/>
              <a:t> </a:t>
            </a:r>
            <a:r>
              <a:rPr lang="en-US" sz="3500" dirty="0" err="1"/>
              <a:t>vũ</a:t>
            </a:r>
            <a:r>
              <a:rPr lang="en-US" sz="3500" dirty="0"/>
              <a:t> </a:t>
            </a:r>
            <a:r>
              <a:rPr lang="en-US" sz="3500" dirty="0" err="1"/>
              <a:t>trụ</a:t>
            </a:r>
            <a:r>
              <a:rPr lang="en-US" sz="3500" dirty="0"/>
              <a:t> </a:t>
            </a:r>
            <a:r>
              <a:rPr lang="en-US" sz="3500" dirty="0" err="1"/>
              <a:t>được</a:t>
            </a:r>
            <a:r>
              <a:rPr lang="en-US" sz="3500" dirty="0"/>
              <a:t> </a:t>
            </a:r>
            <a:r>
              <a:rPr lang="en-US" sz="3500" dirty="0" err="1"/>
              <a:t>thể</a:t>
            </a:r>
            <a:r>
              <a:rPr lang="en-US" sz="3500" dirty="0"/>
              <a:t> </a:t>
            </a:r>
            <a:r>
              <a:rPr lang="en-US" sz="3500" dirty="0" err="1"/>
              <a:t>hiện</a:t>
            </a:r>
            <a:r>
              <a:rPr lang="en-US" sz="3500" dirty="0"/>
              <a:t> </a:t>
            </a:r>
            <a:r>
              <a:rPr lang="en-US" sz="3500" dirty="0" err="1"/>
              <a:t>thông</a:t>
            </a:r>
            <a:r>
              <a:rPr lang="en-US" sz="3500" dirty="0"/>
              <a:t> qua </a:t>
            </a:r>
            <a:r>
              <a:rPr lang="en-US" sz="3500" dirty="0" err="1"/>
              <a:t>cuộc</a:t>
            </a:r>
            <a:r>
              <a:rPr lang="en-US" sz="3500" dirty="0"/>
              <a:t> </a:t>
            </a:r>
            <a:r>
              <a:rPr lang="en-US" sz="3500" dirty="0" err="1"/>
              <a:t>đời</a:t>
            </a:r>
            <a:r>
              <a:rPr lang="en-US" sz="3500" dirty="0"/>
              <a:t> </a:t>
            </a:r>
            <a:r>
              <a:rPr lang="en-US" sz="3500" dirty="0" err="1"/>
              <a:t>của</a:t>
            </a:r>
            <a:r>
              <a:rPr lang="en-US" sz="3500" dirty="0"/>
              <a:t> </a:t>
            </a:r>
            <a:r>
              <a:rPr lang="en-US" sz="3500" dirty="0" err="1"/>
              <a:t>mỗi</a:t>
            </a:r>
            <a:r>
              <a:rPr lang="en-US" sz="3500" dirty="0"/>
              <a:t> </a:t>
            </a:r>
            <a:r>
              <a:rPr lang="en-US" sz="3500" dirty="0" err="1"/>
              <a:t>người</a:t>
            </a:r>
            <a:r>
              <a:rPr lang="en-US" sz="3500" dirty="0"/>
              <a:t> </a:t>
            </a:r>
            <a:r>
              <a:rPr lang="en-US" sz="3500" dirty="0" err="1"/>
              <a:t>chúng</a:t>
            </a:r>
            <a:r>
              <a:rPr lang="en-US" sz="3500" dirty="0"/>
              <a:t> ta. </a:t>
            </a:r>
          </a:p>
          <a:p>
            <a:pPr marL="0" indent="0">
              <a:buNone/>
            </a:pPr>
            <a:r>
              <a:rPr lang="en-US" sz="3500" dirty="0"/>
              <a:t>+ </a:t>
            </a:r>
            <a:r>
              <a:rPr lang="en-US" sz="3500" dirty="0" err="1"/>
              <a:t>Vận</a:t>
            </a:r>
            <a:r>
              <a:rPr lang="en-US" sz="3500" dirty="0"/>
              <a:t> </a:t>
            </a:r>
            <a:r>
              <a:rPr lang="en-US" sz="3500" dirty="0" err="1"/>
              <a:t>mệnh</a:t>
            </a:r>
            <a:r>
              <a:rPr lang="en-US" sz="3500" dirty="0"/>
              <a:t> </a:t>
            </a:r>
            <a:r>
              <a:rPr lang="en-US" sz="3500" dirty="0" err="1"/>
              <a:t>không</a:t>
            </a:r>
            <a:r>
              <a:rPr lang="en-US" sz="3500" dirty="0"/>
              <a:t> </a:t>
            </a:r>
            <a:r>
              <a:rPr lang="en-US" sz="3500" dirty="0" err="1"/>
              <a:t>có</a:t>
            </a:r>
            <a:r>
              <a:rPr lang="en-US" sz="3500" dirty="0"/>
              <a:t> </a:t>
            </a:r>
            <a:r>
              <a:rPr lang="en-US" sz="3500" dirty="0" err="1"/>
              <a:t>nghĩa</a:t>
            </a:r>
            <a:r>
              <a:rPr lang="en-US" sz="3500" dirty="0"/>
              <a:t> </a:t>
            </a:r>
            <a:r>
              <a:rPr lang="en-US" sz="3500" dirty="0" err="1"/>
              <a:t>là</a:t>
            </a:r>
            <a:r>
              <a:rPr lang="en-US" sz="3500" dirty="0"/>
              <a:t> </a:t>
            </a:r>
            <a:r>
              <a:rPr lang="en-US" sz="3500" dirty="0" err="1"/>
              <a:t>được</a:t>
            </a:r>
            <a:r>
              <a:rPr lang="en-US" sz="3500" dirty="0"/>
              <a:t> </a:t>
            </a:r>
            <a:r>
              <a:rPr lang="en-US" sz="3500" dirty="0" err="1"/>
              <a:t>sắp</a:t>
            </a:r>
            <a:r>
              <a:rPr lang="en-US" sz="3500" dirty="0"/>
              <a:t> </a:t>
            </a:r>
            <a:r>
              <a:rPr lang="en-US" sz="3500" dirty="0" err="1"/>
              <a:t>đặt</a:t>
            </a:r>
            <a:r>
              <a:rPr lang="en-US" sz="3500" dirty="0"/>
              <a:t> </a:t>
            </a:r>
            <a:r>
              <a:rPr lang="en-US" sz="3500" dirty="0" err="1"/>
              <a:t>trước</a:t>
            </a:r>
            <a:r>
              <a:rPr lang="en-US" sz="3500" dirty="0"/>
              <a:t>. </a:t>
            </a:r>
          </a:p>
        </p:txBody>
      </p:sp>
    </p:spTree>
    <p:extLst>
      <p:ext uri="{BB962C8B-B14F-4D97-AF65-F5344CB8AC3E}">
        <p14:creationId xmlns:p14="http://schemas.microsoft.com/office/powerpoint/2010/main" val="1892243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5. </a:t>
            </a:r>
            <a:r>
              <a:rPr lang="en-US" sz="3500" b="1" dirty="0" err="1"/>
              <a:t>Tự</a:t>
            </a:r>
            <a:r>
              <a:rPr lang="en-US" sz="3500" b="1" dirty="0"/>
              <a:t> do </a:t>
            </a:r>
            <a:r>
              <a:rPr lang="en-US" sz="3500" b="1" dirty="0" err="1"/>
              <a:t>và</a:t>
            </a:r>
            <a:r>
              <a:rPr lang="en-US" sz="3500" b="1" dirty="0"/>
              <a:t> </a:t>
            </a:r>
            <a:r>
              <a:rPr lang="en-US" sz="3500" b="1" dirty="0" err="1"/>
              <a:t>vận</a:t>
            </a:r>
            <a:r>
              <a:rPr lang="en-US" sz="3500" b="1" dirty="0"/>
              <a:t> </a:t>
            </a:r>
            <a:r>
              <a:rPr lang="en-US" sz="3500" b="1" dirty="0" err="1"/>
              <a:t>mệnh</a:t>
            </a:r>
            <a:r>
              <a:rPr lang="en-US" sz="3500" b="1" dirty="0"/>
              <a:t> (Freedom and destiny) </a:t>
            </a:r>
          </a:p>
          <a:p>
            <a:pPr marL="0" indent="0">
              <a:buNone/>
            </a:pPr>
            <a:r>
              <a:rPr lang="en-US" sz="3500" b="1" dirty="0"/>
              <a:t>- </a:t>
            </a:r>
            <a:r>
              <a:rPr lang="en-US" sz="3500" b="1" dirty="0" err="1"/>
              <a:t>Vận</a:t>
            </a:r>
            <a:r>
              <a:rPr lang="en-US" sz="3500" b="1" dirty="0"/>
              <a:t> </a:t>
            </a:r>
            <a:r>
              <a:rPr lang="en-US" sz="3500" b="1" dirty="0" err="1"/>
              <a:t>mệnh</a:t>
            </a:r>
            <a:r>
              <a:rPr lang="en-US" sz="3500" b="1" dirty="0"/>
              <a:t> (Destiny)</a:t>
            </a:r>
          </a:p>
          <a:p>
            <a:pPr marL="0" indent="0">
              <a:buNone/>
            </a:pPr>
            <a:r>
              <a:rPr lang="en-US" sz="3500" dirty="0"/>
              <a:t>+ </a:t>
            </a:r>
            <a:r>
              <a:rPr lang="en-US" sz="3500" dirty="0" err="1"/>
              <a:t>Chúng</a:t>
            </a:r>
            <a:r>
              <a:rPr lang="en-US" sz="3500" dirty="0"/>
              <a:t> ta </a:t>
            </a:r>
            <a:r>
              <a:rPr lang="en-US" sz="3500" dirty="0" err="1"/>
              <a:t>không</a:t>
            </a:r>
            <a:r>
              <a:rPr lang="en-US" sz="3500" dirty="0"/>
              <a:t> </a:t>
            </a:r>
            <a:r>
              <a:rPr lang="en-US" sz="3500" dirty="0" err="1"/>
              <a:t>thể</a:t>
            </a:r>
            <a:r>
              <a:rPr lang="en-US" sz="3500" dirty="0"/>
              <a:t> </a:t>
            </a:r>
            <a:r>
              <a:rPr lang="en-US" sz="3500" dirty="0" err="1"/>
              <a:t>xóa</a:t>
            </a:r>
            <a:r>
              <a:rPr lang="en-US" sz="3500" dirty="0"/>
              <a:t> </a:t>
            </a:r>
            <a:r>
              <a:rPr lang="en-US" sz="3500" dirty="0" err="1"/>
              <a:t>bỏ</a:t>
            </a:r>
            <a:r>
              <a:rPr lang="en-US" sz="3500" dirty="0"/>
              <a:t> </a:t>
            </a:r>
            <a:r>
              <a:rPr lang="en-US" sz="3500" dirty="0" err="1"/>
              <a:t>vận</a:t>
            </a:r>
            <a:r>
              <a:rPr lang="en-US" sz="3500" dirty="0"/>
              <a:t> </a:t>
            </a:r>
            <a:r>
              <a:rPr lang="en-US" sz="3500" dirty="0" err="1"/>
              <a:t>mệnh</a:t>
            </a:r>
            <a:r>
              <a:rPr lang="en-US" sz="3500" dirty="0"/>
              <a:t> </a:t>
            </a:r>
            <a:r>
              <a:rPr lang="en-US" sz="3500" dirty="0" err="1"/>
              <a:t>của</a:t>
            </a:r>
            <a:r>
              <a:rPr lang="en-US" sz="3500" dirty="0"/>
              <a:t> </a:t>
            </a:r>
            <a:r>
              <a:rPr lang="en-US" sz="3500" dirty="0" err="1"/>
              <a:t>mình</a:t>
            </a:r>
            <a:r>
              <a:rPr lang="en-US" sz="3500" dirty="0"/>
              <a:t> </a:t>
            </a:r>
            <a:r>
              <a:rPr lang="en-US" sz="3500" dirty="0" err="1"/>
              <a:t>nhưng</a:t>
            </a:r>
            <a:r>
              <a:rPr lang="en-US" sz="3500" dirty="0"/>
              <a:t> </a:t>
            </a:r>
            <a:r>
              <a:rPr lang="en-US" sz="3500" dirty="0" err="1"/>
              <a:t>chúng</a:t>
            </a:r>
            <a:r>
              <a:rPr lang="en-US" sz="3500" dirty="0"/>
              <a:t> ta </a:t>
            </a:r>
            <a:r>
              <a:rPr lang="en-US" sz="3500" dirty="0" err="1"/>
              <a:t>hoàn</a:t>
            </a:r>
            <a:r>
              <a:rPr lang="en-US" sz="3500" dirty="0"/>
              <a:t> </a:t>
            </a:r>
            <a:r>
              <a:rPr lang="en-US" sz="3500" dirty="0" err="1"/>
              <a:t>toàn</a:t>
            </a:r>
            <a:r>
              <a:rPr lang="en-US" sz="3500" dirty="0"/>
              <a:t> </a:t>
            </a:r>
            <a:r>
              <a:rPr lang="en-US" sz="3500" dirty="0" err="1"/>
              <a:t>có</a:t>
            </a:r>
            <a:r>
              <a:rPr lang="en-US" sz="3500" dirty="0"/>
              <a:t> </a:t>
            </a:r>
            <a:r>
              <a:rPr lang="en-US" sz="3500" dirty="0" err="1"/>
              <a:t>thể</a:t>
            </a:r>
            <a:r>
              <a:rPr lang="en-US" sz="3500" dirty="0"/>
              <a:t> </a:t>
            </a:r>
            <a:r>
              <a:rPr lang="en-US" sz="3500" dirty="0" err="1"/>
              <a:t>chọn</a:t>
            </a:r>
            <a:r>
              <a:rPr lang="en-US" sz="3500" dirty="0"/>
              <a:t> </a:t>
            </a:r>
            <a:r>
              <a:rPr lang="en-US" sz="3500" dirty="0" err="1"/>
              <a:t>cách</a:t>
            </a:r>
            <a:r>
              <a:rPr lang="en-US" sz="3500" dirty="0"/>
              <a:t> </a:t>
            </a:r>
            <a:r>
              <a:rPr lang="en-US" sz="3500" dirty="0" err="1"/>
              <a:t>đối</a:t>
            </a:r>
            <a:r>
              <a:rPr lang="en-US" sz="3500" dirty="0"/>
              <a:t> </a:t>
            </a:r>
            <a:r>
              <a:rPr lang="en-US" sz="3500" dirty="0" err="1"/>
              <a:t>diện</a:t>
            </a:r>
            <a:r>
              <a:rPr lang="en-US" sz="3500" dirty="0"/>
              <a:t> </a:t>
            </a:r>
            <a:r>
              <a:rPr lang="en-US" sz="3500" dirty="0" err="1"/>
              <a:t>với</a:t>
            </a:r>
            <a:r>
              <a:rPr lang="en-US" sz="3500" dirty="0"/>
              <a:t> </a:t>
            </a:r>
            <a:r>
              <a:rPr lang="en-US" sz="3500" dirty="0" err="1"/>
              <a:t>nó</a:t>
            </a:r>
            <a:r>
              <a:rPr lang="en-US" sz="3500" dirty="0"/>
              <a:t> </a:t>
            </a:r>
          </a:p>
        </p:txBody>
      </p:sp>
    </p:spTree>
    <p:extLst>
      <p:ext uri="{BB962C8B-B14F-4D97-AF65-F5344CB8AC3E}">
        <p14:creationId xmlns:p14="http://schemas.microsoft.com/office/powerpoint/2010/main" val="249947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8184" b="6649"/>
          <a:stretch>
            <a:fillRect/>
          </a:stretch>
        </p:blipFill>
        <p:spPr>
          <a:xfrm>
            <a:off x="-54181" y="-62918"/>
            <a:ext cx="12300362" cy="6983835"/>
          </a:xfrm>
          <a:prstGeom prst="rect">
            <a:avLst/>
          </a:prstGeom>
        </p:spPr>
      </p:pic>
      <p:grpSp>
        <p:nvGrpSpPr>
          <p:cNvPr id="3" name="Group 3"/>
          <p:cNvGrpSpPr/>
          <p:nvPr/>
        </p:nvGrpSpPr>
        <p:grpSpPr>
          <a:xfrm>
            <a:off x="311285" y="369651"/>
            <a:ext cx="11880715" cy="6899325"/>
            <a:chOff x="0" y="571500"/>
            <a:chExt cx="11400351" cy="11754442"/>
          </a:xfrm>
        </p:grpSpPr>
        <p:sp>
          <p:nvSpPr>
            <p:cNvPr id="4" name="TextBox 4"/>
            <p:cNvSpPr txBox="1"/>
            <p:nvPr/>
          </p:nvSpPr>
          <p:spPr>
            <a:xfrm>
              <a:off x="0" y="571500"/>
              <a:ext cx="11400351" cy="11754442"/>
            </a:xfrm>
            <a:prstGeom prst="rect">
              <a:avLst/>
            </a:prstGeom>
          </p:spPr>
          <p:txBody>
            <a:bodyPr lIns="0" tIns="0" rIns="0" bIns="0" rtlCol="0" anchor="t">
              <a:spAutoFit/>
            </a:bodyPr>
            <a:lstStyle/>
            <a:p>
              <a:pPr>
                <a:lnSpc>
                  <a:spcPts val="9182"/>
                </a:lnSpc>
              </a:pPr>
              <a:r>
                <a:rPr lang="en-US" sz="3000" dirty="0">
                  <a:solidFill>
                    <a:srgbClr val="FFFFFF"/>
                  </a:solidFill>
                  <a:latin typeface="Times" pitchFamily="2" charset="0"/>
                </a:rPr>
                <a:t>- </a:t>
              </a:r>
              <a:r>
                <a:rPr lang="en-US" sz="3000" dirty="0" err="1">
                  <a:solidFill>
                    <a:srgbClr val="FFFFFF"/>
                  </a:solidFill>
                  <a:latin typeface="Times" pitchFamily="2" charset="0"/>
                </a:rPr>
                <a:t>Mỗi</a:t>
              </a:r>
              <a:r>
                <a:rPr lang="en-US" sz="3000" dirty="0">
                  <a:solidFill>
                    <a:srgbClr val="FFFFFF"/>
                  </a:solidFill>
                  <a:latin typeface="Times" pitchFamily="2" charset="0"/>
                </a:rPr>
                <a:t> </a:t>
              </a:r>
              <a:r>
                <a:rPr lang="en-US" sz="3000" dirty="0" err="1">
                  <a:solidFill>
                    <a:srgbClr val="FFFFFF"/>
                  </a:solidFill>
                  <a:latin typeface="Times" pitchFamily="2" charset="0"/>
                </a:rPr>
                <a:t>ngày</a:t>
              </a:r>
              <a:r>
                <a:rPr lang="en-US" sz="3000" dirty="0">
                  <a:solidFill>
                    <a:srgbClr val="FFFFFF"/>
                  </a:solidFill>
                  <a:latin typeface="Times" pitchFamily="2" charset="0"/>
                </a:rPr>
                <a:t> </a:t>
              </a:r>
              <a:r>
                <a:rPr lang="en-US" sz="3000" dirty="0" err="1">
                  <a:solidFill>
                    <a:srgbClr val="FFFFFF"/>
                  </a:solidFill>
                  <a:latin typeface="Times" pitchFamily="2" charset="0"/>
                </a:rPr>
                <a:t>thức</a:t>
              </a:r>
              <a:r>
                <a:rPr lang="en-US" sz="3000" dirty="0">
                  <a:solidFill>
                    <a:srgbClr val="FFFFFF"/>
                  </a:solidFill>
                  <a:latin typeface="Times" pitchFamily="2" charset="0"/>
                </a:rPr>
                <a:t> </a:t>
              </a:r>
              <a:r>
                <a:rPr lang="en-US" sz="3000" dirty="0" err="1">
                  <a:solidFill>
                    <a:srgbClr val="FFFFFF"/>
                  </a:solidFill>
                  <a:latin typeface="Times" pitchFamily="2" charset="0"/>
                </a:rPr>
                <a:t>dậy</a:t>
              </a:r>
              <a:r>
                <a:rPr lang="en-US" sz="3000" dirty="0">
                  <a:solidFill>
                    <a:srgbClr val="FFFFFF"/>
                  </a:solidFill>
                  <a:latin typeface="Times" pitchFamily="2" charset="0"/>
                </a:rPr>
                <a:t>, </a:t>
              </a:r>
              <a:r>
                <a:rPr lang="en-US" sz="3000" dirty="0" err="1">
                  <a:solidFill>
                    <a:srgbClr val="FFFFFF"/>
                  </a:solidFill>
                  <a:latin typeface="Times" pitchFamily="2" charset="0"/>
                </a:rPr>
                <a:t>điều</a:t>
              </a:r>
              <a:r>
                <a:rPr lang="en-US" sz="3000" dirty="0">
                  <a:solidFill>
                    <a:srgbClr val="FFFFFF"/>
                  </a:solidFill>
                  <a:latin typeface="Times" pitchFamily="2" charset="0"/>
                </a:rPr>
                <a:t> </a:t>
              </a:r>
              <a:r>
                <a:rPr lang="en-US" sz="3000" dirty="0" err="1">
                  <a:solidFill>
                    <a:srgbClr val="FFFFFF"/>
                  </a:solidFill>
                  <a:latin typeface="Times" pitchFamily="2" charset="0"/>
                </a:rPr>
                <a:t>khiến</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tiếp</a:t>
              </a:r>
              <a:r>
                <a:rPr lang="en-US" sz="3000" dirty="0">
                  <a:solidFill>
                    <a:srgbClr val="FFFFFF"/>
                  </a:solidFill>
                  <a:latin typeface="Times" pitchFamily="2" charset="0"/>
                </a:rPr>
                <a:t> </a:t>
              </a:r>
              <a:r>
                <a:rPr lang="en-US" sz="3000" dirty="0" err="1">
                  <a:solidFill>
                    <a:srgbClr val="FFFFFF"/>
                  </a:solidFill>
                  <a:latin typeface="Times" pitchFamily="2" charset="0"/>
                </a:rPr>
                <a:t>tục</a:t>
              </a:r>
              <a:r>
                <a:rPr lang="en-US" sz="3000" dirty="0">
                  <a:solidFill>
                    <a:srgbClr val="FFFFFF"/>
                  </a:solidFill>
                  <a:latin typeface="Times" pitchFamily="2" charset="0"/>
                </a:rPr>
                <a:t> </a:t>
              </a:r>
              <a:r>
                <a:rPr lang="en-US" sz="3000" dirty="0" err="1">
                  <a:solidFill>
                    <a:srgbClr val="FFFFFF"/>
                  </a:solidFill>
                  <a:latin typeface="Times" pitchFamily="2" charset="0"/>
                </a:rPr>
                <a:t>sống</a:t>
              </a:r>
              <a:r>
                <a:rPr lang="en-US" sz="3000" dirty="0">
                  <a:solidFill>
                    <a:srgbClr val="FFFFFF"/>
                  </a:solidFill>
                  <a:latin typeface="Times" pitchFamily="2" charset="0"/>
                </a:rPr>
                <a:t> </a:t>
              </a:r>
              <a:r>
                <a:rPr lang="en-US" sz="3000" dirty="0" err="1">
                  <a:solidFill>
                    <a:srgbClr val="FFFFFF"/>
                  </a:solidFill>
                  <a:latin typeface="Times" pitchFamily="2" charset="0"/>
                </a:rPr>
                <a:t>là</a:t>
              </a:r>
              <a:r>
                <a:rPr lang="en-US" sz="3000" dirty="0">
                  <a:solidFill>
                    <a:srgbClr val="FFFFFF"/>
                  </a:solidFill>
                  <a:latin typeface="Times" pitchFamily="2" charset="0"/>
                </a:rPr>
                <a:t>: </a:t>
              </a:r>
            </a:p>
            <a:p>
              <a:pPr>
                <a:lnSpc>
                  <a:spcPts val="9182"/>
                </a:lnSpc>
              </a:pPr>
              <a:r>
                <a:rPr lang="en-US" sz="3000" dirty="0">
                  <a:solidFill>
                    <a:srgbClr val="FFFFFF"/>
                  </a:solidFill>
                  <a:latin typeface="Times" pitchFamily="2" charset="0"/>
                </a:rPr>
                <a:t>- </a:t>
              </a:r>
              <a:r>
                <a:rPr lang="en-US" sz="3000" dirty="0" err="1">
                  <a:solidFill>
                    <a:srgbClr val="FFFFFF"/>
                  </a:solidFill>
                  <a:latin typeface="Times" pitchFamily="2" charset="0"/>
                </a:rPr>
                <a:t>Nếu</a:t>
              </a:r>
              <a:r>
                <a:rPr lang="en-US" sz="3000" dirty="0">
                  <a:solidFill>
                    <a:srgbClr val="FFFFFF"/>
                  </a:solidFill>
                  <a:latin typeface="Times" pitchFamily="2" charset="0"/>
                </a:rPr>
                <a:t> </a:t>
              </a:r>
              <a:r>
                <a:rPr lang="en-US" sz="3000" dirty="0" err="1">
                  <a:solidFill>
                    <a:srgbClr val="FFFFFF"/>
                  </a:solidFill>
                  <a:latin typeface="Times" pitchFamily="2" charset="0"/>
                </a:rPr>
                <a:t>ngày</a:t>
              </a:r>
              <a:r>
                <a:rPr lang="en-US" sz="3000" dirty="0">
                  <a:solidFill>
                    <a:srgbClr val="FFFFFF"/>
                  </a:solidFill>
                  <a:latin typeface="Times" pitchFamily="2" charset="0"/>
                </a:rPr>
                <a:t> </a:t>
              </a:r>
              <a:r>
                <a:rPr lang="en-US" sz="3000" dirty="0" err="1">
                  <a:solidFill>
                    <a:srgbClr val="FFFFFF"/>
                  </a:solidFill>
                  <a:latin typeface="Times" pitchFamily="2" charset="0"/>
                </a:rPr>
                <a:t>mai</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mất</a:t>
              </a:r>
              <a:r>
                <a:rPr lang="en-US" sz="3000" dirty="0">
                  <a:solidFill>
                    <a:srgbClr val="FFFFFF"/>
                  </a:solidFill>
                  <a:latin typeface="Times" pitchFamily="2" charset="0"/>
                </a:rPr>
                <a:t> </a:t>
              </a:r>
              <a:r>
                <a:rPr lang="en-US" sz="3000" dirty="0" err="1">
                  <a:solidFill>
                    <a:srgbClr val="FFFFFF"/>
                  </a:solidFill>
                  <a:latin typeface="Times" pitchFamily="2" charset="0"/>
                </a:rPr>
                <a:t>đi</a:t>
              </a:r>
              <a:r>
                <a:rPr lang="en-US" sz="3000" dirty="0">
                  <a:solidFill>
                    <a:srgbClr val="FFFFFF"/>
                  </a:solidFill>
                  <a:latin typeface="Times" pitchFamily="2" charset="0"/>
                </a:rPr>
                <a:t>, </a:t>
              </a:r>
              <a:r>
                <a:rPr lang="en-US" sz="3000" dirty="0" err="1">
                  <a:solidFill>
                    <a:srgbClr val="FFFFFF"/>
                  </a:solidFill>
                  <a:latin typeface="Times" pitchFamily="2" charset="0"/>
                </a:rPr>
                <a:t>điều</a:t>
              </a:r>
              <a:r>
                <a:rPr lang="en-US" sz="3000" dirty="0">
                  <a:solidFill>
                    <a:srgbClr val="FFFFFF"/>
                  </a:solidFill>
                  <a:latin typeface="Times" pitchFamily="2" charset="0"/>
                </a:rPr>
                <a:t> </a:t>
              </a:r>
              <a:r>
                <a:rPr lang="en-US" sz="3000" dirty="0" err="1">
                  <a:solidFill>
                    <a:srgbClr val="FFFFFF"/>
                  </a:solidFill>
                  <a:latin typeface="Times" pitchFamily="2" charset="0"/>
                </a:rPr>
                <a:t>hối</a:t>
              </a:r>
              <a:r>
                <a:rPr lang="en-US" sz="3000" dirty="0">
                  <a:solidFill>
                    <a:srgbClr val="FFFFFF"/>
                  </a:solidFill>
                  <a:latin typeface="Times" pitchFamily="2" charset="0"/>
                </a:rPr>
                <a:t> </a:t>
              </a:r>
              <a:r>
                <a:rPr lang="en-US" sz="3000" dirty="0" err="1">
                  <a:solidFill>
                    <a:srgbClr val="FFFFFF"/>
                  </a:solidFill>
                  <a:latin typeface="Times" pitchFamily="2" charset="0"/>
                </a:rPr>
                <a:t>tiếc</a:t>
              </a:r>
              <a:r>
                <a:rPr lang="en-US" sz="3000" dirty="0">
                  <a:solidFill>
                    <a:srgbClr val="FFFFFF"/>
                  </a:solidFill>
                  <a:latin typeface="Times" pitchFamily="2" charset="0"/>
                </a:rPr>
                <a:t> </a:t>
              </a:r>
              <a:r>
                <a:rPr lang="en-US" sz="3000" dirty="0" err="1">
                  <a:solidFill>
                    <a:srgbClr val="FFFFFF"/>
                  </a:solidFill>
                  <a:latin typeface="Times" pitchFamily="2" charset="0"/>
                </a:rPr>
                <a:t>nhất</a:t>
              </a:r>
              <a:r>
                <a:rPr lang="en-US" sz="3000" dirty="0">
                  <a:solidFill>
                    <a:srgbClr val="FFFFFF"/>
                  </a:solidFill>
                  <a:latin typeface="Times" pitchFamily="2" charset="0"/>
                </a:rPr>
                <a:t> </a:t>
              </a:r>
              <a:r>
                <a:rPr lang="en-US" sz="3000" dirty="0" err="1">
                  <a:solidFill>
                    <a:srgbClr val="FFFFFF"/>
                  </a:solidFill>
                  <a:latin typeface="Times" pitchFamily="2" charset="0"/>
                </a:rPr>
                <a:t>của</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là</a:t>
              </a:r>
              <a:r>
                <a:rPr lang="en-US" sz="3000" dirty="0">
                  <a:solidFill>
                    <a:srgbClr val="FFFFFF"/>
                  </a:solidFill>
                  <a:latin typeface="Times" pitchFamily="2" charset="0"/>
                </a:rPr>
                <a:t>: </a:t>
              </a:r>
            </a:p>
            <a:p>
              <a:pPr>
                <a:lnSpc>
                  <a:spcPts val="9182"/>
                </a:lnSpc>
              </a:pPr>
              <a:r>
                <a:rPr lang="en-US" sz="3000" dirty="0">
                  <a:solidFill>
                    <a:srgbClr val="FFFFFF"/>
                  </a:solidFill>
                  <a:latin typeface="Times" pitchFamily="2" charset="0"/>
                </a:rPr>
                <a:t>- </a:t>
              </a:r>
              <a:r>
                <a:rPr lang="en-US" sz="3000" dirty="0" err="1">
                  <a:solidFill>
                    <a:srgbClr val="FFFFFF"/>
                  </a:solidFill>
                  <a:latin typeface="Times" pitchFamily="2" charset="0"/>
                </a:rPr>
                <a:t>Nếu</a:t>
              </a:r>
              <a:r>
                <a:rPr lang="en-US" sz="3000" dirty="0">
                  <a:solidFill>
                    <a:srgbClr val="FFFFFF"/>
                  </a:solidFill>
                  <a:latin typeface="Times" pitchFamily="2" charset="0"/>
                </a:rPr>
                <a:t> </a:t>
              </a:r>
              <a:r>
                <a:rPr lang="en-US" sz="3000" dirty="0" err="1">
                  <a:solidFill>
                    <a:srgbClr val="FFFFFF"/>
                  </a:solidFill>
                  <a:latin typeface="Times" pitchFamily="2" charset="0"/>
                </a:rPr>
                <a:t>ngày</a:t>
              </a:r>
              <a:r>
                <a:rPr lang="en-US" sz="3000" dirty="0">
                  <a:solidFill>
                    <a:srgbClr val="FFFFFF"/>
                  </a:solidFill>
                  <a:latin typeface="Times" pitchFamily="2" charset="0"/>
                </a:rPr>
                <a:t> </a:t>
              </a:r>
              <a:r>
                <a:rPr lang="en-US" sz="3000" dirty="0" err="1">
                  <a:solidFill>
                    <a:srgbClr val="FFFFFF"/>
                  </a:solidFill>
                  <a:latin typeface="Times" pitchFamily="2" charset="0"/>
                </a:rPr>
                <a:t>mai</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thành</a:t>
              </a:r>
              <a:r>
                <a:rPr lang="en-US" sz="3000" dirty="0">
                  <a:solidFill>
                    <a:srgbClr val="FFFFFF"/>
                  </a:solidFill>
                  <a:latin typeface="Times" pitchFamily="2" charset="0"/>
                </a:rPr>
                <a:t> </a:t>
              </a:r>
              <a:r>
                <a:rPr lang="en-US" sz="3000" dirty="0" err="1">
                  <a:solidFill>
                    <a:srgbClr val="FFFFFF"/>
                  </a:solidFill>
                  <a:latin typeface="Times" pitchFamily="2" charset="0"/>
                </a:rPr>
                <a:t>cát</a:t>
              </a:r>
              <a:r>
                <a:rPr lang="en-US" sz="3000" dirty="0">
                  <a:solidFill>
                    <a:srgbClr val="FFFFFF"/>
                  </a:solidFill>
                  <a:latin typeface="Times" pitchFamily="2" charset="0"/>
                </a:rPr>
                <a:t> </a:t>
              </a:r>
              <a:r>
                <a:rPr lang="en-US" sz="3000" dirty="0" err="1">
                  <a:solidFill>
                    <a:srgbClr val="FFFFFF"/>
                  </a:solidFill>
                  <a:latin typeface="Times" pitchFamily="2" charset="0"/>
                </a:rPr>
                <a:t>bụi</a:t>
              </a:r>
              <a:r>
                <a:rPr lang="en-US" sz="3000" dirty="0">
                  <a:solidFill>
                    <a:srgbClr val="FFFFFF"/>
                  </a:solidFill>
                  <a:latin typeface="Times" pitchFamily="2" charset="0"/>
                </a:rPr>
                <a:t>, </a:t>
              </a:r>
              <a:r>
                <a:rPr lang="en-US" sz="3000" dirty="0" err="1">
                  <a:solidFill>
                    <a:srgbClr val="FFFFFF"/>
                  </a:solidFill>
                  <a:latin typeface="Times" pitchFamily="2" charset="0"/>
                </a:rPr>
                <a:t>thứ</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mang</a:t>
              </a:r>
              <a:r>
                <a:rPr lang="en-US" sz="3000" dirty="0">
                  <a:solidFill>
                    <a:srgbClr val="FFFFFF"/>
                  </a:solidFill>
                  <a:latin typeface="Times" pitchFamily="2" charset="0"/>
                </a:rPr>
                <a:t> </a:t>
              </a:r>
              <a:r>
                <a:rPr lang="en-US" sz="3000" dirty="0" err="1">
                  <a:solidFill>
                    <a:srgbClr val="FFFFFF"/>
                  </a:solidFill>
                  <a:latin typeface="Times" pitchFamily="2" charset="0"/>
                </a:rPr>
                <a:t>theo</a:t>
              </a:r>
              <a:r>
                <a:rPr lang="en-US" sz="3000" dirty="0">
                  <a:solidFill>
                    <a:srgbClr val="FFFFFF"/>
                  </a:solidFill>
                  <a:latin typeface="Times" pitchFamily="2" charset="0"/>
                </a:rPr>
                <a:t> </a:t>
              </a:r>
              <a:r>
                <a:rPr lang="en-US" sz="3000" dirty="0" err="1">
                  <a:solidFill>
                    <a:srgbClr val="FFFFFF"/>
                  </a:solidFill>
                  <a:latin typeface="Times" pitchFamily="2" charset="0"/>
                </a:rPr>
                <a:t>là</a:t>
              </a:r>
              <a:r>
                <a:rPr lang="en-US" sz="3000" dirty="0">
                  <a:solidFill>
                    <a:srgbClr val="FFFFFF"/>
                  </a:solidFill>
                  <a:latin typeface="Times" pitchFamily="2" charset="0"/>
                </a:rPr>
                <a:t>: </a:t>
              </a:r>
            </a:p>
            <a:p>
              <a:pPr>
                <a:lnSpc>
                  <a:spcPts val="9182"/>
                </a:lnSpc>
              </a:pPr>
              <a:r>
                <a:rPr lang="en-US" sz="3000" dirty="0">
                  <a:solidFill>
                    <a:srgbClr val="FFFFFF"/>
                  </a:solidFill>
                  <a:latin typeface="Times" pitchFamily="2" charset="0"/>
                </a:rPr>
                <a:t>- </a:t>
              </a:r>
              <a:r>
                <a:rPr lang="en-US" sz="3000" dirty="0" err="1">
                  <a:solidFill>
                    <a:srgbClr val="FFFFFF"/>
                  </a:solidFill>
                  <a:latin typeface="Times" pitchFamily="2" charset="0"/>
                </a:rPr>
                <a:t>Dù</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không</a:t>
              </a:r>
              <a:r>
                <a:rPr lang="en-US" sz="3000" dirty="0">
                  <a:solidFill>
                    <a:srgbClr val="FFFFFF"/>
                  </a:solidFill>
                  <a:latin typeface="Times" pitchFamily="2" charset="0"/>
                </a:rPr>
                <a:t> </a:t>
              </a:r>
              <a:r>
                <a:rPr lang="en-US" sz="3000" dirty="0" err="1">
                  <a:solidFill>
                    <a:srgbClr val="FFFFFF"/>
                  </a:solidFill>
                  <a:latin typeface="Times" pitchFamily="2" charset="0"/>
                </a:rPr>
                <a:t>được</a:t>
              </a:r>
              <a:r>
                <a:rPr lang="en-US" sz="3000" dirty="0">
                  <a:solidFill>
                    <a:srgbClr val="FFFFFF"/>
                  </a:solidFill>
                  <a:latin typeface="Times" pitchFamily="2" charset="0"/>
                </a:rPr>
                <a:t> </a:t>
              </a:r>
              <a:r>
                <a:rPr lang="en-US" sz="3000" dirty="0" err="1">
                  <a:solidFill>
                    <a:srgbClr val="FFFFFF"/>
                  </a:solidFill>
                  <a:latin typeface="Times" pitchFamily="2" charset="0"/>
                </a:rPr>
                <a:t>chọn</a:t>
              </a:r>
              <a:r>
                <a:rPr lang="en-US" sz="3000" dirty="0">
                  <a:solidFill>
                    <a:srgbClr val="FFFFFF"/>
                  </a:solidFill>
                  <a:latin typeface="Times" pitchFamily="2" charset="0"/>
                </a:rPr>
                <a:t> </a:t>
              </a:r>
              <a:r>
                <a:rPr lang="en-US" sz="3000" dirty="0" err="1">
                  <a:solidFill>
                    <a:srgbClr val="FFFFFF"/>
                  </a:solidFill>
                  <a:latin typeface="Times" pitchFamily="2" charset="0"/>
                </a:rPr>
                <a:t>việc</a:t>
              </a:r>
              <a:r>
                <a:rPr lang="en-US" sz="3000" dirty="0">
                  <a:solidFill>
                    <a:srgbClr val="FFFFFF"/>
                  </a:solidFill>
                  <a:latin typeface="Times" pitchFamily="2" charset="0"/>
                </a:rPr>
                <a:t> </a:t>
              </a:r>
              <a:r>
                <a:rPr lang="en-US" sz="3000" dirty="0" err="1">
                  <a:solidFill>
                    <a:srgbClr val="FFFFFF"/>
                  </a:solidFill>
                  <a:latin typeface="Times" pitchFamily="2" charset="0"/>
                </a:rPr>
                <a:t>mình</a:t>
              </a:r>
              <a:r>
                <a:rPr lang="en-US" sz="3000" dirty="0">
                  <a:solidFill>
                    <a:srgbClr val="FFFFFF"/>
                  </a:solidFill>
                  <a:latin typeface="Times" pitchFamily="2" charset="0"/>
                </a:rPr>
                <a:t> </a:t>
              </a:r>
              <a:r>
                <a:rPr lang="en-US" sz="3000" dirty="0" err="1">
                  <a:solidFill>
                    <a:srgbClr val="FFFFFF"/>
                  </a:solidFill>
                  <a:latin typeface="Times" pitchFamily="2" charset="0"/>
                </a:rPr>
                <a:t>được</a:t>
              </a:r>
              <a:r>
                <a:rPr lang="en-US" sz="3000" dirty="0">
                  <a:solidFill>
                    <a:srgbClr val="FFFFFF"/>
                  </a:solidFill>
                  <a:latin typeface="Times" pitchFamily="2" charset="0"/>
                </a:rPr>
                <a:t> </a:t>
              </a:r>
              <a:r>
                <a:rPr lang="en-US" sz="3000" dirty="0" err="1">
                  <a:solidFill>
                    <a:srgbClr val="FFFFFF"/>
                  </a:solidFill>
                  <a:latin typeface="Times" pitchFamily="2" charset="0"/>
                </a:rPr>
                <a:t>sinh</a:t>
              </a:r>
              <a:r>
                <a:rPr lang="en-US" sz="3000" dirty="0">
                  <a:solidFill>
                    <a:srgbClr val="FFFFFF"/>
                  </a:solidFill>
                  <a:latin typeface="Times" pitchFamily="2" charset="0"/>
                </a:rPr>
                <a:t> ra, </a:t>
              </a:r>
              <a:r>
                <a:rPr lang="en-US" sz="3000" dirty="0" err="1">
                  <a:solidFill>
                    <a:srgbClr val="FFFFFF"/>
                  </a:solidFill>
                  <a:latin typeface="Times" pitchFamily="2" charset="0"/>
                </a:rPr>
                <a:t>nhưng</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có</a:t>
              </a:r>
              <a:r>
                <a:rPr lang="en-US" sz="3000" dirty="0">
                  <a:solidFill>
                    <a:srgbClr val="FFFFFF"/>
                  </a:solidFill>
                  <a:latin typeface="Times" pitchFamily="2" charset="0"/>
                </a:rPr>
                <a:t> </a:t>
              </a:r>
              <a:r>
                <a:rPr lang="en-US" sz="3000" dirty="0" err="1">
                  <a:solidFill>
                    <a:srgbClr val="FFFFFF"/>
                  </a:solidFill>
                  <a:latin typeface="Times" pitchFamily="2" charset="0"/>
                </a:rPr>
                <a:t>quyền</a:t>
              </a:r>
              <a:r>
                <a:rPr lang="en-US" sz="3000" dirty="0">
                  <a:solidFill>
                    <a:srgbClr val="FFFFFF"/>
                  </a:solidFill>
                  <a:latin typeface="Times" pitchFamily="2" charset="0"/>
                </a:rPr>
                <a:t> </a:t>
              </a:r>
              <a:r>
                <a:rPr lang="en-US" sz="3000" dirty="0" err="1">
                  <a:solidFill>
                    <a:srgbClr val="FFFFFF"/>
                  </a:solidFill>
                  <a:latin typeface="Times" pitchFamily="2" charset="0"/>
                </a:rPr>
                <a:t>chọn</a:t>
              </a:r>
              <a:r>
                <a:rPr lang="en-US" sz="3000" dirty="0">
                  <a:solidFill>
                    <a:srgbClr val="FFFFFF"/>
                  </a:solidFill>
                  <a:latin typeface="Times" pitchFamily="2" charset="0"/>
                </a:rPr>
                <a:t> </a:t>
              </a:r>
              <a:r>
                <a:rPr lang="en-US" sz="3000" dirty="0" err="1">
                  <a:solidFill>
                    <a:srgbClr val="FFFFFF"/>
                  </a:solidFill>
                  <a:latin typeface="Times" pitchFamily="2" charset="0"/>
                </a:rPr>
                <a:t>sống</a:t>
              </a:r>
              <a:r>
                <a:rPr lang="en-US" sz="3000" dirty="0">
                  <a:solidFill>
                    <a:srgbClr val="FFFFFF"/>
                  </a:solidFill>
                  <a:latin typeface="Times" pitchFamily="2" charset="0"/>
                </a:rPr>
                <a:t> </a:t>
              </a:r>
              <a:r>
                <a:rPr lang="en-US" sz="3000" dirty="0" err="1">
                  <a:solidFill>
                    <a:srgbClr val="FFFFFF"/>
                  </a:solidFill>
                  <a:latin typeface="Times" pitchFamily="2" charset="0"/>
                </a:rPr>
                <a:t>một</a:t>
              </a:r>
              <a:r>
                <a:rPr lang="en-US" sz="3000" dirty="0">
                  <a:solidFill>
                    <a:srgbClr val="FFFFFF"/>
                  </a:solidFill>
                  <a:latin typeface="Times" pitchFamily="2" charset="0"/>
                </a:rPr>
                <a:t> </a:t>
              </a:r>
              <a:r>
                <a:rPr lang="en-US" sz="3000" dirty="0" err="1">
                  <a:solidFill>
                    <a:srgbClr val="FFFFFF"/>
                  </a:solidFill>
                  <a:latin typeface="Times" pitchFamily="2" charset="0"/>
                </a:rPr>
                <a:t>cuộc</a:t>
              </a:r>
              <a:r>
                <a:rPr lang="en-US" sz="3000" dirty="0">
                  <a:solidFill>
                    <a:srgbClr val="FFFFFF"/>
                  </a:solidFill>
                  <a:latin typeface="Times" pitchFamily="2" charset="0"/>
                </a:rPr>
                <a:t> </a:t>
              </a:r>
              <a:r>
                <a:rPr lang="en-US" sz="3000" dirty="0" err="1">
                  <a:solidFill>
                    <a:srgbClr val="FFFFFF"/>
                  </a:solidFill>
                  <a:latin typeface="Times" pitchFamily="2" charset="0"/>
                </a:rPr>
                <a:t>đời</a:t>
              </a:r>
              <a:r>
                <a:rPr lang="en-US" sz="3000" dirty="0">
                  <a:solidFill>
                    <a:srgbClr val="FFFFFF"/>
                  </a:solidFill>
                  <a:latin typeface="Times" pitchFamily="2" charset="0"/>
                </a:rPr>
                <a:t> </a:t>
              </a:r>
              <a:r>
                <a:rPr lang="en-US" sz="3000" dirty="0" err="1">
                  <a:solidFill>
                    <a:srgbClr val="FFFFFF"/>
                  </a:solidFill>
                  <a:latin typeface="Times" pitchFamily="2" charset="0"/>
                </a:rPr>
                <a:t>để</a:t>
              </a:r>
              <a:r>
                <a:rPr lang="en-US" sz="3000" dirty="0">
                  <a:solidFill>
                    <a:srgbClr val="FFFFFF"/>
                  </a:solidFill>
                  <a:latin typeface="Times" pitchFamily="2" charset="0"/>
                </a:rPr>
                <a:t>: </a:t>
              </a:r>
            </a:p>
            <a:p>
              <a:pPr marL="457200" indent="-457200">
                <a:lnSpc>
                  <a:spcPts val="9182"/>
                </a:lnSpc>
                <a:buFontTx/>
                <a:buChar char="-"/>
              </a:pPr>
              <a:endParaRPr lang="en-US" sz="3000" dirty="0">
                <a:solidFill>
                  <a:srgbClr val="FFFFFF"/>
                </a:solidFill>
                <a:latin typeface="Times" pitchFamily="2" charset="0"/>
              </a:endParaRPr>
            </a:p>
          </p:txBody>
        </p:sp>
        <p:sp>
          <p:nvSpPr>
            <p:cNvPr id="5" name="TextBox 5"/>
            <p:cNvSpPr txBox="1"/>
            <p:nvPr/>
          </p:nvSpPr>
          <p:spPr>
            <a:xfrm>
              <a:off x="536332" y="3338201"/>
              <a:ext cx="10327689" cy="685572"/>
            </a:xfrm>
            <a:prstGeom prst="rect">
              <a:avLst/>
            </a:prstGeom>
          </p:spPr>
          <p:txBody>
            <a:bodyPr lIns="0" tIns="0" rIns="0" bIns="0" rtlCol="0" anchor="t">
              <a:spAutoFit/>
            </a:bodyPr>
            <a:lstStyle/>
            <a:p>
              <a:pPr algn="ctr">
                <a:lnSpc>
                  <a:spcPts val="3207"/>
                </a:lnSpc>
              </a:pPr>
              <a:endParaRPr sz="1200"/>
            </a:p>
          </p:txBody>
        </p:sp>
      </p:grpSp>
    </p:spTree>
    <p:extLst>
      <p:ext uri="{BB962C8B-B14F-4D97-AF65-F5344CB8AC3E}">
        <p14:creationId xmlns:p14="http://schemas.microsoft.com/office/powerpoint/2010/main" val="2198856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GB" sz="3600" dirty="0"/>
              <a:t> </a:t>
            </a:r>
            <a:r>
              <a:rPr lang="en-GB" sz="3600" dirty="0" err="1"/>
              <a:t>Sự</a:t>
            </a:r>
            <a:r>
              <a:rPr lang="en-GB" sz="3600" dirty="0"/>
              <a:t> </a:t>
            </a:r>
            <a:r>
              <a:rPr lang="en-GB" sz="3600" dirty="0" err="1"/>
              <a:t>quan</a:t>
            </a:r>
            <a:r>
              <a:rPr lang="en-GB" sz="3600" dirty="0"/>
              <a:t> </a:t>
            </a:r>
            <a:r>
              <a:rPr lang="en-GB" sz="3600" dirty="0" err="1"/>
              <a:t>tâm</a:t>
            </a:r>
            <a:r>
              <a:rPr lang="en-GB" sz="3600" dirty="0"/>
              <a:t> (care): </a:t>
            </a:r>
            <a:r>
              <a:rPr lang="en-GB" sz="3600" dirty="0" err="1"/>
              <a:t>nhìn</a:t>
            </a:r>
            <a:r>
              <a:rPr lang="en-GB" sz="3600" dirty="0"/>
              <a:t> </a:t>
            </a:r>
            <a:r>
              <a:rPr lang="en-GB" sz="3600" dirty="0" err="1"/>
              <a:t>người</a:t>
            </a:r>
            <a:r>
              <a:rPr lang="en-GB" sz="3600" dirty="0"/>
              <a:t> </a:t>
            </a:r>
            <a:r>
              <a:rPr lang="en-GB" sz="3600" dirty="0" err="1"/>
              <a:t>khác</a:t>
            </a:r>
            <a:r>
              <a:rPr lang="en-GB" sz="3600" dirty="0"/>
              <a:t> </a:t>
            </a:r>
            <a:r>
              <a:rPr lang="en-GB" sz="3600" dirty="0" err="1"/>
              <a:t>là</a:t>
            </a:r>
            <a:r>
              <a:rPr lang="en-GB" sz="3600" dirty="0"/>
              <a:t> </a:t>
            </a:r>
            <a:r>
              <a:rPr lang="en-GB" sz="3600" dirty="0" err="1"/>
              <a:t>đồng</a:t>
            </a:r>
            <a:r>
              <a:rPr lang="en-GB" sz="3600" dirty="0"/>
              <a:t> </a:t>
            </a:r>
            <a:r>
              <a:rPr lang="en-GB" sz="3600" dirty="0" err="1"/>
              <a:t>bạn</a:t>
            </a:r>
            <a:r>
              <a:rPr lang="en-GB" sz="3600" dirty="0"/>
              <a:t>, </a:t>
            </a:r>
            <a:r>
              <a:rPr lang="en-GB" sz="3600" dirty="0" err="1"/>
              <a:t>cưu</a:t>
            </a:r>
            <a:r>
              <a:rPr lang="en-GB" sz="3600" dirty="0"/>
              <a:t> </a:t>
            </a:r>
            <a:r>
              <a:rPr lang="en-GB" sz="3600" dirty="0" err="1"/>
              <a:t>mang</a:t>
            </a:r>
            <a:r>
              <a:rPr lang="en-GB" sz="3600" dirty="0"/>
              <a:t> </a:t>
            </a:r>
            <a:r>
              <a:rPr lang="en-GB" sz="3600" dirty="0" err="1"/>
              <a:t>nỗi</a:t>
            </a:r>
            <a:r>
              <a:rPr lang="en-GB" sz="3600" dirty="0"/>
              <a:t> </a:t>
            </a:r>
            <a:r>
              <a:rPr lang="en-GB" sz="3600" dirty="0" err="1"/>
              <a:t>niềm</a:t>
            </a:r>
            <a:r>
              <a:rPr lang="en-GB" sz="3600" dirty="0"/>
              <a:t> </a:t>
            </a:r>
            <a:r>
              <a:rPr lang="en-GB" sz="3600" dirty="0" err="1"/>
              <a:t>của</a:t>
            </a:r>
            <a:r>
              <a:rPr lang="en-GB" sz="3600" dirty="0"/>
              <a:t> </a:t>
            </a:r>
            <a:r>
              <a:rPr lang="en-GB" sz="3600" dirty="0" err="1"/>
              <a:t>họ</a:t>
            </a:r>
            <a:endParaRPr lang="en-GB" sz="3600" dirty="0"/>
          </a:p>
          <a:p>
            <a:r>
              <a:rPr lang="en-GB" sz="3600" dirty="0"/>
              <a:t> </a:t>
            </a:r>
            <a:r>
              <a:rPr lang="en-GB" sz="3600" dirty="0" err="1"/>
              <a:t>Tình</a:t>
            </a:r>
            <a:r>
              <a:rPr lang="en-GB" sz="3600" dirty="0"/>
              <a:t> </a:t>
            </a:r>
            <a:r>
              <a:rPr lang="en-GB" sz="3600" dirty="0" err="1"/>
              <a:t>yêu</a:t>
            </a:r>
            <a:r>
              <a:rPr lang="en-GB" sz="3600" dirty="0"/>
              <a:t> (love): </a:t>
            </a:r>
            <a:r>
              <a:rPr lang="en-GB" sz="3600" dirty="0" err="1"/>
              <a:t>vui</a:t>
            </a:r>
            <a:r>
              <a:rPr lang="en-GB" sz="3600" dirty="0"/>
              <a:t> </a:t>
            </a:r>
            <a:r>
              <a:rPr lang="en-GB" sz="3600" dirty="0" err="1"/>
              <a:t>mừng</a:t>
            </a:r>
            <a:r>
              <a:rPr lang="en-GB" sz="3600" dirty="0"/>
              <a:t> </a:t>
            </a:r>
            <a:r>
              <a:rPr lang="en-GB" sz="3600" dirty="0" err="1"/>
              <a:t>vì</a:t>
            </a:r>
            <a:r>
              <a:rPr lang="en-GB" sz="3600" dirty="0"/>
              <a:t> </a:t>
            </a:r>
            <a:r>
              <a:rPr lang="en-GB" sz="3600" dirty="0" err="1"/>
              <a:t>sự</a:t>
            </a:r>
            <a:r>
              <a:rPr lang="en-GB" sz="3600" dirty="0"/>
              <a:t> </a:t>
            </a:r>
            <a:r>
              <a:rPr lang="en-GB" sz="3600" dirty="0" err="1"/>
              <a:t>hiện</a:t>
            </a:r>
            <a:r>
              <a:rPr lang="en-GB" sz="3600" dirty="0"/>
              <a:t> </a:t>
            </a:r>
            <a:r>
              <a:rPr lang="en-GB" sz="3600" dirty="0" err="1"/>
              <a:t>diện</a:t>
            </a:r>
            <a:r>
              <a:rPr lang="en-GB" sz="3600" dirty="0"/>
              <a:t> </a:t>
            </a:r>
            <a:r>
              <a:rPr lang="en-GB" sz="3600" dirty="0" err="1"/>
              <a:t>của</a:t>
            </a:r>
            <a:r>
              <a:rPr lang="en-GB" sz="3600" dirty="0"/>
              <a:t> </a:t>
            </a:r>
            <a:r>
              <a:rPr lang="en-GB" sz="3600" dirty="0" err="1"/>
              <a:t>người</a:t>
            </a:r>
            <a:r>
              <a:rPr lang="en-GB" sz="3600" dirty="0"/>
              <a:t> </a:t>
            </a:r>
            <a:r>
              <a:rPr lang="en-GB" sz="3600" dirty="0" err="1"/>
              <a:t>khác</a:t>
            </a:r>
            <a:r>
              <a:rPr lang="en-GB" sz="3600" dirty="0"/>
              <a:t> </a:t>
            </a:r>
            <a:r>
              <a:rPr lang="en-GB" sz="3600" dirty="0" err="1"/>
              <a:t>và</a:t>
            </a:r>
            <a:r>
              <a:rPr lang="en-GB" sz="3600" dirty="0"/>
              <a:t> </a:t>
            </a:r>
            <a:r>
              <a:rPr lang="en-GB" sz="3600" dirty="0" err="1"/>
              <a:t>xác</a:t>
            </a:r>
            <a:r>
              <a:rPr lang="en-GB" sz="3600" dirty="0"/>
              <a:t> </a:t>
            </a:r>
            <a:r>
              <a:rPr lang="en-GB" sz="3600" dirty="0" err="1"/>
              <a:t>nhận</a:t>
            </a:r>
            <a:r>
              <a:rPr lang="en-GB" sz="3600" dirty="0"/>
              <a:t> </a:t>
            </a:r>
            <a:r>
              <a:rPr lang="en-GB" sz="3600" dirty="0" err="1"/>
              <a:t>giá</a:t>
            </a:r>
            <a:r>
              <a:rPr lang="en-GB" sz="3600" dirty="0"/>
              <a:t> </a:t>
            </a:r>
            <a:r>
              <a:rPr lang="en-GB" sz="3600" dirty="0" err="1"/>
              <a:t>trị</a:t>
            </a:r>
            <a:r>
              <a:rPr lang="en-GB" sz="3600" dirty="0"/>
              <a:t> </a:t>
            </a:r>
            <a:r>
              <a:rPr lang="en-GB" sz="3600" dirty="0" err="1"/>
              <a:t>và</a:t>
            </a:r>
            <a:r>
              <a:rPr lang="en-GB" sz="3600" dirty="0"/>
              <a:t> </a:t>
            </a:r>
            <a:r>
              <a:rPr lang="en-GB" sz="3600" dirty="0" err="1"/>
              <a:t>sự</a:t>
            </a:r>
            <a:r>
              <a:rPr lang="en-GB" sz="3600" dirty="0"/>
              <a:t> </a:t>
            </a:r>
            <a:r>
              <a:rPr lang="en-GB" sz="3600" dirty="0" err="1"/>
              <a:t>phát</a:t>
            </a:r>
            <a:r>
              <a:rPr lang="en-GB" sz="3600" dirty="0"/>
              <a:t> </a:t>
            </a:r>
            <a:r>
              <a:rPr lang="en-GB" sz="3600" dirty="0" err="1"/>
              <a:t>triển</a:t>
            </a:r>
            <a:r>
              <a:rPr lang="en-GB" sz="3600" dirty="0"/>
              <a:t> </a:t>
            </a:r>
            <a:r>
              <a:rPr lang="en-GB" sz="3600" dirty="0" err="1"/>
              <a:t>của</a:t>
            </a:r>
            <a:r>
              <a:rPr lang="en-GB" sz="3600" dirty="0"/>
              <a:t> </a:t>
            </a:r>
            <a:r>
              <a:rPr lang="en-GB" sz="3600" dirty="0" err="1"/>
              <a:t>người</a:t>
            </a:r>
            <a:r>
              <a:rPr lang="en-GB" sz="3600" dirty="0"/>
              <a:t> </a:t>
            </a:r>
            <a:r>
              <a:rPr lang="en-GB" sz="3600" dirty="0" err="1"/>
              <a:t>đó</a:t>
            </a:r>
            <a:r>
              <a:rPr lang="en-GB" sz="3600" dirty="0"/>
              <a:t> </a:t>
            </a:r>
            <a:r>
              <a:rPr lang="en-GB" sz="3600" dirty="0" err="1"/>
              <a:t>cũng</a:t>
            </a:r>
            <a:r>
              <a:rPr lang="en-GB" sz="3600" dirty="0"/>
              <a:t> </a:t>
            </a:r>
            <a:r>
              <a:rPr lang="en-GB" sz="3600" dirty="0" err="1"/>
              <a:t>chính</a:t>
            </a:r>
            <a:r>
              <a:rPr lang="en-GB" sz="3600" dirty="0"/>
              <a:t> </a:t>
            </a:r>
            <a:r>
              <a:rPr lang="en-GB" sz="3600" dirty="0" err="1"/>
              <a:t>là</a:t>
            </a:r>
            <a:r>
              <a:rPr lang="en-GB" sz="3600" dirty="0"/>
              <a:t> </a:t>
            </a:r>
            <a:r>
              <a:rPr lang="en-GB" sz="3600" dirty="0" err="1"/>
              <a:t>của</a:t>
            </a:r>
            <a:r>
              <a:rPr lang="en-GB" sz="3600" dirty="0"/>
              <a:t> </a:t>
            </a:r>
            <a:r>
              <a:rPr lang="en-GB" sz="3600" dirty="0" err="1"/>
              <a:t>mình</a:t>
            </a:r>
            <a:endParaRPr lang="en-GB" sz="3600" dirty="0"/>
          </a:p>
          <a:p>
            <a:r>
              <a:rPr lang="en-GB" sz="3600" dirty="0"/>
              <a:t> Ý </a:t>
            </a:r>
            <a:r>
              <a:rPr lang="en-GB" sz="3600" dirty="0" err="1"/>
              <a:t>chí</a:t>
            </a:r>
            <a:r>
              <a:rPr lang="en-GB" sz="3600" dirty="0"/>
              <a:t> (will): </a:t>
            </a:r>
            <a:r>
              <a:rPr lang="en-GB" sz="3600" dirty="0" err="1"/>
              <a:t>khả</a:t>
            </a:r>
            <a:r>
              <a:rPr lang="en-GB" sz="3600" dirty="0"/>
              <a:t> </a:t>
            </a:r>
            <a:r>
              <a:rPr lang="en-GB" sz="3600" dirty="0" err="1"/>
              <a:t>năng</a:t>
            </a:r>
            <a:r>
              <a:rPr lang="en-GB" sz="3600" dirty="0"/>
              <a:t> </a:t>
            </a:r>
            <a:r>
              <a:rPr lang="en-GB" sz="3600" dirty="0" err="1"/>
              <a:t>tổ</a:t>
            </a:r>
            <a:r>
              <a:rPr lang="en-GB" sz="3600" dirty="0"/>
              <a:t> </a:t>
            </a:r>
            <a:r>
              <a:rPr lang="en-GB" sz="3600" dirty="0" err="1"/>
              <a:t>chức</a:t>
            </a:r>
            <a:r>
              <a:rPr lang="en-GB" sz="3600" dirty="0"/>
              <a:t> </a:t>
            </a:r>
            <a:r>
              <a:rPr lang="en-GB" sz="3600" dirty="0" err="1"/>
              <a:t>bản</a:t>
            </a:r>
            <a:r>
              <a:rPr lang="en-GB" sz="3600" dirty="0"/>
              <a:t> </a:t>
            </a:r>
            <a:r>
              <a:rPr lang="en-GB" sz="3600" dirty="0" err="1"/>
              <a:t>thân</a:t>
            </a:r>
            <a:r>
              <a:rPr lang="en-GB" sz="3600" dirty="0"/>
              <a:t> </a:t>
            </a:r>
            <a:r>
              <a:rPr lang="en-GB" sz="3600" dirty="0" err="1"/>
              <a:t>để</a:t>
            </a:r>
            <a:r>
              <a:rPr lang="en-GB" sz="3600" dirty="0"/>
              <a:t> </a:t>
            </a:r>
            <a:r>
              <a:rPr lang="en-GB" sz="3600" dirty="0" err="1"/>
              <a:t>tiến</a:t>
            </a:r>
            <a:r>
              <a:rPr lang="en-GB" sz="3600" dirty="0"/>
              <a:t> </a:t>
            </a:r>
            <a:r>
              <a:rPr lang="en-GB" sz="3600" dirty="0" err="1"/>
              <a:t>tới</a:t>
            </a:r>
            <a:r>
              <a:rPr lang="en-GB" sz="3600" dirty="0"/>
              <a:t> </a:t>
            </a:r>
            <a:r>
              <a:rPr lang="en-GB" sz="3600" dirty="0" err="1"/>
              <a:t>một</a:t>
            </a:r>
            <a:r>
              <a:rPr lang="en-GB" sz="3600" dirty="0"/>
              <a:t> </a:t>
            </a:r>
            <a:r>
              <a:rPr lang="en-GB" sz="3600" dirty="0" err="1"/>
              <a:t>mục</a:t>
            </a:r>
            <a:r>
              <a:rPr lang="en-GB" sz="3600" dirty="0"/>
              <a:t> </a:t>
            </a:r>
            <a:r>
              <a:rPr lang="en-GB" sz="3600" dirty="0" err="1"/>
              <a:t>tiêu</a:t>
            </a:r>
            <a:endParaRPr lang="en-GB" sz="3600" dirty="0"/>
          </a:p>
        </p:txBody>
      </p:sp>
      <p:sp>
        <p:nvSpPr>
          <p:cNvPr id="4" name="Title 1">
            <a:extLst>
              <a:ext uri="{FF2B5EF4-FFF2-40B4-BE49-F238E27FC236}">
                <a16:creationId xmlns:a16="http://schemas.microsoft.com/office/drawing/2014/main" id="{5EF3AA1A-1226-4F4A-BBD8-145B9CF03BD4}"/>
              </a:ext>
            </a:extLst>
          </p:cNvPr>
          <p:cNvSpPr>
            <a:spLocks noGrp="1"/>
          </p:cNvSpPr>
          <p:nvPr>
            <p:ph type="title"/>
          </p:nvPr>
        </p:nvSpPr>
        <p:spPr>
          <a:xfrm>
            <a:off x="365760" y="-40990"/>
            <a:ext cx="10515600" cy="1325563"/>
          </a:xfrm>
        </p:spPr>
        <p:txBody>
          <a:bodyPr/>
          <a:lstStyle/>
          <a:p>
            <a:r>
              <a:rPr lang="en-US" b="1" dirty="0"/>
              <a:t>II. Rollo May</a:t>
            </a:r>
            <a:endParaRPr lang="en-US" dirty="0"/>
          </a:p>
        </p:txBody>
      </p:sp>
    </p:spTree>
    <p:extLst>
      <p:ext uri="{BB962C8B-B14F-4D97-AF65-F5344CB8AC3E}">
        <p14:creationId xmlns:p14="http://schemas.microsoft.com/office/powerpoint/2010/main" val="1710684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Autofit/>
          </a:bodyPr>
          <a:lstStyle/>
          <a:p>
            <a:pPr marL="0" indent="0">
              <a:buNone/>
            </a:pPr>
            <a:r>
              <a:rPr lang="en-US" sz="3200" b="1" dirty="0"/>
              <a:t>6. </a:t>
            </a:r>
            <a:r>
              <a:rPr lang="en-US" sz="3200" b="1" dirty="0" err="1"/>
              <a:t>Bốn</a:t>
            </a:r>
            <a:r>
              <a:rPr lang="en-US" sz="3000" b="1" dirty="0"/>
              <a:t> </a:t>
            </a:r>
            <a:r>
              <a:rPr lang="en-US" sz="3000" b="1" dirty="0" err="1"/>
              <a:t>dạng</a:t>
            </a:r>
            <a:r>
              <a:rPr lang="en-US" sz="3000" b="1" dirty="0"/>
              <a:t> </a:t>
            </a:r>
            <a:r>
              <a:rPr lang="en-US" sz="3000" b="1" dirty="0" err="1"/>
              <a:t>thức</a:t>
            </a:r>
            <a:r>
              <a:rPr lang="en-US" sz="3000" b="1" dirty="0"/>
              <a:t> </a:t>
            </a:r>
            <a:r>
              <a:rPr lang="en-US" sz="3000" b="1" dirty="0" err="1"/>
              <a:t>tình</a:t>
            </a:r>
            <a:r>
              <a:rPr lang="en-US" sz="3000" b="1" dirty="0"/>
              <a:t> </a:t>
            </a:r>
            <a:r>
              <a:rPr lang="en-US" sz="3000" b="1" dirty="0" err="1"/>
              <a:t>yêu</a:t>
            </a:r>
            <a:r>
              <a:rPr lang="en-US" sz="3000" b="1" dirty="0"/>
              <a:t> (</a:t>
            </a:r>
            <a:r>
              <a:rPr lang="en-US" sz="3000" b="1" i="1" dirty="0"/>
              <a:t>sex, </a:t>
            </a:r>
            <a:r>
              <a:rPr lang="en-US" sz="3000" b="1" i="1" dirty="0" err="1"/>
              <a:t>eros</a:t>
            </a:r>
            <a:r>
              <a:rPr lang="en-US" sz="3000" b="1" i="1" dirty="0"/>
              <a:t>, </a:t>
            </a:r>
            <a:r>
              <a:rPr lang="en-US" sz="3000" b="1" i="1" dirty="0" err="1"/>
              <a:t>philia</a:t>
            </a:r>
            <a:r>
              <a:rPr lang="en-US" sz="3000" b="1" i="1" dirty="0"/>
              <a:t>, and agape</a:t>
            </a:r>
            <a:r>
              <a:rPr lang="en-US" sz="3000" b="1" dirty="0"/>
              <a:t>) </a:t>
            </a:r>
          </a:p>
          <a:p>
            <a:pPr>
              <a:buFontTx/>
              <a:buChar char="-"/>
            </a:pPr>
            <a:r>
              <a:rPr lang="en-US" sz="3000" b="1" i="1" dirty="0"/>
              <a:t>Sex (</a:t>
            </a:r>
            <a:r>
              <a:rPr lang="en-US" sz="3000" b="1" i="1" dirty="0" err="1"/>
              <a:t>tình</a:t>
            </a:r>
            <a:r>
              <a:rPr lang="en-US" sz="3000" b="1" i="1" dirty="0"/>
              <a:t> </a:t>
            </a:r>
            <a:r>
              <a:rPr lang="en-US" sz="3000" b="1" i="1" dirty="0" err="1"/>
              <a:t>dục</a:t>
            </a:r>
            <a:r>
              <a:rPr lang="en-US" sz="3000" b="1" i="1" dirty="0"/>
              <a:t>): </a:t>
            </a:r>
            <a:r>
              <a:rPr lang="en-US" sz="3000" dirty="0" err="1"/>
              <a:t>Là</a:t>
            </a:r>
            <a:r>
              <a:rPr lang="en-US" sz="3000" dirty="0"/>
              <a:t> </a:t>
            </a:r>
            <a:r>
              <a:rPr lang="en-US" sz="3000" dirty="0" err="1"/>
              <a:t>bản</a:t>
            </a:r>
            <a:r>
              <a:rPr lang="en-US" sz="3000" dirty="0"/>
              <a:t> </a:t>
            </a:r>
            <a:r>
              <a:rPr lang="en-US" sz="3000" dirty="0" err="1"/>
              <a:t>năng</a:t>
            </a:r>
            <a:r>
              <a:rPr lang="en-US" sz="3000" dirty="0"/>
              <a:t> </a:t>
            </a:r>
            <a:r>
              <a:rPr lang="en-US" sz="3000" dirty="0" err="1"/>
              <a:t>sinh</a:t>
            </a:r>
            <a:r>
              <a:rPr lang="en-US" sz="3000" dirty="0"/>
              <a:t> </a:t>
            </a:r>
            <a:r>
              <a:rPr lang="en-US" sz="3000" dirty="0" err="1"/>
              <a:t>học</a:t>
            </a:r>
            <a:r>
              <a:rPr lang="en-US" sz="3000" dirty="0"/>
              <a:t> </a:t>
            </a:r>
            <a:r>
              <a:rPr lang="en-US" sz="3000" dirty="0" err="1"/>
              <a:t>mà</a:t>
            </a:r>
            <a:r>
              <a:rPr lang="en-US" sz="3000" dirty="0"/>
              <a:t> con </a:t>
            </a:r>
            <a:r>
              <a:rPr lang="en-US" sz="3000" dirty="0" err="1"/>
              <a:t>người</a:t>
            </a:r>
            <a:r>
              <a:rPr lang="en-US" sz="3000" dirty="0"/>
              <a:t> </a:t>
            </a:r>
            <a:r>
              <a:rPr lang="en-US" sz="3000" dirty="0" err="1"/>
              <a:t>cần</a:t>
            </a:r>
            <a:r>
              <a:rPr lang="en-US" sz="3000" dirty="0"/>
              <a:t> </a:t>
            </a:r>
            <a:r>
              <a:rPr lang="en-US" sz="3000" dirty="0" err="1"/>
              <a:t>có</a:t>
            </a:r>
            <a:r>
              <a:rPr lang="en-US" sz="3000" dirty="0"/>
              <a:t> </a:t>
            </a:r>
            <a:r>
              <a:rPr lang="en-US" sz="3000" dirty="0" err="1"/>
              <a:t>để</a:t>
            </a:r>
            <a:r>
              <a:rPr lang="en-US" sz="3000" dirty="0"/>
              <a:t> </a:t>
            </a:r>
            <a:r>
              <a:rPr lang="en-US" sz="3000" dirty="0" err="1"/>
              <a:t>duy</a:t>
            </a:r>
            <a:r>
              <a:rPr lang="en-US" sz="3000" dirty="0"/>
              <a:t> </a:t>
            </a:r>
            <a:r>
              <a:rPr lang="en-US" sz="3000" dirty="0" err="1"/>
              <a:t>trì</a:t>
            </a:r>
            <a:r>
              <a:rPr lang="en-US" sz="3000" dirty="0"/>
              <a:t> </a:t>
            </a:r>
            <a:r>
              <a:rPr lang="en-US" sz="3000" dirty="0" err="1"/>
              <a:t>giống</a:t>
            </a:r>
            <a:r>
              <a:rPr lang="en-US" sz="3000" dirty="0"/>
              <a:t> </a:t>
            </a:r>
            <a:r>
              <a:rPr lang="en-US" sz="3000" dirty="0" err="1"/>
              <a:t>nòi</a:t>
            </a:r>
            <a:r>
              <a:rPr lang="en-US" sz="3000" dirty="0"/>
              <a:t>, </a:t>
            </a:r>
            <a:r>
              <a:rPr lang="en-US" sz="3000" dirty="0" err="1"/>
              <a:t>cũng</a:t>
            </a:r>
            <a:r>
              <a:rPr lang="en-US" sz="3000" dirty="0"/>
              <a:t> </a:t>
            </a:r>
            <a:r>
              <a:rPr lang="en-US" sz="3000" dirty="0" err="1"/>
              <a:t>là</a:t>
            </a:r>
            <a:r>
              <a:rPr lang="en-US" sz="3000" dirty="0"/>
              <a:t> </a:t>
            </a:r>
            <a:r>
              <a:rPr lang="en-US" sz="3000" dirty="0" err="1"/>
              <a:t>niềm</a:t>
            </a:r>
            <a:r>
              <a:rPr lang="en-US" sz="3000" dirty="0"/>
              <a:t> </a:t>
            </a:r>
            <a:r>
              <a:rPr lang="en-US" sz="3000" dirty="0" err="1"/>
              <a:t>vui</a:t>
            </a:r>
            <a:r>
              <a:rPr lang="en-US" sz="3000" dirty="0"/>
              <a:t> </a:t>
            </a:r>
            <a:r>
              <a:rPr lang="en-US" sz="3000" dirty="0" err="1"/>
              <a:t>của</a:t>
            </a:r>
            <a:r>
              <a:rPr lang="en-US" sz="3000" dirty="0"/>
              <a:t> </a:t>
            </a:r>
            <a:r>
              <a:rPr lang="en-US" sz="3000" dirty="0" err="1"/>
              <a:t>loài</a:t>
            </a:r>
            <a:r>
              <a:rPr lang="en-US" sz="3000" dirty="0"/>
              <a:t> </a:t>
            </a:r>
            <a:r>
              <a:rPr lang="en-US" sz="3000" dirty="0" err="1"/>
              <a:t>người</a:t>
            </a:r>
            <a:r>
              <a:rPr lang="en-US" sz="3000" dirty="0"/>
              <a:t>. </a:t>
            </a:r>
          </a:p>
          <a:p>
            <a:pPr>
              <a:buFontTx/>
              <a:buChar char="-"/>
            </a:pPr>
            <a:r>
              <a:rPr lang="en-US" sz="3000" b="1" i="1" dirty="0"/>
              <a:t>Eros (</a:t>
            </a:r>
            <a:r>
              <a:rPr lang="en-US" sz="3000" b="1" i="1" dirty="0" err="1"/>
              <a:t>ái</a:t>
            </a:r>
            <a:r>
              <a:rPr lang="en-US" sz="3000" b="1" i="1" dirty="0"/>
              <a:t> </a:t>
            </a:r>
            <a:r>
              <a:rPr lang="en-US" sz="3000" b="1" i="1" dirty="0" err="1"/>
              <a:t>tình</a:t>
            </a:r>
            <a:r>
              <a:rPr lang="en-US" sz="3000" b="1" i="1" dirty="0"/>
              <a:t>): </a:t>
            </a:r>
            <a:r>
              <a:rPr lang="en-US" sz="3000" dirty="0" err="1"/>
              <a:t>Là</a:t>
            </a:r>
            <a:r>
              <a:rPr lang="en-US" sz="3000" dirty="0"/>
              <a:t> </a:t>
            </a:r>
            <a:r>
              <a:rPr lang="en-US" sz="3000" dirty="0" err="1"/>
              <a:t>nhu</a:t>
            </a:r>
            <a:r>
              <a:rPr lang="en-US" sz="3000" dirty="0"/>
              <a:t> </a:t>
            </a:r>
            <a:r>
              <a:rPr lang="en-US" sz="3000" dirty="0" err="1"/>
              <a:t>cầu</a:t>
            </a:r>
            <a:r>
              <a:rPr lang="en-US" sz="3000" dirty="0"/>
              <a:t> </a:t>
            </a:r>
            <a:r>
              <a:rPr lang="en-US" sz="3000" dirty="0" err="1"/>
              <a:t>tâm</a:t>
            </a:r>
            <a:r>
              <a:rPr lang="en-US" sz="3000" dirty="0"/>
              <a:t> </a:t>
            </a:r>
            <a:r>
              <a:rPr lang="en-US" sz="3000" dirty="0" err="1"/>
              <a:t>lý</a:t>
            </a:r>
            <a:r>
              <a:rPr lang="en-US" sz="3000" dirty="0"/>
              <a:t> </a:t>
            </a:r>
            <a:r>
              <a:rPr lang="en-US" sz="3000" dirty="0" err="1"/>
              <a:t>gắn</a:t>
            </a:r>
            <a:r>
              <a:rPr lang="en-US" sz="3000" dirty="0"/>
              <a:t> </a:t>
            </a:r>
            <a:r>
              <a:rPr lang="en-US" sz="3000" dirty="0" err="1"/>
              <a:t>kết</a:t>
            </a:r>
            <a:r>
              <a:rPr lang="en-US" sz="3000" dirty="0"/>
              <a:t> </a:t>
            </a:r>
            <a:r>
              <a:rPr lang="en-US" sz="3000" dirty="0" err="1"/>
              <a:t>với</a:t>
            </a:r>
            <a:r>
              <a:rPr lang="en-US" sz="3000" dirty="0"/>
              <a:t> </a:t>
            </a:r>
            <a:r>
              <a:rPr lang="en-US" sz="3000" dirty="0" err="1"/>
              <a:t>một</a:t>
            </a:r>
            <a:r>
              <a:rPr lang="en-US" sz="3000" dirty="0"/>
              <a:t> </a:t>
            </a:r>
            <a:r>
              <a:rPr lang="en-US" sz="3000" dirty="0" err="1"/>
              <a:t>người</a:t>
            </a:r>
            <a:r>
              <a:rPr lang="en-US" sz="3000" dirty="0"/>
              <a:t>. </a:t>
            </a:r>
            <a:r>
              <a:rPr lang="en-US" sz="3000" dirty="0" err="1"/>
              <a:t>Mong</a:t>
            </a:r>
            <a:r>
              <a:rPr lang="en-US" sz="3000" dirty="0"/>
              <a:t> </a:t>
            </a:r>
            <a:r>
              <a:rPr lang="en-US" sz="3000" dirty="0" err="1"/>
              <a:t>muốn</a:t>
            </a:r>
            <a:r>
              <a:rPr lang="en-US" sz="3000" dirty="0"/>
              <a:t> </a:t>
            </a:r>
            <a:r>
              <a:rPr lang="en-US" sz="3000" dirty="0" err="1"/>
              <a:t>được</a:t>
            </a:r>
            <a:r>
              <a:rPr lang="en-US" sz="3000" dirty="0"/>
              <a:t> </a:t>
            </a:r>
            <a:r>
              <a:rPr lang="en-US" sz="3000" dirty="0" err="1"/>
              <a:t>đi</a:t>
            </a:r>
            <a:r>
              <a:rPr lang="en-US" sz="3000" dirty="0"/>
              <a:t> qua </a:t>
            </a:r>
            <a:r>
              <a:rPr lang="en-US" sz="3000" dirty="0" err="1"/>
              <a:t>những</a:t>
            </a:r>
            <a:r>
              <a:rPr lang="en-US" sz="3000" dirty="0"/>
              <a:t> </a:t>
            </a:r>
            <a:r>
              <a:rPr lang="en-US" sz="3000" dirty="0" err="1"/>
              <a:t>trải</a:t>
            </a:r>
            <a:r>
              <a:rPr lang="en-US" sz="3000" dirty="0"/>
              <a:t> </a:t>
            </a:r>
            <a:r>
              <a:rPr lang="en-US" sz="3000" dirty="0" err="1"/>
              <a:t>nghiệm</a:t>
            </a:r>
            <a:r>
              <a:rPr lang="en-US" sz="3000" dirty="0"/>
              <a:t> </a:t>
            </a:r>
            <a:r>
              <a:rPr lang="en-US" sz="3000" dirty="0" err="1"/>
              <a:t>cùng</a:t>
            </a:r>
            <a:r>
              <a:rPr lang="en-US" sz="3000" dirty="0"/>
              <a:t> </a:t>
            </a:r>
            <a:r>
              <a:rPr lang="en-US" sz="3000" dirty="0" err="1"/>
              <a:t>nhau</a:t>
            </a:r>
            <a:r>
              <a:rPr lang="en-US" sz="3000" dirty="0"/>
              <a:t> </a:t>
            </a:r>
            <a:r>
              <a:rPr lang="en-US" sz="3000" dirty="0" err="1"/>
              <a:t>một</a:t>
            </a:r>
            <a:r>
              <a:rPr lang="en-US" sz="3000" dirty="0"/>
              <a:t> </a:t>
            </a:r>
            <a:r>
              <a:rPr lang="en-US" sz="3000" dirty="0" err="1"/>
              <a:t>cách</a:t>
            </a:r>
            <a:r>
              <a:rPr lang="en-US" sz="3000" dirty="0"/>
              <a:t> </a:t>
            </a:r>
            <a:r>
              <a:rPr lang="en-US" sz="3000" dirty="0" err="1"/>
              <a:t>bền</a:t>
            </a:r>
            <a:r>
              <a:rPr lang="en-US" sz="3000" dirty="0"/>
              <a:t> </a:t>
            </a:r>
            <a:r>
              <a:rPr lang="en-US" sz="3000" dirty="0" err="1"/>
              <a:t>lâu</a:t>
            </a:r>
            <a:r>
              <a:rPr lang="en-US" sz="3000" dirty="0"/>
              <a:t>. </a:t>
            </a:r>
          </a:p>
          <a:p>
            <a:pPr marL="0" indent="0">
              <a:buNone/>
            </a:pPr>
            <a:r>
              <a:rPr lang="en-US" sz="3000" dirty="0"/>
              <a:t>+ </a:t>
            </a:r>
            <a:r>
              <a:rPr lang="en-US" sz="3000" dirty="0" err="1"/>
              <a:t>Xây</a:t>
            </a:r>
            <a:r>
              <a:rPr lang="en-US" sz="3000" dirty="0"/>
              <a:t> </a:t>
            </a:r>
            <a:r>
              <a:rPr lang="en-US" sz="3000" dirty="0" err="1"/>
              <a:t>dựng</a:t>
            </a:r>
            <a:r>
              <a:rPr lang="en-US" sz="3000" dirty="0"/>
              <a:t> </a:t>
            </a:r>
            <a:r>
              <a:rPr lang="en-US" sz="3000" dirty="0" err="1"/>
              <a:t>dựa</a:t>
            </a:r>
            <a:r>
              <a:rPr lang="en-US" sz="3000" dirty="0"/>
              <a:t> </a:t>
            </a:r>
            <a:r>
              <a:rPr lang="en-US" sz="3000" dirty="0" err="1"/>
              <a:t>trên</a:t>
            </a:r>
            <a:r>
              <a:rPr lang="en-US" sz="3000" dirty="0"/>
              <a:t> </a:t>
            </a:r>
            <a:r>
              <a:rPr lang="en-US" sz="3000" dirty="0" err="1"/>
              <a:t>sự</a:t>
            </a:r>
            <a:r>
              <a:rPr lang="en-US" sz="3000" dirty="0"/>
              <a:t> </a:t>
            </a:r>
            <a:r>
              <a:rPr lang="en-US" sz="3000" dirty="0" err="1"/>
              <a:t>quan</a:t>
            </a:r>
            <a:r>
              <a:rPr lang="en-US" sz="3000" dirty="0"/>
              <a:t> </a:t>
            </a:r>
            <a:r>
              <a:rPr lang="en-US" sz="3000" dirty="0" err="1"/>
              <a:t>tâm</a:t>
            </a:r>
            <a:r>
              <a:rPr lang="en-US" sz="3000" dirty="0"/>
              <a:t>, </a:t>
            </a:r>
            <a:r>
              <a:rPr lang="en-US" dirty="0" err="1"/>
              <a:t>sự</a:t>
            </a:r>
            <a:r>
              <a:rPr lang="en-US" dirty="0"/>
              <a:t> </a:t>
            </a:r>
            <a:r>
              <a:rPr lang="en-US" dirty="0" err="1"/>
              <a:t>dịu</a:t>
            </a:r>
            <a:r>
              <a:rPr lang="en-US" dirty="0"/>
              <a:t> </a:t>
            </a:r>
            <a:r>
              <a:rPr lang="en-US" dirty="0" err="1"/>
              <a:t>dàng</a:t>
            </a:r>
            <a:r>
              <a:rPr lang="en-US" dirty="0"/>
              <a:t> </a:t>
            </a:r>
            <a:r>
              <a:rPr lang="en-US" dirty="0" err="1"/>
              <a:t>và</a:t>
            </a:r>
            <a:r>
              <a:rPr lang="en-US" dirty="0"/>
              <a:t> </a:t>
            </a:r>
            <a:r>
              <a:rPr lang="en-US" dirty="0" err="1"/>
              <a:t>lòng</a:t>
            </a:r>
            <a:r>
              <a:rPr lang="en-US" dirty="0"/>
              <a:t> </a:t>
            </a:r>
            <a:r>
              <a:rPr lang="en-US" dirty="0" err="1"/>
              <a:t>tốt</a:t>
            </a:r>
            <a:r>
              <a:rPr lang="en-US" dirty="0"/>
              <a:t> </a:t>
            </a:r>
          </a:p>
          <a:p>
            <a:pPr marL="0" indent="0">
              <a:buNone/>
            </a:pPr>
            <a:endParaRPr lang="en-US" sz="3000" dirty="0"/>
          </a:p>
        </p:txBody>
      </p:sp>
    </p:spTree>
    <p:extLst>
      <p:ext uri="{BB962C8B-B14F-4D97-AF65-F5344CB8AC3E}">
        <p14:creationId xmlns:p14="http://schemas.microsoft.com/office/powerpoint/2010/main" val="1103904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8184" b="6649"/>
          <a:stretch>
            <a:fillRect/>
          </a:stretch>
        </p:blipFill>
        <p:spPr>
          <a:xfrm>
            <a:off x="-54181" y="-62918"/>
            <a:ext cx="12300362" cy="6983835"/>
          </a:xfrm>
          <a:prstGeom prst="rect">
            <a:avLst/>
          </a:prstGeom>
        </p:spPr>
      </p:pic>
      <p:grpSp>
        <p:nvGrpSpPr>
          <p:cNvPr id="3" name="Group 3"/>
          <p:cNvGrpSpPr/>
          <p:nvPr/>
        </p:nvGrpSpPr>
        <p:grpSpPr>
          <a:xfrm>
            <a:off x="311285" y="369651"/>
            <a:ext cx="11880715" cy="6899325"/>
            <a:chOff x="0" y="571500"/>
            <a:chExt cx="11400351" cy="11754442"/>
          </a:xfrm>
        </p:grpSpPr>
        <p:sp>
          <p:nvSpPr>
            <p:cNvPr id="4" name="TextBox 4"/>
            <p:cNvSpPr txBox="1"/>
            <p:nvPr/>
          </p:nvSpPr>
          <p:spPr>
            <a:xfrm>
              <a:off x="0" y="571500"/>
              <a:ext cx="11400351" cy="11754442"/>
            </a:xfrm>
            <a:prstGeom prst="rect">
              <a:avLst/>
            </a:prstGeom>
          </p:spPr>
          <p:txBody>
            <a:bodyPr lIns="0" tIns="0" rIns="0" bIns="0" rtlCol="0" anchor="t">
              <a:spAutoFit/>
            </a:bodyPr>
            <a:lstStyle/>
            <a:p>
              <a:pPr>
                <a:lnSpc>
                  <a:spcPts val="9182"/>
                </a:lnSpc>
              </a:pPr>
              <a:r>
                <a:rPr lang="en-US" sz="3000" dirty="0">
                  <a:solidFill>
                    <a:srgbClr val="FFFFFF"/>
                  </a:solidFill>
                  <a:latin typeface="Times" pitchFamily="2" charset="0"/>
                </a:rPr>
                <a:t>- </a:t>
              </a:r>
              <a:r>
                <a:rPr lang="en-US" sz="3000" dirty="0" err="1">
                  <a:solidFill>
                    <a:srgbClr val="FFFFFF"/>
                  </a:solidFill>
                  <a:latin typeface="Times" pitchFamily="2" charset="0"/>
                </a:rPr>
                <a:t>Mỗi</a:t>
              </a:r>
              <a:r>
                <a:rPr lang="en-US" sz="3000" dirty="0">
                  <a:solidFill>
                    <a:srgbClr val="FFFFFF"/>
                  </a:solidFill>
                  <a:latin typeface="Times" pitchFamily="2" charset="0"/>
                </a:rPr>
                <a:t> </a:t>
              </a:r>
              <a:r>
                <a:rPr lang="en-US" sz="3000" dirty="0" err="1">
                  <a:solidFill>
                    <a:srgbClr val="FFFFFF"/>
                  </a:solidFill>
                  <a:latin typeface="Times" pitchFamily="2" charset="0"/>
                </a:rPr>
                <a:t>ngày</a:t>
              </a:r>
              <a:r>
                <a:rPr lang="en-US" sz="3000" dirty="0">
                  <a:solidFill>
                    <a:srgbClr val="FFFFFF"/>
                  </a:solidFill>
                  <a:latin typeface="Times" pitchFamily="2" charset="0"/>
                </a:rPr>
                <a:t> </a:t>
              </a:r>
              <a:r>
                <a:rPr lang="en-US" sz="3000" dirty="0" err="1">
                  <a:solidFill>
                    <a:srgbClr val="FFFFFF"/>
                  </a:solidFill>
                  <a:latin typeface="Times" pitchFamily="2" charset="0"/>
                </a:rPr>
                <a:t>thức</a:t>
              </a:r>
              <a:r>
                <a:rPr lang="en-US" sz="3000" dirty="0">
                  <a:solidFill>
                    <a:srgbClr val="FFFFFF"/>
                  </a:solidFill>
                  <a:latin typeface="Times" pitchFamily="2" charset="0"/>
                </a:rPr>
                <a:t> </a:t>
              </a:r>
              <a:r>
                <a:rPr lang="en-US" sz="3000" dirty="0" err="1">
                  <a:solidFill>
                    <a:srgbClr val="FFFFFF"/>
                  </a:solidFill>
                  <a:latin typeface="Times" pitchFamily="2" charset="0"/>
                </a:rPr>
                <a:t>dậy</a:t>
              </a:r>
              <a:r>
                <a:rPr lang="en-US" sz="3000" dirty="0">
                  <a:solidFill>
                    <a:srgbClr val="FFFFFF"/>
                  </a:solidFill>
                  <a:latin typeface="Times" pitchFamily="2" charset="0"/>
                </a:rPr>
                <a:t>, </a:t>
              </a:r>
              <a:r>
                <a:rPr lang="en-US" sz="3000" dirty="0" err="1">
                  <a:solidFill>
                    <a:srgbClr val="FFFFFF"/>
                  </a:solidFill>
                  <a:latin typeface="Times" pitchFamily="2" charset="0"/>
                </a:rPr>
                <a:t>điều</a:t>
              </a:r>
              <a:r>
                <a:rPr lang="en-US" sz="3000" dirty="0">
                  <a:solidFill>
                    <a:srgbClr val="FFFFFF"/>
                  </a:solidFill>
                  <a:latin typeface="Times" pitchFamily="2" charset="0"/>
                </a:rPr>
                <a:t> </a:t>
              </a:r>
              <a:r>
                <a:rPr lang="en-US" sz="3000" dirty="0" err="1">
                  <a:solidFill>
                    <a:srgbClr val="FFFFFF"/>
                  </a:solidFill>
                  <a:latin typeface="Times" pitchFamily="2" charset="0"/>
                </a:rPr>
                <a:t>khiến</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tiếp</a:t>
              </a:r>
              <a:r>
                <a:rPr lang="en-US" sz="3000" dirty="0">
                  <a:solidFill>
                    <a:srgbClr val="FFFFFF"/>
                  </a:solidFill>
                  <a:latin typeface="Times" pitchFamily="2" charset="0"/>
                </a:rPr>
                <a:t> </a:t>
              </a:r>
              <a:r>
                <a:rPr lang="en-US" sz="3000" dirty="0" err="1">
                  <a:solidFill>
                    <a:srgbClr val="FFFFFF"/>
                  </a:solidFill>
                  <a:latin typeface="Times" pitchFamily="2" charset="0"/>
                </a:rPr>
                <a:t>tục</a:t>
              </a:r>
              <a:r>
                <a:rPr lang="en-US" sz="3000" dirty="0">
                  <a:solidFill>
                    <a:srgbClr val="FFFFFF"/>
                  </a:solidFill>
                  <a:latin typeface="Times" pitchFamily="2" charset="0"/>
                </a:rPr>
                <a:t> </a:t>
              </a:r>
              <a:r>
                <a:rPr lang="en-US" sz="3000" dirty="0" err="1">
                  <a:solidFill>
                    <a:srgbClr val="FFFFFF"/>
                  </a:solidFill>
                  <a:latin typeface="Times" pitchFamily="2" charset="0"/>
                </a:rPr>
                <a:t>sống</a:t>
              </a:r>
              <a:r>
                <a:rPr lang="en-US" sz="3000" dirty="0">
                  <a:solidFill>
                    <a:srgbClr val="FFFFFF"/>
                  </a:solidFill>
                  <a:latin typeface="Times" pitchFamily="2" charset="0"/>
                </a:rPr>
                <a:t> </a:t>
              </a:r>
              <a:r>
                <a:rPr lang="en-US" sz="3000" dirty="0" err="1">
                  <a:solidFill>
                    <a:srgbClr val="FFFFFF"/>
                  </a:solidFill>
                  <a:latin typeface="Times" pitchFamily="2" charset="0"/>
                </a:rPr>
                <a:t>là</a:t>
              </a:r>
              <a:r>
                <a:rPr lang="en-US" sz="3000" dirty="0">
                  <a:solidFill>
                    <a:srgbClr val="FFFFFF"/>
                  </a:solidFill>
                  <a:latin typeface="Times" pitchFamily="2" charset="0"/>
                </a:rPr>
                <a:t>: </a:t>
              </a:r>
            </a:p>
            <a:p>
              <a:pPr>
                <a:lnSpc>
                  <a:spcPts val="9182"/>
                </a:lnSpc>
              </a:pPr>
              <a:r>
                <a:rPr lang="en-US" sz="3000" dirty="0">
                  <a:solidFill>
                    <a:srgbClr val="FFFFFF"/>
                  </a:solidFill>
                  <a:latin typeface="Times" pitchFamily="2" charset="0"/>
                </a:rPr>
                <a:t>- </a:t>
              </a:r>
              <a:r>
                <a:rPr lang="en-US" sz="3000" dirty="0" err="1">
                  <a:solidFill>
                    <a:srgbClr val="FFFFFF"/>
                  </a:solidFill>
                  <a:latin typeface="Times" pitchFamily="2" charset="0"/>
                </a:rPr>
                <a:t>Nếu</a:t>
              </a:r>
              <a:r>
                <a:rPr lang="en-US" sz="3000" dirty="0">
                  <a:solidFill>
                    <a:srgbClr val="FFFFFF"/>
                  </a:solidFill>
                  <a:latin typeface="Times" pitchFamily="2" charset="0"/>
                </a:rPr>
                <a:t> </a:t>
              </a:r>
              <a:r>
                <a:rPr lang="en-US" sz="3000" dirty="0" err="1">
                  <a:solidFill>
                    <a:srgbClr val="FFFFFF"/>
                  </a:solidFill>
                  <a:latin typeface="Times" pitchFamily="2" charset="0"/>
                </a:rPr>
                <a:t>ngày</a:t>
              </a:r>
              <a:r>
                <a:rPr lang="en-US" sz="3000" dirty="0">
                  <a:solidFill>
                    <a:srgbClr val="FFFFFF"/>
                  </a:solidFill>
                  <a:latin typeface="Times" pitchFamily="2" charset="0"/>
                </a:rPr>
                <a:t> </a:t>
              </a:r>
              <a:r>
                <a:rPr lang="en-US" sz="3000" dirty="0" err="1">
                  <a:solidFill>
                    <a:srgbClr val="FFFFFF"/>
                  </a:solidFill>
                  <a:latin typeface="Times" pitchFamily="2" charset="0"/>
                </a:rPr>
                <a:t>mai</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mất</a:t>
              </a:r>
              <a:r>
                <a:rPr lang="en-US" sz="3000" dirty="0">
                  <a:solidFill>
                    <a:srgbClr val="FFFFFF"/>
                  </a:solidFill>
                  <a:latin typeface="Times" pitchFamily="2" charset="0"/>
                </a:rPr>
                <a:t> </a:t>
              </a:r>
              <a:r>
                <a:rPr lang="en-US" sz="3000" dirty="0" err="1">
                  <a:solidFill>
                    <a:srgbClr val="FFFFFF"/>
                  </a:solidFill>
                  <a:latin typeface="Times" pitchFamily="2" charset="0"/>
                </a:rPr>
                <a:t>đi</a:t>
              </a:r>
              <a:r>
                <a:rPr lang="en-US" sz="3000" dirty="0">
                  <a:solidFill>
                    <a:srgbClr val="FFFFFF"/>
                  </a:solidFill>
                  <a:latin typeface="Times" pitchFamily="2" charset="0"/>
                </a:rPr>
                <a:t>, </a:t>
              </a:r>
              <a:r>
                <a:rPr lang="en-US" sz="3000" dirty="0" err="1">
                  <a:solidFill>
                    <a:srgbClr val="FFFFFF"/>
                  </a:solidFill>
                  <a:latin typeface="Times" pitchFamily="2" charset="0"/>
                </a:rPr>
                <a:t>điều</a:t>
              </a:r>
              <a:r>
                <a:rPr lang="en-US" sz="3000" dirty="0">
                  <a:solidFill>
                    <a:srgbClr val="FFFFFF"/>
                  </a:solidFill>
                  <a:latin typeface="Times" pitchFamily="2" charset="0"/>
                </a:rPr>
                <a:t> </a:t>
              </a:r>
              <a:r>
                <a:rPr lang="en-US" sz="3000" dirty="0" err="1">
                  <a:solidFill>
                    <a:srgbClr val="FFFFFF"/>
                  </a:solidFill>
                  <a:latin typeface="Times" pitchFamily="2" charset="0"/>
                </a:rPr>
                <a:t>hối</a:t>
              </a:r>
              <a:r>
                <a:rPr lang="en-US" sz="3000" dirty="0">
                  <a:solidFill>
                    <a:srgbClr val="FFFFFF"/>
                  </a:solidFill>
                  <a:latin typeface="Times" pitchFamily="2" charset="0"/>
                </a:rPr>
                <a:t> </a:t>
              </a:r>
              <a:r>
                <a:rPr lang="en-US" sz="3000" dirty="0" err="1">
                  <a:solidFill>
                    <a:srgbClr val="FFFFFF"/>
                  </a:solidFill>
                  <a:latin typeface="Times" pitchFamily="2" charset="0"/>
                </a:rPr>
                <a:t>tiếc</a:t>
              </a:r>
              <a:r>
                <a:rPr lang="en-US" sz="3000" dirty="0">
                  <a:solidFill>
                    <a:srgbClr val="FFFFFF"/>
                  </a:solidFill>
                  <a:latin typeface="Times" pitchFamily="2" charset="0"/>
                </a:rPr>
                <a:t> </a:t>
              </a:r>
              <a:r>
                <a:rPr lang="en-US" sz="3000" dirty="0" err="1">
                  <a:solidFill>
                    <a:srgbClr val="FFFFFF"/>
                  </a:solidFill>
                  <a:latin typeface="Times" pitchFamily="2" charset="0"/>
                </a:rPr>
                <a:t>nhất</a:t>
              </a:r>
              <a:r>
                <a:rPr lang="en-US" sz="3000" dirty="0">
                  <a:solidFill>
                    <a:srgbClr val="FFFFFF"/>
                  </a:solidFill>
                  <a:latin typeface="Times" pitchFamily="2" charset="0"/>
                </a:rPr>
                <a:t> </a:t>
              </a:r>
              <a:r>
                <a:rPr lang="en-US" sz="3000" dirty="0" err="1">
                  <a:solidFill>
                    <a:srgbClr val="FFFFFF"/>
                  </a:solidFill>
                  <a:latin typeface="Times" pitchFamily="2" charset="0"/>
                </a:rPr>
                <a:t>của</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là</a:t>
              </a:r>
              <a:r>
                <a:rPr lang="en-US" sz="3000" dirty="0">
                  <a:solidFill>
                    <a:srgbClr val="FFFFFF"/>
                  </a:solidFill>
                  <a:latin typeface="Times" pitchFamily="2" charset="0"/>
                </a:rPr>
                <a:t>: </a:t>
              </a:r>
            </a:p>
            <a:p>
              <a:pPr>
                <a:lnSpc>
                  <a:spcPts val="9182"/>
                </a:lnSpc>
              </a:pPr>
              <a:r>
                <a:rPr lang="en-US" sz="3000" dirty="0">
                  <a:solidFill>
                    <a:srgbClr val="FFFFFF"/>
                  </a:solidFill>
                  <a:latin typeface="Times" pitchFamily="2" charset="0"/>
                </a:rPr>
                <a:t>- </a:t>
              </a:r>
              <a:r>
                <a:rPr lang="en-US" sz="3000" dirty="0" err="1">
                  <a:solidFill>
                    <a:srgbClr val="FFFFFF"/>
                  </a:solidFill>
                  <a:latin typeface="Times" pitchFamily="2" charset="0"/>
                </a:rPr>
                <a:t>Nếu</a:t>
              </a:r>
              <a:r>
                <a:rPr lang="en-US" sz="3000" dirty="0">
                  <a:solidFill>
                    <a:srgbClr val="FFFFFF"/>
                  </a:solidFill>
                  <a:latin typeface="Times" pitchFamily="2" charset="0"/>
                </a:rPr>
                <a:t> </a:t>
              </a:r>
              <a:r>
                <a:rPr lang="en-US" sz="3000" dirty="0" err="1">
                  <a:solidFill>
                    <a:srgbClr val="FFFFFF"/>
                  </a:solidFill>
                  <a:latin typeface="Times" pitchFamily="2" charset="0"/>
                </a:rPr>
                <a:t>ngày</a:t>
              </a:r>
              <a:r>
                <a:rPr lang="en-US" sz="3000" dirty="0">
                  <a:solidFill>
                    <a:srgbClr val="FFFFFF"/>
                  </a:solidFill>
                  <a:latin typeface="Times" pitchFamily="2" charset="0"/>
                </a:rPr>
                <a:t> </a:t>
              </a:r>
              <a:r>
                <a:rPr lang="en-US" sz="3000" dirty="0" err="1">
                  <a:solidFill>
                    <a:srgbClr val="FFFFFF"/>
                  </a:solidFill>
                  <a:latin typeface="Times" pitchFamily="2" charset="0"/>
                </a:rPr>
                <a:t>mai</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thành</a:t>
              </a:r>
              <a:r>
                <a:rPr lang="en-US" sz="3000" dirty="0">
                  <a:solidFill>
                    <a:srgbClr val="FFFFFF"/>
                  </a:solidFill>
                  <a:latin typeface="Times" pitchFamily="2" charset="0"/>
                </a:rPr>
                <a:t> </a:t>
              </a:r>
              <a:r>
                <a:rPr lang="en-US" sz="3000" dirty="0" err="1">
                  <a:solidFill>
                    <a:srgbClr val="FFFFFF"/>
                  </a:solidFill>
                  <a:latin typeface="Times" pitchFamily="2" charset="0"/>
                </a:rPr>
                <a:t>cát</a:t>
              </a:r>
              <a:r>
                <a:rPr lang="en-US" sz="3000" dirty="0">
                  <a:solidFill>
                    <a:srgbClr val="FFFFFF"/>
                  </a:solidFill>
                  <a:latin typeface="Times" pitchFamily="2" charset="0"/>
                </a:rPr>
                <a:t> </a:t>
              </a:r>
              <a:r>
                <a:rPr lang="en-US" sz="3000" dirty="0" err="1">
                  <a:solidFill>
                    <a:srgbClr val="FFFFFF"/>
                  </a:solidFill>
                  <a:latin typeface="Times" pitchFamily="2" charset="0"/>
                </a:rPr>
                <a:t>bụi</a:t>
              </a:r>
              <a:r>
                <a:rPr lang="en-US" sz="3000" dirty="0">
                  <a:solidFill>
                    <a:srgbClr val="FFFFFF"/>
                  </a:solidFill>
                  <a:latin typeface="Times" pitchFamily="2" charset="0"/>
                </a:rPr>
                <a:t>, </a:t>
              </a:r>
              <a:r>
                <a:rPr lang="en-US" sz="3000" dirty="0" err="1">
                  <a:solidFill>
                    <a:srgbClr val="FFFFFF"/>
                  </a:solidFill>
                  <a:latin typeface="Times" pitchFamily="2" charset="0"/>
                </a:rPr>
                <a:t>thứ</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mang</a:t>
              </a:r>
              <a:r>
                <a:rPr lang="en-US" sz="3000" dirty="0">
                  <a:solidFill>
                    <a:srgbClr val="FFFFFF"/>
                  </a:solidFill>
                  <a:latin typeface="Times" pitchFamily="2" charset="0"/>
                </a:rPr>
                <a:t> </a:t>
              </a:r>
              <a:r>
                <a:rPr lang="en-US" sz="3000" dirty="0" err="1">
                  <a:solidFill>
                    <a:srgbClr val="FFFFFF"/>
                  </a:solidFill>
                  <a:latin typeface="Times" pitchFamily="2" charset="0"/>
                </a:rPr>
                <a:t>theo</a:t>
              </a:r>
              <a:r>
                <a:rPr lang="en-US" sz="3000" dirty="0">
                  <a:solidFill>
                    <a:srgbClr val="FFFFFF"/>
                  </a:solidFill>
                  <a:latin typeface="Times" pitchFamily="2" charset="0"/>
                </a:rPr>
                <a:t> </a:t>
              </a:r>
              <a:r>
                <a:rPr lang="en-US" sz="3000" dirty="0" err="1">
                  <a:solidFill>
                    <a:srgbClr val="FFFFFF"/>
                  </a:solidFill>
                  <a:latin typeface="Times" pitchFamily="2" charset="0"/>
                </a:rPr>
                <a:t>là</a:t>
              </a:r>
              <a:r>
                <a:rPr lang="en-US" sz="3000" dirty="0">
                  <a:solidFill>
                    <a:srgbClr val="FFFFFF"/>
                  </a:solidFill>
                  <a:latin typeface="Times" pitchFamily="2" charset="0"/>
                </a:rPr>
                <a:t>: </a:t>
              </a:r>
            </a:p>
            <a:p>
              <a:pPr>
                <a:lnSpc>
                  <a:spcPts val="9182"/>
                </a:lnSpc>
              </a:pPr>
              <a:r>
                <a:rPr lang="en-US" sz="3000" dirty="0">
                  <a:solidFill>
                    <a:srgbClr val="FFFFFF"/>
                  </a:solidFill>
                  <a:latin typeface="Times" pitchFamily="2" charset="0"/>
                </a:rPr>
                <a:t>- </a:t>
              </a:r>
              <a:r>
                <a:rPr lang="en-US" sz="3000" dirty="0" err="1">
                  <a:solidFill>
                    <a:srgbClr val="FFFFFF"/>
                  </a:solidFill>
                  <a:latin typeface="Times" pitchFamily="2" charset="0"/>
                </a:rPr>
                <a:t>Dù</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không</a:t>
              </a:r>
              <a:r>
                <a:rPr lang="en-US" sz="3000" dirty="0">
                  <a:solidFill>
                    <a:srgbClr val="FFFFFF"/>
                  </a:solidFill>
                  <a:latin typeface="Times" pitchFamily="2" charset="0"/>
                </a:rPr>
                <a:t> </a:t>
              </a:r>
              <a:r>
                <a:rPr lang="en-US" sz="3000" dirty="0" err="1">
                  <a:solidFill>
                    <a:srgbClr val="FFFFFF"/>
                  </a:solidFill>
                  <a:latin typeface="Times" pitchFamily="2" charset="0"/>
                </a:rPr>
                <a:t>được</a:t>
              </a:r>
              <a:r>
                <a:rPr lang="en-US" sz="3000" dirty="0">
                  <a:solidFill>
                    <a:srgbClr val="FFFFFF"/>
                  </a:solidFill>
                  <a:latin typeface="Times" pitchFamily="2" charset="0"/>
                </a:rPr>
                <a:t> </a:t>
              </a:r>
              <a:r>
                <a:rPr lang="en-US" sz="3000" dirty="0" err="1">
                  <a:solidFill>
                    <a:srgbClr val="FFFFFF"/>
                  </a:solidFill>
                  <a:latin typeface="Times" pitchFamily="2" charset="0"/>
                </a:rPr>
                <a:t>chọn</a:t>
              </a:r>
              <a:r>
                <a:rPr lang="en-US" sz="3000" dirty="0">
                  <a:solidFill>
                    <a:srgbClr val="FFFFFF"/>
                  </a:solidFill>
                  <a:latin typeface="Times" pitchFamily="2" charset="0"/>
                </a:rPr>
                <a:t> </a:t>
              </a:r>
              <a:r>
                <a:rPr lang="en-US" sz="3000" dirty="0" err="1">
                  <a:solidFill>
                    <a:srgbClr val="FFFFFF"/>
                  </a:solidFill>
                  <a:latin typeface="Times" pitchFamily="2" charset="0"/>
                </a:rPr>
                <a:t>việc</a:t>
              </a:r>
              <a:r>
                <a:rPr lang="en-US" sz="3000" dirty="0">
                  <a:solidFill>
                    <a:srgbClr val="FFFFFF"/>
                  </a:solidFill>
                  <a:latin typeface="Times" pitchFamily="2" charset="0"/>
                </a:rPr>
                <a:t> </a:t>
              </a:r>
              <a:r>
                <a:rPr lang="en-US" sz="3000" dirty="0" err="1">
                  <a:solidFill>
                    <a:srgbClr val="FFFFFF"/>
                  </a:solidFill>
                  <a:latin typeface="Times" pitchFamily="2" charset="0"/>
                </a:rPr>
                <a:t>mình</a:t>
              </a:r>
              <a:r>
                <a:rPr lang="en-US" sz="3000" dirty="0">
                  <a:solidFill>
                    <a:srgbClr val="FFFFFF"/>
                  </a:solidFill>
                  <a:latin typeface="Times" pitchFamily="2" charset="0"/>
                </a:rPr>
                <a:t> </a:t>
              </a:r>
              <a:r>
                <a:rPr lang="en-US" sz="3000" dirty="0" err="1">
                  <a:solidFill>
                    <a:srgbClr val="FFFFFF"/>
                  </a:solidFill>
                  <a:latin typeface="Times" pitchFamily="2" charset="0"/>
                </a:rPr>
                <a:t>được</a:t>
              </a:r>
              <a:r>
                <a:rPr lang="en-US" sz="3000" dirty="0">
                  <a:solidFill>
                    <a:srgbClr val="FFFFFF"/>
                  </a:solidFill>
                  <a:latin typeface="Times" pitchFamily="2" charset="0"/>
                </a:rPr>
                <a:t> </a:t>
              </a:r>
              <a:r>
                <a:rPr lang="en-US" sz="3000" dirty="0" err="1">
                  <a:solidFill>
                    <a:srgbClr val="FFFFFF"/>
                  </a:solidFill>
                  <a:latin typeface="Times" pitchFamily="2" charset="0"/>
                </a:rPr>
                <a:t>sinh</a:t>
              </a:r>
              <a:r>
                <a:rPr lang="en-US" sz="3000" dirty="0">
                  <a:solidFill>
                    <a:srgbClr val="FFFFFF"/>
                  </a:solidFill>
                  <a:latin typeface="Times" pitchFamily="2" charset="0"/>
                </a:rPr>
                <a:t> ra, </a:t>
              </a:r>
              <a:r>
                <a:rPr lang="en-US" sz="3000" dirty="0" err="1">
                  <a:solidFill>
                    <a:srgbClr val="FFFFFF"/>
                  </a:solidFill>
                  <a:latin typeface="Times" pitchFamily="2" charset="0"/>
                </a:rPr>
                <a:t>nhưng</a:t>
              </a:r>
              <a:r>
                <a:rPr lang="en-US" sz="3000" dirty="0">
                  <a:solidFill>
                    <a:srgbClr val="FFFFFF"/>
                  </a:solidFill>
                  <a:latin typeface="Times" pitchFamily="2" charset="0"/>
                </a:rPr>
                <a:t> </a:t>
              </a:r>
              <a:r>
                <a:rPr lang="en-US" sz="3000" dirty="0" err="1">
                  <a:solidFill>
                    <a:srgbClr val="FFFFFF"/>
                  </a:solidFill>
                  <a:latin typeface="Times" pitchFamily="2" charset="0"/>
                </a:rPr>
                <a:t>tôi</a:t>
              </a:r>
              <a:r>
                <a:rPr lang="en-US" sz="3000" dirty="0">
                  <a:solidFill>
                    <a:srgbClr val="FFFFFF"/>
                  </a:solidFill>
                  <a:latin typeface="Times" pitchFamily="2" charset="0"/>
                </a:rPr>
                <a:t> </a:t>
              </a:r>
              <a:r>
                <a:rPr lang="en-US" sz="3000" dirty="0" err="1">
                  <a:solidFill>
                    <a:srgbClr val="FFFFFF"/>
                  </a:solidFill>
                  <a:latin typeface="Times" pitchFamily="2" charset="0"/>
                </a:rPr>
                <a:t>có</a:t>
              </a:r>
              <a:r>
                <a:rPr lang="en-US" sz="3000" dirty="0">
                  <a:solidFill>
                    <a:srgbClr val="FFFFFF"/>
                  </a:solidFill>
                  <a:latin typeface="Times" pitchFamily="2" charset="0"/>
                </a:rPr>
                <a:t> </a:t>
              </a:r>
              <a:r>
                <a:rPr lang="en-US" sz="3000" dirty="0" err="1">
                  <a:solidFill>
                    <a:srgbClr val="FFFFFF"/>
                  </a:solidFill>
                  <a:latin typeface="Times" pitchFamily="2" charset="0"/>
                </a:rPr>
                <a:t>quyền</a:t>
              </a:r>
              <a:r>
                <a:rPr lang="en-US" sz="3000" dirty="0">
                  <a:solidFill>
                    <a:srgbClr val="FFFFFF"/>
                  </a:solidFill>
                  <a:latin typeface="Times" pitchFamily="2" charset="0"/>
                </a:rPr>
                <a:t> </a:t>
              </a:r>
              <a:r>
                <a:rPr lang="en-US" sz="3000" dirty="0" err="1">
                  <a:solidFill>
                    <a:srgbClr val="FFFFFF"/>
                  </a:solidFill>
                  <a:latin typeface="Times" pitchFamily="2" charset="0"/>
                </a:rPr>
                <a:t>chọn</a:t>
              </a:r>
              <a:r>
                <a:rPr lang="en-US" sz="3000" dirty="0">
                  <a:solidFill>
                    <a:srgbClr val="FFFFFF"/>
                  </a:solidFill>
                  <a:latin typeface="Times" pitchFamily="2" charset="0"/>
                </a:rPr>
                <a:t> </a:t>
              </a:r>
              <a:r>
                <a:rPr lang="en-US" sz="3000" dirty="0" err="1">
                  <a:solidFill>
                    <a:srgbClr val="FFFFFF"/>
                  </a:solidFill>
                  <a:latin typeface="Times" pitchFamily="2" charset="0"/>
                </a:rPr>
                <a:t>sống</a:t>
              </a:r>
              <a:r>
                <a:rPr lang="en-US" sz="3000" dirty="0">
                  <a:solidFill>
                    <a:srgbClr val="FFFFFF"/>
                  </a:solidFill>
                  <a:latin typeface="Times" pitchFamily="2" charset="0"/>
                </a:rPr>
                <a:t> </a:t>
              </a:r>
              <a:r>
                <a:rPr lang="en-US" sz="3000" dirty="0" err="1">
                  <a:solidFill>
                    <a:srgbClr val="FFFFFF"/>
                  </a:solidFill>
                  <a:latin typeface="Times" pitchFamily="2" charset="0"/>
                </a:rPr>
                <a:t>một</a:t>
              </a:r>
              <a:r>
                <a:rPr lang="en-US" sz="3000" dirty="0">
                  <a:solidFill>
                    <a:srgbClr val="FFFFFF"/>
                  </a:solidFill>
                  <a:latin typeface="Times" pitchFamily="2" charset="0"/>
                </a:rPr>
                <a:t> </a:t>
              </a:r>
              <a:r>
                <a:rPr lang="en-US" sz="3000" dirty="0" err="1">
                  <a:solidFill>
                    <a:srgbClr val="FFFFFF"/>
                  </a:solidFill>
                  <a:latin typeface="Times" pitchFamily="2" charset="0"/>
                </a:rPr>
                <a:t>cuộc</a:t>
              </a:r>
              <a:r>
                <a:rPr lang="en-US" sz="3000" dirty="0">
                  <a:solidFill>
                    <a:srgbClr val="FFFFFF"/>
                  </a:solidFill>
                  <a:latin typeface="Times" pitchFamily="2" charset="0"/>
                </a:rPr>
                <a:t> </a:t>
              </a:r>
              <a:r>
                <a:rPr lang="en-US" sz="3000" dirty="0" err="1">
                  <a:solidFill>
                    <a:srgbClr val="FFFFFF"/>
                  </a:solidFill>
                  <a:latin typeface="Times" pitchFamily="2" charset="0"/>
                </a:rPr>
                <a:t>đời</a:t>
              </a:r>
              <a:r>
                <a:rPr lang="en-US" sz="3000" dirty="0">
                  <a:solidFill>
                    <a:srgbClr val="FFFFFF"/>
                  </a:solidFill>
                  <a:latin typeface="Times" pitchFamily="2" charset="0"/>
                </a:rPr>
                <a:t> </a:t>
              </a:r>
              <a:r>
                <a:rPr lang="en-US" sz="3000" dirty="0" err="1">
                  <a:solidFill>
                    <a:srgbClr val="FFFFFF"/>
                  </a:solidFill>
                  <a:latin typeface="Times" pitchFamily="2" charset="0"/>
                </a:rPr>
                <a:t>để</a:t>
              </a:r>
              <a:r>
                <a:rPr lang="en-US" sz="3000" dirty="0">
                  <a:solidFill>
                    <a:srgbClr val="FFFFFF"/>
                  </a:solidFill>
                  <a:latin typeface="Times" pitchFamily="2" charset="0"/>
                </a:rPr>
                <a:t>: </a:t>
              </a:r>
            </a:p>
            <a:p>
              <a:pPr marL="457200" indent="-457200">
                <a:lnSpc>
                  <a:spcPts val="9182"/>
                </a:lnSpc>
                <a:buFontTx/>
                <a:buChar char="-"/>
              </a:pPr>
              <a:endParaRPr lang="en-US" sz="3000" dirty="0">
                <a:solidFill>
                  <a:srgbClr val="FFFFFF"/>
                </a:solidFill>
                <a:latin typeface="Times" pitchFamily="2" charset="0"/>
              </a:endParaRPr>
            </a:p>
          </p:txBody>
        </p:sp>
        <p:sp>
          <p:nvSpPr>
            <p:cNvPr id="5" name="TextBox 5"/>
            <p:cNvSpPr txBox="1"/>
            <p:nvPr/>
          </p:nvSpPr>
          <p:spPr>
            <a:xfrm>
              <a:off x="536332" y="3338201"/>
              <a:ext cx="10327689" cy="685572"/>
            </a:xfrm>
            <a:prstGeom prst="rect">
              <a:avLst/>
            </a:prstGeom>
          </p:spPr>
          <p:txBody>
            <a:bodyPr lIns="0" tIns="0" rIns="0" bIns="0" rtlCol="0" anchor="t">
              <a:spAutoFit/>
            </a:bodyPr>
            <a:lstStyle/>
            <a:p>
              <a:pPr algn="ctr">
                <a:lnSpc>
                  <a:spcPts val="3207"/>
                </a:lnSpc>
              </a:pPr>
              <a:endParaRPr sz="1200"/>
            </a:p>
          </p:txBody>
        </p:sp>
      </p:grpSp>
    </p:spTree>
    <p:extLst>
      <p:ext uri="{BB962C8B-B14F-4D97-AF65-F5344CB8AC3E}">
        <p14:creationId xmlns:p14="http://schemas.microsoft.com/office/powerpoint/2010/main" val="3288129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Autofit/>
          </a:bodyPr>
          <a:lstStyle/>
          <a:p>
            <a:pPr marL="0" indent="0">
              <a:buNone/>
            </a:pPr>
            <a:r>
              <a:rPr lang="en-US" sz="3200" b="1" dirty="0"/>
              <a:t>6. </a:t>
            </a:r>
            <a:r>
              <a:rPr lang="en-US" sz="3200" b="1" dirty="0" err="1"/>
              <a:t>Bốn</a:t>
            </a:r>
            <a:r>
              <a:rPr lang="en-US" sz="3000" b="1" dirty="0"/>
              <a:t> </a:t>
            </a:r>
            <a:r>
              <a:rPr lang="en-US" sz="3000" b="1" dirty="0" err="1"/>
              <a:t>dạng</a:t>
            </a:r>
            <a:r>
              <a:rPr lang="en-US" sz="3000" b="1" dirty="0"/>
              <a:t> </a:t>
            </a:r>
            <a:r>
              <a:rPr lang="en-US" sz="3000" b="1" dirty="0" err="1"/>
              <a:t>thức</a:t>
            </a:r>
            <a:r>
              <a:rPr lang="en-US" sz="3000" b="1" dirty="0"/>
              <a:t> </a:t>
            </a:r>
            <a:r>
              <a:rPr lang="en-US" sz="3000" b="1" dirty="0" err="1"/>
              <a:t>tình</a:t>
            </a:r>
            <a:r>
              <a:rPr lang="en-US" sz="3000" b="1" dirty="0"/>
              <a:t> </a:t>
            </a:r>
            <a:r>
              <a:rPr lang="en-US" sz="3000" b="1" dirty="0" err="1"/>
              <a:t>yêu</a:t>
            </a:r>
            <a:r>
              <a:rPr lang="en-US" sz="3000" b="1" dirty="0"/>
              <a:t> (</a:t>
            </a:r>
            <a:r>
              <a:rPr lang="en-US" sz="3000" b="1" i="1" dirty="0"/>
              <a:t>sex, </a:t>
            </a:r>
            <a:r>
              <a:rPr lang="en-US" sz="3000" b="1" i="1" dirty="0" err="1"/>
              <a:t>eros</a:t>
            </a:r>
            <a:r>
              <a:rPr lang="en-US" sz="3000" b="1" i="1" dirty="0"/>
              <a:t>, </a:t>
            </a:r>
            <a:r>
              <a:rPr lang="en-US" sz="3000" b="1" i="1" dirty="0" err="1"/>
              <a:t>philia</a:t>
            </a:r>
            <a:r>
              <a:rPr lang="en-US" sz="3000" b="1" i="1" dirty="0"/>
              <a:t>, and agape</a:t>
            </a:r>
            <a:r>
              <a:rPr lang="en-US" sz="3000" b="1" dirty="0"/>
              <a:t>) </a:t>
            </a:r>
          </a:p>
          <a:p>
            <a:r>
              <a:rPr lang="en-US" sz="3000" b="1" i="1" dirty="0"/>
              <a:t>Philia (</a:t>
            </a:r>
            <a:r>
              <a:rPr lang="en-US" sz="3000" b="1" i="1" dirty="0" err="1"/>
              <a:t>tình</a:t>
            </a:r>
            <a:r>
              <a:rPr lang="en-US" sz="3000" b="1" i="1" dirty="0"/>
              <a:t> </a:t>
            </a:r>
            <a:r>
              <a:rPr lang="en-US" sz="3000" b="1" i="1" dirty="0" err="1"/>
              <a:t>bạn</a:t>
            </a:r>
            <a:r>
              <a:rPr lang="en-US" sz="3000" b="1" i="1" dirty="0"/>
              <a:t>, </a:t>
            </a:r>
            <a:r>
              <a:rPr lang="en-US" sz="3000" b="1" i="1" dirty="0" err="1"/>
              <a:t>tình</a:t>
            </a:r>
            <a:r>
              <a:rPr lang="en-US" sz="3000" b="1" i="1" dirty="0"/>
              <a:t> </a:t>
            </a:r>
            <a:r>
              <a:rPr lang="en-US" sz="3000" b="1" i="1" dirty="0" err="1"/>
              <a:t>anh</a:t>
            </a:r>
            <a:r>
              <a:rPr lang="en-US" sz="3000" b="1" i="1" dirty="0"/>
              <a:t> </a:t>
            </a:r>
            <a:r>
              <a:rPr lang="en-US" sz="3000" b="1" i="1" dirty="0" err="1"/>
              <a:t>em</a:t>
            </a:r>
            <a:r>
              <a:rPr lang="en-US" sz="3000" b="1" i="1" dirty="0"/>
              <a:t>): </a:t>
            </a:r>
            <a:r>
              <a:rPr lang="en-US" sz="3000" dirty="0" err="1"/>
              <a:t>Là</a:t>
            </a:r>
            <a:r>
              <a:rPr lang="en-US" sz="3000" dirty="0"/>
              <a:t> </a:t>
            </a:r>
            <a:r>
              <a:rPr lang="en-US" sz="3000" dirty="0" err="1"/>
              <a:t>tình</a:t>
            </a:r>
            <a:r>
              <a:rPr lang="en-US" sz="3000" dirty="0"/>
              <a:t> </a:t>
            </a:r>
            <a:r>
              <a:rPr lang="en-US" sz="3000" dirty="0" err="1"/>
              <a:t>bạn</a:t>
            </a:r>
            <a:r>
              <a:rPr lang="en-US" sz="3000" dirty="0"/>
              <a:t> </a:t>
            </a:r>
            <a:r>
              <a:rPr lang="en-US" sz="3000" dirty="0" err="1"/>
              <a:t>thân</a:t>
            </a:r>
            <a:r>
              <a:rPr lang="en-US" sz="3000" dirty="0"/>
              <a:t> </a:t>
            </a:r>
            <a:r>
              <a:rPr lang="en-US" sz="3000" dirty="0" err="1"/>
              <a:t>mật</a:t>
            </a:r>
            <a:r>
              <a:rPr lang="en-US" sz="3000" dirty="0"/>
              <a:t> </a:t>
            </a:r>
            <a:r>
              <a:rPr lang="en-US" sz="3000" dirty="0" err="1"/>
              <a:t>giữa</a:t>
            </a:r>
            <a:r>
              <a:rPr lang="en-US" sz="3000" dirty="0"/>
              <a:t> </a:t>
            </a:r>
            <a:r>
              <a:rPr lang="en-US" sz="3000" dirty="0" err="1"/>
              <a:t>hai</a:t>
            </a:r>
            <a:r>
              <a:rPr lang="en-US" sz="3000" dirty="0"/>
              <a:t> </a:t>
            </a:r>
            <a:r>
              <a:rPr lang="en-US" sz="3000" dirty="0" err="1"/>
              <a:t>người</a:t>
            </a:r>
            <a:r>
              <a:rPr lang="en-US" sz="3000" dirty="0"/>
              <a:t>. </a:t>
            </a:r>
            <a:r>
              <a:rPr lang="en-US" sz="3000" dirty="0" err="1"/>
              <a:t>Là</a:t>
            </a:r>
            <a:r>
              <a:rPr lang="en-US" sz="3000" dirty="0"/>
              <a:t> </a:t>
            </a:r>
            <a:r>
              <a:rPr lang="en-US" sz="3000" dirty="0" err="1"/>
              <a:t>mong</a:t>
            </a:r>
            <a:r>
              <a:rPr lang="en-US" sz="3000" dirty="0"/>
              <a:t> </a:t>
            </a:r>
            <a:r>
              <a:rPr lang="en-US" sz="3000" dirty="0" err="1"/>
              <a:t>muốn</a:t>
            </a:r>
            <a:r>
              <a:rPr lang="en-US" sz="3000" dirty="0"/>
              <a:t> </a:t>
            </a:r>
            <a:r>
              <a:rPr lang="en-US" sz="3000" dirty="0" err="1"/>
              <a:t>chấp</a:t>
            </a:r>
            <a:r>
              <a:rPr lang="en-US" sz="3000" dirty="0"/>
              <a:t> </a:t>
            </a:r>
            <a:r>
              <a:rPr lang="en-US" sz="3000" dirty="0" err="1"/>
              <a:t>nhận</a:t>
            </a:r>
            <a:r>
              <a:rPr lang="en-US" sz="3000" dirty="0"/>
              <a:t> </a:t>
            </a:r>
            <a:r>
              <a:rPr lang="en-US" sz="3000" dirty="0" err="1"/>
              <a:t>và</a:t>
            </a:r>
            <a:r>
              <a:rPr lang="en-US" sz="3000" dirty="0"/>
              <a:t> </a:t>
            </a:r>
            <a:r>
              <a:rPr lang="en-US" sz="3000" dirty="0" err="1"/>
              <a:t>đồng</a:t>
            </a:r>
            <a:r>
              <a:rPr lang="en-US" sz="3000" dirty="0"/>
              <a:t> </a:t>
            </a:r>
            <a:r>
              <a:rPr lang="en-US" sz="3000" dirty="0" err="1"/>
              <a:t>hành</a:t>
            </a:r>
            <a:r>
              <a:rPr lang="en-US" sz="3000" dirty="0"/>
              <a:t>. </a:t>
            </a:r>
            <a:r>
              <a:rPr lang="en-US" dirty="0" err="1"/>
              <a:t>Cần</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đâm</a:t>
            </a:r>
            <a:r>
              <a:rPr lang="en-US" dirty="0"/>
              <a:t> </a:t>
            </a:r>
            <a:r>
              <a:rPr lang="en-US" dirty="0" err="1"/>
              <a:t>rễ</a:t>
            </a:r>
            <a:r>
              <a:rPr lang="en-US" dirty="0"/>
              <a:t>. </a:t>
            </a:r>
            <a:r>
              <a:rPr lang="vi-VN" dirty="0"/>
              <a:t>Không đòi hỏi phải làm gì trừ đón nhận,hiện diện, tán thưởng, yêu thích người khác </a:t>
            </a:r>
          </a:p>
        </p:txBody>
      </p:sp>
    </p:spTree>
    <p:extLst>
      <p:ext uri="{BB962C8B-B14F-4D97-AF65-F5344CB8AC3E}">
        <p14:creationId xmlns:p14="http://schemas.microsoft.com/office/powerpoint/2010/main" val="3452052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Autofit/>
          </a:bodyPr>
          <a:lstStyle/>
          <a:p>
            <a:pPr marL="0" indent="0">
              <a:buNone/>
            </a:pPr>
            <a:r>
              <a:rPr lang="en-US" sz="3200" b="1" dirty="0"/>
              <a:t>6. </a:t>
            </a:r>
            <a:r>
              <a:rPr lang="en-US" sz="3200" b="1" dirty="0" err="1"/>
              <a:t>Bốn</a:t>
            </a:r>
            <a:r>
              <a:rPr lang="en-US" sz="3000" b="1" dirty="0"/>
              <a:t> </a:t>
            </a:r>
            <a:r>
              <a:rPr lang="en-US" sz="3000" b="1" dirty="0" err="1"/>
              <a:t>dạng</a:t>
            </a:r>
            <a:r>
              <a:rPr lang="en-US" sz="3000" b="1" dirty="0"/>
              <a:t> </a:t>
            </a:r>
            <a:r>
              <a:rPr lang="en-US" sz="3000" b="1" dirty="0" err="1"/>
              <a:t>thức</a:t>
            </a:r>
            <a:r>
              <a:rPr lang="en-US" sz="3000" b="1" dirty="0"/>
              <a:t> </a:t>
            </a:r>
            <a:r>
              <a:rPr lang="en-US" sz="3000" b="1" dirty="0" err="1"/>
              <a:t>tình</a:t>
            </a:r>
            <a:r>
              <a:rPr lang="en-US" sz="3000" b="1" dirty="0"/>
              <a:t> </a:t>
            </a:r>
            <a:r>
              <a:rPr lang="en-US" sz="3000" b="1" dirty="0" err="1"/>
              <a:t>yêu</a:t>
            </a:r>
            <a:r>
              <a:rPr lang="en-US" sz="3000" b="1" dirty="0"/>
              <a:t> (</a:t>
            </a:r>
            <a:r>
              <a:rPr lang="en-US" sz="3000" b="1" i="1" dirty="0"/>
              <a:t>sex, </a:t>
            </a:r>
            <a:r>
              <a:rPr lang="en-US" sz="3000" b="1" i="1" dirty="0" err="1"/>
              <a:t>eros</a:t>
            </a:r>
            <a:r>
              <a:rPr lang="en-US" sz="3000" b="1" i="1" dirty="0"/>
              <a:t>, </a:t>
            </a:r>
            <a:r>
              <a:rPr lang="en-US" sz="3000" b="1" i="1" dirty="0" err="1"/>
              <a:t>philia</a:t>
            </a:r>
            <a:r>
              <a:rPr lang="en-US" sz="3000" b="1" i="1" dirty="0"/>
              <a:t>, and agape</a:t>
            </a:r>
            <a:r>
              <a:rPr lang="en-US" sz="3000" b="1" dirty="0"/>
              <a:t>) </a:t>
            </a:r>
          </a:p>
          <a:p>
            <a:pPr>
              <a:buFontTx/>
              <a:buChar char="-"/>
            </a:pPr>
            <a:r>
              <a:rPr lang="en-US" sz="3000" b="1" i="1" dirty="0"/>
              <a:t>Agape (</a:t>
            </a:r>
            <a:r>
              <a:rPr lang="en-US" sz="3000" b="1" i="1" dirty="0" err="1"/>
              <a:t>Tình</a:t>
            </a:r>
            <a:r>
              <a:rPr lang="en-US" sz="3000" b="1" i="1" dirty="0"/>
              <a:t> </a:t>
            </a:r>
            <a:r>
              <a:rPr lang="en-US" sz="3000" b="1" i="1" dirty="0" err="1"/>
              <a:t>bác</a:t>
            </a:r>
            <a:r>
              <a:rPr lang="en-US" sz="3000" b="1" i="1" dirty="0"/>
              <a:t> </a:t>
            </a:r>
            <a:r>
              <a:rPr lang="en-US" sz="3000" b="1" i="1" dirty="0" err="1"/>
              <a:t>ái</a:t>
            </a:r>
            <a:r>
              <a:rPr lang="en-US" sz="3000" b="1" i="1" dirty="0"/>
              <a:t> </a:t>
            </a:r>
            <a:r>
              <a:rPr lang="en-US" sz="3000" b="1" i="1" dirty="0" err="1"/>
              <a:t>huynh</a:t>
            </a:r>
            <a:r>
              <a:rPr lang="en-US" sz="3000" b="1" i="1" dirty="0"/>
              <a:t> </a:t>
            </a:r>
            <a:r>
              <a:rPr lang="en-US" sz="3000" b="1" i="1" dirty="0" err="1"/>
              <a:t>đệ</a:t>
            </a:r>
            <a:r>
              <a:rPr lang="en-US" sz="3000" b="1" i="1" dirty="0"/>
              <a:t>): </a:t>
            </a:r>
            <a:r>
              <a:rPr lang="en-US" sz="3000" dirty="0" err="1"/>
              <a:t>Là</a:t>
            </a:r>
            <a:r>
              <a:rPr lang="en-US" sz="3000" dirty="0"/>
              <a:t> </a:t>
            </a:r>
            <a:r>
              <a:rPr lang="en-US" sz="3000" dirty="0" err="1"/>
              <a:t>tình</a:t>
            </a:r>
            <a:r>
              <a:rPr lang="en-US" sz="3000" dirty="0"/>
              <a:t> </a:t>
            </a:r>
            <a:r>
              <a:rPr lang="en-US" sz="3000" dirty="0" err="1"/>
              <a:t>yêu</a:t>
            </a:r>
            <a:r>
              <a:rPr lang="en-US" sz="3000" dirty="0"/>
              <a:t> </a:t>
            </a:r>
            <a:r>
              <a:rPr lang="en-US" sz="3000" dirty="0" err="1"/>
              <a:t>vị</a:t>
            </a:r>
            <a:r>
              <a:rPr lang="en-US" sz="3000" dirty="0"/>
              <a:t> </a:t>
            </a:r>
            <a:r>
              <a:rPr lang="en-US" sz="3000" dirty="0" err="1"/>
              <a:t>tha</a:t>
            </a:r>
            <a:r>
              <a:rPr lang="en-US" sz="3000" dirty="0"/>
              <a:t>, </a:t>
            </a:r>
            <a:r>
              <a:rPr lang="en-US" sz="3000" dirty="0" err="1"/>
              <a:t>không</a:t>
            </a:r>
            <a:r>
              <a:rPr lang="en-US" sz="3000" dirty="0"/>
              <a:t> </a:t>
            </a:r>
            <a:r>
              <a:rPr lang="en-US" sz="3000" dirty="0" err="1"/>
              <a:t>vụ</a:t>
            </a:r>
            <a:r>
              <a:rPr lang="en-US" sz="3000" dirty="0"/>
              <a:t> </a:t>
            </a:r>
            <a:r>
              <a:rPr lang="en-US" sz="3000" dirty="0" err="1"/>
              <a:t>lợi</a:t>
            </a:r>
            <a:r>
              <a:rPr lang="en-US" sz="3000" dirty="0"/>
              <a:t>, </a:t>
            </a:r>
            <a:r>
              <a:rPr lang="en-US" sz="3000" dirty="0" err="1"/>
              <a:t>không</a:t>
            </a:r>
            <a:r>
              <a:rPr lang="en-US" sz="3000" dirty="0"/>
              <a:t> </a:t>
            </a:r>
            <a:r>
              <a:rPr lang="en-US" sz="3000" dirty="0" err="1"/>
              <a:t>mưu</a:t>
            </a:r>
            <a:r>
              <a:rPr lang="en-US" sz="3000" dirty="0"/>
              <a:t> </a:t>
            </a:r>
            <a:r>
              <a:rPr lang="en-US" sz="3000" dirty="0" err="1"/>
              <a:t>cầu</a:t>
            </a:r>
            <a:r>
              <a:rPr lang="en-US" sz="3000" dirty="0"/>
              <a:t> </a:t>
            </a:r>
            <a:r>
              <a:rPr lang="en-US" sz="3000" dirty="0" err="1"/>
              <a:t>đáp</a:t>
            </a:r>
            <a:r>
              <a:rPr lang="en-US" sz="3000" dirty="0"/>
              <a:t> </a:t>
            </a:r>
            <a:r>
              <a:rPr lang="en-US" sz="3000" dirty="0" err="1"/>
              <a:t>lại</a:t>
            </a:r>
            <a:r>
              <a:rPr lang="en-US" sz="3000" dirty="0"/>
              <a:t>. </a:t>
            </a:r>
            <a:r>
              <a:rPr lang="en-US" sz="3000" dirty="0" err="1"/>
              <a:t>Yêu</a:t>
            </a:r>
            <a:r>
              <a:rPr lang="en-US" sz="3000" dirty="0"/>
              <a:t> </a:t>
            </a:r>
            <a:r>
              <a:rPr lang="en-US" sz="3000" dirty="0" err="1"/>
              <a:t>vô</a:t>
            </a:r>
            <a:r>
              <a:rPr lang="en-US" sz="3000" dirty="0"/>
              <a:t> </a:t>
            </a:r>
            <a:r>
              <a:rPr lang="en-US" sz="3000" dirty="0" err="1"/>
              <a:t>điều</a:t>
            </a:r>
            <a:r>
              <a:rPr lang="en-US" sz="3000" dirty="0"/>
              <a:t> </a:t>
            </a:r>
            <a:r>
              <a:rPr lang="en-US" sz="3000" dirty="0" err="1"/>
              <a:t>kiện</a:t>
            </a:r>
            <a:r>
              <a:rPr lang="en-US" sz="3000" dirty="0"/>
              <a:t>. </a:t>
            </a:r>
          </a:p>
          <a:p>
            <a:pPr marL="0" indent="0">
              <a:buNone/>
            </a:pPr>
            <a:r>
              <a:rPr lang="en-US" sz="3000" dirty="0"/>
              <a:t>+ </a:t>
            </a:r>
            <a:r>
              <a:rPr lang="vi-VN" dirty="0"/>
              <a:t>Không lệ thuộc vào đặc điểm hay hành vi của người mình yêu thương </a:t>
            </a:r>
          </a:p>
          <a:p>
            <a:pPr marL="0" indent="0">
              <a:buNone/>
            </a:pPr>
            <a:r>
              <a:rPr lang="vi-VN" dirty="0"/>
              <a:t>+Tình yêu có chiều kích tâm linh </a:t>
            </a:r>
          </a:p>
          <a:p>
            <a:pPr marL="0" indent="0">
              <a:buNone/>
            </a:pPr>
            <a:r>
              <a:rPr lang="vi-VN" dirty="0"/>
              <a:t>+ Quan tâm, tha thiết lo cho phúc lợi của người khác </a:t>
            </a:r>
          </a:p>
          <a:p>
            <a:pPr marL="0" indent="0">
              <a:buNone/>
            </a:pPr>
            <a:endParaRPr lang="vi-VN" dirty="0"/>
          </a:p>
          <a:p>
            <a:pPr marL="0" indent="0">
              <a:buNone/>
            </a:pPr>
            <a:endParaRPr lang="en-US" sz="3000" dirty="0"/>
          </a:p>
        </p:txBody>
      </p:sp>
    </p:spTree>
    <p:extLst>
      <p:ext uri="{BB962C8B-B14F-4D97-AF65-F5344CB8AC3E}">
        <p14:creationId xmlns:p14="http://schemas.microsoft.com/office/powerpoint/2010/main" val="525310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 Rollo May</a:t>
            </a:r>
            <a:endParaRPr lang="en-US" dirty="0"/>
          </a:p>
        </p:txBody>
      </p:sp>
      <p:sp>
        <p:nvSpPr>
          <p:cNvPr id="3" name="Content Placeholder 2"/>
          <p:cNvSpPr>
            <a:spLocks noGrp="1"/>
          </p:cNvSpPr>
          <p:nvPr>
            <p:ph idx="1"/>
          </p:nvPr>
        </p:nvSpPr>
        <p:spPr/>
        <p:txBody>
          <a:bodyPr>
            <a:normAutofit/>
          </a:bodyPr>
          <a:lstStyle/>
          <a:p>
            <a:pPr marL="0" indent="0">
              <a:buNone/>
            </a:pPr>
            <a:r>
              <a:rPr lang="en-US" sz="3500" b="1" dirty="0"/>
              <a:t>7. </a:t>
            </a:r>
            <a:r>
              <a:rPr lang="en-US" sz="3500" b="1" dirty="0" err="1"/>
              <a:t>Tâm</a:t>
            </a:r>
            <a:r>
              <a:rPr lang="en-US" sz="3500" b="1" dirty="0"/>
              <a:t> </a:t>
            </a:r>
            <a:r>
              <a:rPr lang="en-US" sz="3500" b="1" dirty="0" err="1"/>
              <a:t>bệnh</a:t>
            </a:r>
            <a:endParaRPr lang="en-US" sz="3500" b="1" dirty="0"/>
          </a:p>
          <a:p>
            <a:pPr>
              <a:buFontTx/>
              <a:buChar char="-"/>
            </a:pPr>
            <a:r>
              <a:rPr lang="en-US" sz="3500" dirty="0" err="1"/>
              <a:t>Mất</a:t>
            </a:r>
            <a:r>
              <a:rPr lang="en-US" sz="3500" dirty="0"/>
              <a:t> </a:t>
            </a:r>
            <a:r>
              <a:rPr lang="en-US" sz="3500" dirty="0" err="1"/>
              <a:t>sự</a:t>
            </a:r>
            <a:r>
              <a:rPr lang="en-US" sz="3500" dirty="0"/>
              <a:t> </a:t>
            </a:r>
            <a:r>
              <a:rPr lang="en-US" sz="3500" dirty="0" err="1"/>
              <a:t>cân</a:t>
            </a:r>
            <a:r>
              <a:rPr lang="en-US" sz="3500" dirty="0"/>
              <a:t> </a:t>
            </a:r>
            <a:r>
              <a:rPr lang="en-US" sz="3500" dirty="0" err="1"/>
              <a:t>bằng</a:t>
            </a:r>
            <a:r>
              <a:rPr lang="en-US" sz="3500" dirty="0"/>
              <a:t> </a:t>
            </a:r>
            <a:r>
              <a:rPr lang="en-US" sz="3500" dirty="0" err="1"/>
              <a:t>giữa</a:t>
            </a:r>
            <a:r>
              <a:rPr lang="en-US" sz="3500" dirty="0"/>
              <a:t> </a:t>
            </a:r>
            <a:r>
              <a:rPr lang="en-US" sz="3500" dirty="0" err="1"/>
              <a:t>môi</a:t>
            </a:r>
            <a:r>
              <a:rPr lang="en-US" sz="3500" dirty="0"/>
              <a:t> </a:t>
            </a:r>
            <a:r>
              <a:rPr lang="en-US" sz="3500" dirty="0" err="1"/>
              <a:t>trường</a:t>
            </a:r>
            <a:r>
              <a:rPr lang="en-US" sz="3500" dirty="0"/>
              <a:t> </a:t>
            </a:r>
            <a:r>
              <a:rPr lang="en-US" sz="3500" b="1" i="1" dirty="0"/>
              <a:t>(</a:t>
            </a:r>
            <a:r>
              <a:rPr lang="en-US" sz="3500" b="1" i="1" dirty="0" err="1"/>
              <a:t>Umwelt</a:t>
            </a:r>
            <a:r>
              <a:rPr lang="en-US" sz="3500" b="1" i="1" dirty="0"/>
              <a:t>), </a:t>
            </a:r>
            <a:r>
              <a:rPr lang="en-US" sz="3500" dirty="0" err="1"/>
              <a:t>mối</a:t>
            </a:r>
            <a:r>
              <a:rPr lang="en-US" sz="3500" dirty="0"/>
              <a:t> </a:t>
            </a:r>
            <a:r>
              <a:rPr lang="en-US" sz="3500" dirty="0" err="1"/>
              <a:t>quan</a:t>
            </a:r>
            <a:r>
              <a:rPr lang="en-US" sz="3500" dirty="0"/>
              <a:t> </a:t>
            </a:r>
            <a:r>
              <a:rPr lang="en-US" sz="3500" dirty="0" err="1"/>
              <a:t>hệ</a:t>
            </a:r>
            <a:r>
              <a:rPr lang="en-US" sz="3500" dirty="0"/>
              <a:t> </a:t>
            </a:r>
            <a:r>
              <a:rPr lang="en-US" sz="3500" dirty="0" err="1"/>
              <a:t>với</a:t>
            </a:r>
            <a:r>
              <a:rPr lang="en-US" sz="3500" dirty="0"/>
              <a:t> </a:t>
            </a:r>
            <a:r>
              <a:rPr lang="en-US" sz="3500" dirty="0" err="1"/>
              <a:t>người</a:t>
            </a:r>
            <a:r>
              <a:rPr lang="en-US" sz="3500" dirty="0"/>
              <a:t> </a:t>
            </a:r>
            <a:r>
              <a:rPr lang="en-US" sz="3500" dirty="0" err="1"/>
              <a:t>khác</a:t>
            </a:r>
            <a:r>
              <a:rPr lang="en-US" sz="3500" dirty="0"/>
              <a:t> </a:t>
            </a:r>
            <a:r>
              <a:rPr lang="en-US" sz="3500" b="1" i="1" dirty="0"/>
              <a:t>(</a:t>
            </a:r>
            <a:r>
              <a:rPr lang="en-US" sz="3500" b="1" i="1" dirty="0" err="1"/>
              <a:t>Mitwelt</a:t>
            </a:r>
            <a:r>
              <a:rPr lang="en-US" sz="3500" b="1" i="1" dirty="0"/>
              <a:t>) </a:t>
            </a:r>
            <a:r>
              <a:rPr lang="en-US" sz="3500" dirty="0" err="1"/>
              <a:t>và</a:t>
            </a:r>
            <a:r>
              <a:rPr lang="en-US" sz="3500" dirty="0"/>
              <a:t> </a:t>
            </a:r>
            <a:r>
              <a:rPr lang="en-US" sz="3500" dirty="0" err="1"/>
              <a:t>nhất</a:t>
            </a:r>
            <a:r>
              <a:rPr lang="en-US" sz="3500" dirty="0"/>
              <a:t> </a:t>
            </a:r>
            <a:r>
              <a:rPr lang="en-US" sz="3500" dirty="0" err="1"/>
              <a:t>là</a:t>
            </a:r>
            <a:r>
              <a:rPr lang="en-US" sz="3500" dirty="0"/>
              <a:t> </a:t>
            </a:r>
            <a:r>
              <a:rPr lang="en-US" sz="3500" dirty="0" err="1"/>
              <a:t>với</a:t>
            </a:r>
            <a:r>
              <a:rPr lang="en-US" sz="3500" dirty="0"/>
              <a:t> </a:t>
            </a:r>
            <a:r>
              <a:rPr lang="en-US" sz="3500" dirty="0" err="1"/>
              <a:t>chính</a:t>
            </a:r>
            <a:r>
              <a:rPr lang="en-US" sz="3500" dirty="0"/>
              <a:t> </a:t>
            </a:r>
            <a:r>
              <a:rPr lang="en-US" sz="3500" dirty="0" err="1"/>
              <a:t>mình</a:t>
            </a:r>
            <a:r>
              <a:rPr lang="en-US" sz="3500" dirty="0"/>
              <a:t> </a:t>
            </a:r>
            <a:r>
              <a:rPr lang="en-US" sz="3500" b="1" i="1" dirty="0"/>
              <a:t>(</a:t>
            </a:r>
            <a:r>
              <a:rPr lang="en-US" sz="3500" b="1" i="1" dirty="0" err="1"/>
              <a:t>Eigenwelt</a:t>
            </a:r>
            <a:r>
              <a:rPr lang="en-US" sz="3500" b="1" i="1" dirty="0"/>
              <a:t>) </a:t>
            </a:r>
          </a:p>
          <a:p>
            <a:pPr>
              <a:buFontTx/>
              <a:buChar char="-"/>
            </a:pPr>
            <a:r>
              <a:rPr lang="en-US" sz="3500" dirty="0" err="1"/>
              <a:t>Mất</a:t>
            </a:r>
            <a:r>
              <a:rPr lang="en-US" sz="3500" dirty="0"/>
              <a:t> </a:t>
            </a:r>
            <a:r>
              <a:rPr lang="en-US" sz="3500" dirty="0" err="1"/>
              <a:t>đi</a:t>
            </a:r>
            <a:r>
              <a:rPr lang="en-US" sz="3500" dirty="0"/>
              <a:t> </a:t>
            </a:r>
            <a:r>
              <a:rPr lang="en-US" sz="3500" dirty="0" err="1"/>
              <a:t>mục</a:t>
            </a:r>
            <a:r>
              <a:rPr lang="en-US" sz="3500" dirty="0"/>
              <a:t> </a:t>
            </a:r>
            <a:r>
              <a:rPr lang="en-US" sz="3500" dirty="0" err="1"/>
              <a:t>tiêu</a:t>
            </a:r>
            <a:r>
              <a:rPr lang="en-US" sz="3500" dirty="0"/>
              <a:t> </a:t>
            </a:r>
            <a:r>
              <a:rPr lang="en-US" sz="3500" dirty="0" err="1"/>
              <a:t>và</a:t>
            </a:r>
            <a:r>
              <a:rPr lang="en-US" sz="3500" dirty="0"/>
              <a:t> </a:t>
            </a:r>
            <a:r>
              <a:rPr lang="en-US" sz="3500" dirty="0" err="1"/>
              <a:t>định</a:t>
            </a:r>
            <a:r>
              <a:rPr lang="en-US" sz="3500" dirty="0"/>
              <a:t> </a:t>
            </a:r>
            <a:r>
              <a:rPr lang="en-US" sz="3500" dirty="0" err="1"/>
              <a:t>hướng</a:t>
            </a:r>
            <a:r>
              <a:rPr lang="en-US" sz="3500" dirty="0"/>
              <a:t> </a:t>
            </a:r>
            <a:r>
              <a:rPr lang="en-US" sz="3500" dirty="0" err="1"/>
              <a:t>của</a:t>
            </a:r>
            <a:r>
              <a:rPr lang="en-US" sz="3500" dirty="0"/>
              <a:t> </a:t>
            </a:r>
            <a:r>
              <a:rPr lang="en-US" sz="3500" dirty="0" err="1"/>
              <a:t>cuộc</a:t>
            </a:r>
            <a:r>
              <a:rPr lang="en-US" sz="3500" dirty="0"/>
              <a:t> </a:t>
            </a:r>
            <a:r>
              <a:rPr lang="en-US" sz="3500" dirty="0" err="1"/>
              <a:t>đời</a:t>
            </a:r>
            <a:r>
              <a:rPr lang="en-US" sz="3500" dirty="0"/>
              <a:t> </a:t>
            </a:r>
          </a:p>
          <a:p>
            <a:pPr>
              <a:buFontTx/>
              <a:buChar char="-"/>
            </a:pPr>
            <a:r>
              <a:rPr lang="en-US" sz="3500" dirty="0" err="1"/>
              <a:t>Người</a:t>
            </a:r>
            <a:r>
              <a:rPr lang="en-US" sz="3500" dirty="0"/>
              <a:t> </a:t>
            </a:r>
            <a:r>
              <a:rPr lang="en-US" sz="3500" dirty="0" err="1"/>
              <a:t>không</a:t>
            </a:r>
            <a:r>
              <a:rPr lang="en-US" sz="3500" dirty="0"/>
              <a:t> </a:t>
            </a:r>
            <a:r>
              <a:rPr lang="en-US" sz="3500" dirty="0" err="1"/>
              <a:t>biết</a:t>
            </a:r>
            <a:r>
              <a:rPr lang="en-US" sz="3500" dirty="0"/>
              <a:t> </a:t>
            </a:r>
            <a:r>
              <a:rPr lang="en-US" sz="3500" dirty="0" err="1"/>
              <a:t>được</a:t>
            </a:r>
            <a:r>
              <a:rPr lang="en-US" sz="3500" dirty="0"/>
              <a:t> </a:t>
            </a:r>
            <a:r>
              <a:rPr lang="en-US" sz="3500" dirty="0" err="1"/>
              <a:t>sự</a:t>
            </a:r>
            <a:r>
              <a:rPr lang="en-US" sz="3500" dirty="0"/>
              <a:t> </a:t>
            </a:r>
            <a:r>
              <a:rPr lang="en-US" sz="3500" dirty="0" err="1"/>
              <a:t>tự</a:t>
            </a:r>
            <a:r>
              <a:rPr lang="en-US" sz="3500" dirty="0"/>
              <a:t> do </a:t>
            </a:r>
            <a:r>
              <a:rPr lang="en-US" sz="3500" dirty="0" err="1"/>
              <a:t>và</a:t>
            </a:r>
            <a:r>
              <a:rPr lang="en-US" sz="3500" dirty="0"/>
              <a:t> </a:t>
            </a:r>
            <a:r>
              <a:rPr lang="en-US" sz="3500" dirty="0" err="1"/>
              <a:t>vận</a:t>
            </a:r>
            <a:r>
              <a:rPr lang="en-US" sz="3500" dirty="0"/>
              <a:t> </a:t>
            </a:r>
            <a:r>
              <a:rPr lang="en-US" sz="3500" dirty="0" err="1"/>
              <a:t>mệnh</a:t>
            </a:r>
            <a:r>
              <a:rPr lang="en-US" sz="3500" dirty="0"/>
              <a:t> </a:t>
            </a:r>
            <a:r>
              <a:rPr lang="en-US" sz="3500" dirty="0" err="1"/>
              <a:t>của</a:t>
            </a:r>
            <a:r>
              <a:rPr lang="en-US" sz="3500" dirty="0"/>
              <a:t> </a:t>
            </a:r>
            <a:r>
              <a:rPr lang="en-US" sz="3500" dirty="0" err="1"/>
              <a:t>bản</a:t>
            </a:r>
            <a:r>
              <a:rPr lang="en-US" sz="3500" dirty="0"/>
              <a:t> </a:t>
            </a:r>
            <a:r>
              <a:rPr lang="en-US" sz="3500" dirty="0" err="1"/>
              <a:t>thân</a:t>
            </a:r>
            <a:r>
              <a:rPr lang="en-US" sz="3500" dirty="0"/>
              <a:t> </a:t>
            </a:r>
          </a:p>
        </p:txBody>
      </p:sp>
    </p:spTree>
    <p:extLst>
      <p:ext uri="{BB962C8B-B14F-4D97-AF65-F5344CB8AC3E}">
        <p14:creationId xmlns:p14="http://schemas.microsoft.com/office/powerpoint/2010/main" val="4010519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996" y="607125"/>
            <a:ext cx="7700493" cy="5250336"/>
          </a:xfrm>
        </p:spPr>
      </p:pic>
    </p:spTree>
    <p:extLst>
      <p:ext uri="{BB962C8B-B14F-4D97-AF65-F5344CB8AC3E}">
        <p14:creationId xmlns:p14="http://schemas.microsoft.com/office/powerpoint/2010/main" val="2044281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9725" y="370134"/>
            <a:ext cx="6000337" cy="6487866"/>
          </a:xfrm>
        </p:spPr>
      </p:pic>
    </p:spTree>
    <p:extLst>
      <p:ext uri="{BB962C8B-B14F-4D97-AF65-F5344CB8AC3E}">
        <p14:creationId xmlns:p14="http://schemas.microsoft.com/office/powerpoint/2010/main" val="127022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Trị</a:t>
            </a:r>
            <a:r>
              <a:rPr lang="en-US" b="1" dirty="0"/>
              <a:t> </a:t>
            </a:r>
            <a:r>
              <a:rPr lang="en-US" b="1" dirty="0" err="1"/>
              <a:t>liệu</a:t>
            </a:r>
            <a:endParaRPr lang="en-US" b="1" dirty="0"/>
          </a:p>
        </p:txBody>
      </p:sp>
      <p:sp>
        <p:nvSpPr>
          <p:cNvPr id="3" name="Content Placeholder 2"/>
          <p:cNvSpPr>
            <a:spLocks noGrp="1"/>
          </p:cNvSpPr>
          <p:nvPr>
            <p:ph idx="1"/>
          </p:nvPr>
        </p:nvSpPr>
        <p:spPr/>
        <p:txBody>
          <a:bodyPr/>
          <a:lstStyle/>
          <a:p>
            <a:pPr>
              <a:buFontTx/>
              <a:buChar char="-"/>
            </a:pPr>
            <a:r>
              <a:rPr lang="en-US" dirty="0" err="1"/>
              <a:t>Cân</a:t>
            </a:r>
            <a:r>
              <a:rPr lang="en-US" dirty="0"/>
              <a:t> </a:t>
            </a:r>
            <a:r>
              <a:rPr lang="en-US" dirty="0" err="1"/>
              <a:t>bằng</a:t>
            </a:r>
            <a:r>
              <a:rPr lang="en-US" dirty="0"/>
              <a:t> </a:t>
            </a:r>
            <a:r>
              <a:rPr lang="en-US" dirty="0" err="1"/>
              <a:t>được</a:t>
            </a:r>
            <a:r>
              <a:rPr lang="en-US" dirty="0"/>
              <a:t> </a:t>
            </a:r>
            <a:r>
              <a:rPr lang="en-US" dirty="0" err="1"/>
              <a:t>ba</a:t>
            </a:r>
            <a:r>
              <a:rPr lang="en-US" dirty="0"/>
              <a:t> </a:t>
            </a:r>
            <a:r>
              <a:rPr lang="en-US" dirty="0" err="1"/>
              <a:t>yếu</a:t>
            </a:r>
            <a:r>
              <a:rPr lang="en-US" dirty="0"/>
              <a:t> </a:t>
            </a:r>
            <a:r>
              <a:rPr lang="en-US" dirty="0" err="1"/>
              <a:t>tố</a:t>
            </a:r>
            <a:r>
              <a:rPr lang="en-US" dirty="0"/>
              <a:t>: </a:t>
            </a:r>
            <a:r>
              <a:rPr lang="en-US" dirty="0" err="1"/>
              <a:t>Mitwelt</a:t>
            </a:r>
            <a:r>
              <a:rPr lang="en-US" dirty="0"/>
              <a:t>, </a:t>
            </a:r>
            <a:r>
              <a:rPr lang="en-US" dirty="0" err="1"/>
              <a:t>Eigenwelt</a:t>
            </a:r>
            <a:r>
              <a:rPr lang="en-US" dirty="0"/>
              <a:t>, Umwelt</a:t>
            </a:r>
          </a:p>
          <a:p>
            <a:pPr>
              <a:buFontTx/>
              <a:buChar char="-"/>
            </a:pPr>
            <a:r>
              <a:rPr lang="en-US" dirty="0"/>
              <a:t>Logotherapy: </a:t>
            </a:r>
            <a:r>
              <a:rPr lang="en-US" dirty="0" err="1"/>
              <a:t>Tìm</a:t>
            </a:r>
            <a:r>
              <a:rPr lang="en-US" dirty="0"/>
              <a:t> </a:t>
            </a:r>
            <a:r>
              <a:rPr lang="en-US" dirty="0" err="1"/>
              <a:t>kiếm</a:t>
            </a:r>
            <a:r>
              <a:rPr lang="en-US" dirty="0"/>
              <a:t> </a:t>
            </a:r>
            <a:r>
              <a:rPr lang="en-US" dirty="0" err="1"/>
              <a:t>được</a:t>
            </a:r>
            <a:r>
              <a:rPr lang="en-US" dirty="0"/>
              <a:t> </a:t>
            </a:r>
            <a:r>
              <a:rPr lang="en-US" dirty="0" err="1"/>
              <a:t>ý</a:t>
            </a:r>
            <a:r>
              <a:rPr lang="en-US" dirty="0"/>
              <a:t> </a:t>
            </a:r>
            <a:r>
              <a:rPr lang="en-US" dirty="0" err="1"/>
              <a:t>nghĩa</a:t>
            </a:r>
            <a:r>
              <a:rPr lang="en-US" dirty="0"/>
              <a:t> </a:t>
            </a:r>
            <a:r>
              <a:rPr lang="en-US" dirty="0" err="1"/>
              <a:t>trong</a:t>
            </a:r>
            <a:r>
              <a:rPr lang="en-US" dirty="0"/>
              <a:t> </a:t>
            </a:r>
            <a:r>
              <a:rPr lang="en-US" dirty="0" err="1"/>
              <a:t>những</a:t>
            </a:r>
            <a:r>
              <a:rPr lang="en-US" dirty="0"/>
              <a:t> </a:t>
            </a:r>
            <a:r>
              <a:rPr lang="en-US" dirty="0" err="1"/>
              <a:t>nỗi</a:t>
            </a:r>
            <a:r>
              <a:rPr lang="en-US" dirty="0"/>
              <a:t> </a:t>
            </a:r>
            <a:r>
              <a:rPr lang="en-US" dirty="0" err="1"/>
              <a:t>khổ</a:t>
            </a:r>
            <a:r>
              <a:rPr lang="en-US" dirty="0"/>
              <a:t> </a:t>
            </a:r>
            <a:r>
              <a:rPr lang="en-US" dirty="0" err="1"/>
              <a:t>đau</a:t>
            </a:r>
            <a:r>
              <a:rPr lang="en-US" dirty="0"/>
              <a:t> </a:t>
            </a:r>
          </a:p>
          <a:p>
            <a:pPr>
              <a:buFontTx/>
              <a:buChar char="-"/>
            </a:pPr>
            <a:r>
              <a:rPr lang="en-US" dirty="0" err="1"/>
              <a:t>Sẵn</a:t>
            </a:r>
            <a:r>
              <a:rPr lang="en-US" dirty="0"/>
              <a:t> </a:t>
            </a:r>
            <a:r>
              <a:rPr lang="en-US" dirty="0" err="1"/>
              <a:t>sàng</a:t>
            </a:r>
            <a:r>
              <a:rPr lang="en-US" dirty="0"/>
              <a:t> </a:t>
            </a:r>
            <a:r>
              <a:rPr lang="en-US" dirty="0" err="1"/>
              <a:t>tìm</a:t>
            </a:r>
            <a:r>
              <a:rPr lang="en-US" dirty="0"/>
              <a:t> </a:t>
            </a:r>
            <a:r>
              <a:rPr lang="en-US" dirty="0" err="1"/>
              <a:t>kiếm</a:t>
            </a:r>
            <a:r>
              <a:rPr lang="en-US" dirty="0"/>
              <a:t> </a:t>
            </a:r>
            <a:r>
              <a:rPr lang="en-US" dirty="0" err="1"/>
              <a:t>ý</a:t>
            </a:r>
            <a:r>
              <a:rPr lang="en-US" dirty="0"/>
              <a:t> </a:t>
            </a:r>
            <a:r>
              <a:rPr lang="en-US" dirty="0" err="1"/>
              <a:t>nghĩa</a:t>
            </a:r>
            <a:r>
              <a:rPr lang="en-US" dirty="0"/>
              <a:t> </a:t>
            </a:r>
          </a:p>
          <a:p>
            <a:pPr>
              <a:buFontTx/>
              <a:buChar char="-"/>
            </a:pPr>
            <a:r>
              <a:rPr lang="en-US" dirty="0" err="1"/>
              <a:t>Hiểu</a:t>
            </a:r>
            <a:r>
              <a:rPr lang="en-US" dirty="0"/>
              <a:t> </a:t>
            </a:r>
            <a:r>
              <a:rPr lang="en-US" dirty="0" err="1"/>
              <a:t>được</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trong</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hiện</a:t>
            </a:r>
            <a:r>
              <a:rPr lang="en-US" dirty="0"/>
              <a:t> </a:t>
            </a:r>
            <a:r>
              <a:rPr lang="en-US" dirty="0" err="1"/>
              <a:t>sinh</a:t>
            </a:r>
            <a:r>
              <a:rPr lang="en-US" dirty="0"/>
              <a:t> </a:t>
            </a:r>
          </a:p>
        </p:txBody>
      </p:sp>
    </p:spTree>
    <p:extLst>
      <p:ext uri="{BB962C8B-B14F-4D97-AF65-F5344CB8AC3E}">
        <p14:creationId xmlns:p14="http://schemas.microsoft.com/office/powerpoint/2010/main" val="609760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bài</a:t>
            </a:r>
            <a:r>
              <a:rPr lang="en-US" dirty="0"/>
              <a:t> </a:t>
            </a:r>
            <a:r>
              <a:rPr lang="en-US" dirty="0" err="1"/>
              <a:t>hát</a:t>
            </a:r>
            <a:r>
              <a:rPr lang="en-US" dirty="0"/>
              <a:t> </a:t>
            </a:r>
            <a:r>
              <a:rPr lang="en-US" dirty="0" err="1"/>
              <a:t>gởi</a:t>
            </a:r>
            <a:r>
              <a:rPr lang="en-US" dirty="0"/>
              <a:t> </a:t>
            </a:r>
            <a:r>
              <a:rPr lang="en-US" dirty="0" err="1"/>
              <a:t>tặng</a:t>
            </a:r>
            <a:r>
              <a:rPr lang="en-US" dirty="0"/>
              <a:t> </a:t>
            </a:r>
            <a:r>
              <a:rPr lang="en-US" dirty="0" err="1"/>
              <a:t>lớp</a:t>
            </a:r>
            <a:r>
              <a:rPr lang="en-US" dirty="0"/>
              <a:t>! ^^</a:t>
            </a:r>
          </a:p>
        </p:txBody>
      </p:sp>
      <p:sp>
        <p:nvSpPr>
          <p:cNvPr id="3" name="Content Placeholder 2"/>
          <p:cNvSpPr>
            <a:spLocks noGrp="1"/>
          </p:cNvSpPr>
          <p:nvPr>
            <p:ph idx="1"/>
          </p:nvPr>
        </p:nvSpPr>
        <p:spPr/>
        <p:txBody>
          <a:bodyPr/>
          <a:lstStyle/>
          <a:p>
            <a:pPr marL="0" indent="0">
              <a:buNone/>
            </a:pPr>
            <a:r>
              <a:rPr lang="en-US" dirty="0">
                <a:hlinkClick r:id="rId2"/>
              </a:rPr>
              <a:t>https://www.youtube.com/watch?v=WPwF4o2R8uc</a:t>
            </a:r>
            <a:endParaRPr lang="en-US" dirty="0"/>
          </a:p>
          <a:p>
            <a:pPr marL="0" indent="0">
              <a:buNone/>
            </a:pPr>
            <a:r>
              <a:rPr lang="en-US" dirty="0">
                <a:hlinkClick r:id="rId3"/>
              </a:rPr>
              <a:t>https://www.youtube.com/watch?v=IEtKfyvTHig</a:t>
            </a:r>
            <a:endParaRPr lang="en-US" dirty="0"/>
          </a:p>
          <a:p>
            <a:pPr marL="0" indent="0">
              <a:buNone/>
            </a:pPr>
            <a:r>
              <a:rPr lang="en-US" dirty="0">
                <a:hlinkClick r:id="rId4"/>
              </a:rPr>
              <a:t>https://www.youtube.com/watch?v=9zqK7Y73xSs</a:t>
            </a:r>
            <a:endParaRPr lang="en-US" dirty="0"/>
          </a:p>
          <a:p>
            <a:pPr marL="0" indent="0">
              <a:buNone/>
            </a:pPr>
            <a:r>
              <a:rPr lang="en-US" dirty="0">
                <a:hlinkClick r:id="rId5"/>
              </a:rPr>
              <a:t>https://www.youtube.com/watch?v=CZJvBfoHDk0</a:t>
            </a:r>
            <a:endParaRPr lang="en-US" dirty="0"/>
          </a:p>
          <a:p>
            <a:pPr marL="0" indent="0">
              <a:buNone/>
            </a:pPr>
            <a:r>
              <a:rPr lang="en-US" dirty="0">
                <a:hlinkClick r:id="rId6"/>
              </a:rPr>
              <a:t>https://www.youtube.com/watch?v=sAtMlwrEyEc</a:t>
            </a:r>
            <a:endParaRPr lang="en-US" dirty="0"/>
          </a:p>
          <a:p>
            <a:pPr marL="0" indent="0">
              <a:buNone/>
            </a:pPr>
            <a:endParaRPr lang="en-US" dirty="0"/>
          </a:p>
          <a:p>
            <a:pPr marL="0" indent="0">
              <a:buNone/>
            </a:pPr>
            <a:r>
              <a:rPr lang="en-US" dirty="0"/>
              <a:t>https://</a:t>
            </a:r>
            <a:r>
              <a:rPr lang="en-US" dirty="0" err="1"/>
              <a:t>www.youtube.com</a:t>
            </a:r>
            <a:r>
              <a:rPr lang="en-US" dirty="0"/>
              <a:t>/</a:t>
            </a:r>
            <a:r>
              <a:rPr lang="en-US" dirty="0" err="1"/>
              <a:t>watch?v</a:t>
            </a:r>
            <a:r>
              <a:rPr lang="en-US" dirty="0"/>
              <a:t>=ufjW3_oE1jw</a:t>
            </a:r>
          </a:p>
        </p:txBody>
      </p:sp>
    </p:spTree>
    <p:extLst>
      <p:ext uri="{BB962C8B-B14F-4D97-AF65-F5344CB8AC3E}">
        <p14:creationId xmlns:p14="http://schemas.microsoft.com/office/powerpoint/2010/main" val="1274157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6EF2-AF5E-584F-A524-B22C28ADE1CD}"/>
              </a:ext>
            </a:extLst>
          </p:cNvPr>
          <p:cNvSpPr>
            <a:spLocks noGrp="1"/>
          </p:cNvSpPr>
          <p:nvPr>
            <p:ph type="title"/>
          </p:nvPr>
        </p:nvSpPr>
        <p:spPr/>
        <p:txBody>
          <a:bodyPr/>
          <a:lstStyle/>
          <a:p>
            <a:endParaRPr lang="en-VN" dirty="0"/>
          </a:p>
        </p:txBody>
      </p:sp>
      <p:sp>
        <p:nvSpPr>
          <p:cNvPr id="3" name="Content Placeholder 2">
            <a:extLst>
              <a:ext uri="{FF2B5EF4-FFF2-40B4-BE49-F238E27FC236}">
                <a16:creationId xmlns:a16="http://schemas.microsoft.com/office/drawing/2014/main" id="{AD3870AE-5697-774F-BFD0-5743AB8E60DD}"/>
              </a:ext>
            </a:extLst>
          </p:cNvPr>
          <p:cNvSpPr>
            <a:spLocks noGrp="1"/>
          </p:cNvSpPr>
          <p:nvPr>
            <p:ph idx="1"/>
          </p:nvPr>
        </p:nvSpPr>
        <p:spPr/>
        <p:txBody>
          <a:bodyPr/>
          <a:lstStyle/>
          <a:p>
            <a:pPr marL="0" indent="0">
              <a:buNone/>
            </a:pPr>
            <a:endParaRPr lang="en-VN" dirty="0"/>
          </a:p>
        </p:txBody>
      </p:sp>
    </p:spTree>
    <p:extLst>
      <p:ext uri="{BB962C8B-B14F-4D97-AF65-F5344CB8AC3E}">
        <p14:creationId xmlns:p14="http://schemas.microsoft.com/office/powerpoint/2010/main" val="378326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 Viktor Frankl</a:t>
            </a:r>
          </a:p>
        </p:txBody>
      </p:sp>
      <p:sp>
        <p:nvSpPr>
          <p:cNvPr id="3" name="Content Placeholder 2"/>
          <p:cNvSpPr>
            <a:spLocks noGrp="1"/>
          </p:cNvSpPr>
          <p:nvPr>
            <p:ph idx="1"/>
          </p:nvPr>
        </p:nvSpPr>
        <p:spPr/>
        <p:txBody>
          <a:bodyPr>
            <a:normAutofit/>
          </a:bodyPr>
          <a:lstStyle/>
          <a:p>
            <a:pPr marL="514350" indent="-514350">
              <a:buAutoNum type="arabicPeriod"/>
            </a:pPr>
            <a:r>
              <a:rPr lang="en-US" sz="3500" b="1" dirty="0"/>
              <a:t>Freedom of will (</a:t>
            </a:r>
            <a:r>
              <a:rPr lang="en-US" sz="3500" b="1" dirty="0" err="1"/>
              <a:t>Sự</a:t>
            </a:r>
            <a:r>
              <a:rPr lang="en-US" sz="3500" b="1" dirty="0"/>
              <a:t> </a:t>
            </a:r>
            <a:r>
              <a:rPr lang="en-US" sz="3500" b="1" dirty="0" err="1"/>
              <a:t>tự</a:t>
            </a:r>
            <a:r>
              <a:rPr lang="en-US" sz="3500" b="1" dirty="0"/>
              <a:t> do </a:t>
            </a:r>
            <a:r>
              <a:rPr lang="en-US" sz="3500" b="1" dirty="0" err="1"/>
              <a:t>của</a:t>
            </a:r>
            <a:r>
              <a:rPr lang="en-US" sz="3500" b="1" dirty="0"/>
              <a:t> ý </a:t>
            </a:r>
            <a:r>
              <a:rPr lang="en-US" sz="3500" b="1" dirty="0" err="1"/>
              <a:t>chí</a:t>
            </a:r>
            <a:r>
              <a:rPr lang="en-US" sz="3500" b="1" dirty="0"/>
              <a:t>) </a:t>
            </a:r>
          </a:p>
          <a:p>
            <a:pPr marL="514350" indent="-514350">
              <a:buAutoNum type="arabicPeriod"/>
            </a:pPr>
            <a:r>
              <a:rPr lang="en-US" sz="3500" b="1" dirty="0"/>
              <a:t>Will to meaning (</a:t>
            </a:r>
            <a:r>
              <a:rPr lang="en-US" sz="3500" b="1" dirty="0" err="1"/>
              <a:t>Sẵn</a:t>
            </a:r>
            <a:r>
              <a:rPr lang="en-US" sz="3500" b="1" dirty="0"/>
              <a:t> </a:t>
            </a:r>
            <a:r>
              <a:rPr lang="en-US" sz="3500" b="1" dirty="0" err="1"/>
              <a:t>sàng</a:t>
            </a:r>
            <a:r>
              <a:rPr lang="en-US" sz="3500" b="1" dirty="0"/>
              <a:t> </a:t>
            </a:r>
            <a:r>
              <a:rPr lang="en-US" sz="3500" b="1" dirty="0" err="1"/>
              <a:t>tìm</a:t>
            </a:r>
            <a:r>
              <a:rPr lang="en-US" sz="3500" b="1" dirty="0"/>
              <a:t> ý </a:t>
            </a:r>
            <a:r>
              <a:rPr lang="en-US" sz="3500" b="1" dirty="0" err="1"/>
              <a:t>nghĩa</a:t>
            </a:r>
            <a:r>
              <a:rPr lang="en-US" sz="3500" b="1" dirty="0"/>
              <a:t>) </a:t>
            </a:r>
          </a:p>
          <a:p>
            <a:pPr marL="514350" indent="-514350">
              <a:buAutoNum type="arabicPeriod"/>
            </a:pPr>
            <a:r>
              <a:rPr lang="en-US" sz="3500" b="1" dirty="0"/>
              <a:t>Meaning of life (Ý </a:t>
            </a:r>
            <a:r>
              <a:rPr lang="en-US" sz="3500" b="1" dirty="0" err="1"/>
              <a:t>nghĩa</a:t>
            </a:r>
            <a:r>
              <a:rPr lang="en-US" sz="3500" b="1" dirty="0"/>
              <a:t> </a:t>
            </a:r>
            <a:r>
              <a:rPr lang="en-US" sz="3500" b="1" dirty="0" err="1"/>
              <a:t>cuộc</a:t>
            </a:r>
            <a:r>
              <a:rPr lang="en-US" sz="3500" b="1" dirty="0"/>
              <a:t> </a:t>
            </a:r>
            <a:r>
              <a:rPr lang="en-US" sz="3500" b="1" dirty="0" err="1"/>
              <a:t>đời</a:t>
            </a:r>
            <a:r>
              <a:rPr lang="en-US" sz="3500" b="1" dirty="0"/>
              <a:t>) </a:t>
            </a:r>
          </a:p>
        </p:txBody>
      </p:sp>
    </p:spTree>
    <p:extLst>
      <p:ext uri="{BB962C8B-B14F-4D97-AF65-F5344CB8AC3E}">
        <p14:creationId xmlns:p14="http://schemas.microsoft.com/office/powerpoint/2010/main" val="342632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Freedom of will (</a:t>
            </a:r>
            <a:r>
              <a:rPr lang="en-US" b="1" dirty="0" err="1"/>
              <a:t>Sự</a:t>
            </a:r>
            <a:r>
              <a:rPr lang="en-US" b="1" dirty="0"/>
              <a:t> </a:t>
            </a:r>
            <a:r>
              <a:rPr lang="en-US" b="1" dirty="0" err="1"/>
              <a:t>tự</a:t>
            </a:r>
            <a:r>
              <a:rPr lang="en-US" b="1" dirty="0"/>
              <a:t> do </a:t>
            </a:r>
            <a:r>
              <a:rPr lang="en-US" b="1" dirty="0" err="1"/>
              <a:t>của</a:t>
            </a:r>
            <a:r>
              <a:rPr lang="en-US" b="1" dirty="0"/>
              <a:t> ý </a:t>
            </a:r>
            <a:r>
              <a:rPr lang="en-US" b="1" dirty="0" err="1"/>
              <a:t>chí</a:t>
            </a:r>
            <a:r>
              <a:rPr lang="en-US" b="1" dirty="0"/>
              <a:t>) </a:t>
            </a:r>
          </a:p>
        </p:txBody>
      </p:sp>
      <p:sp>
        <p:nvSpPr>
          <p:cNvPr id="3" name="Content Placeholder 2"/>
          <p:cNvSpPr>
            <a:spLocks noGrp="1"/>
          </p:cNvSpPr>
          <p:nvPr>
            <p:ph idx="1"/>
          </p:nvPr>
        </p:nvSpPr>
        <p:spPr/>
        <p:txBody>
          <a:bodyPr>
            <a:normAutofit/>
          </a:bodyPr>
          <a:lstStyle/>
          <a:p>
            <a:pPr>
              <a:buFontTx/>
              <a:buChar char="-"/>
            </a:pPr>
            <a:r>
              <a:rPr lang="en-US" sz="3700" dirty="0"/>
              <a:t>Con </a:t>
            </a:r>
            <a:r>
              <a:rPr lang="en-US" sz="3700" dirty="0" err="1"/>
              <a:t>người</a:t>
            </a:r>
            <a:r>
              <a:rPr lang="en-US" sz="3700" dirty="0"/>
              <a:t> </a:t>
            </a:r>
            <a:r>
              <a:rPr lang="en-US" sz="3700" dirty="0" err="1"/>
              <a:t>không</a:t>
            </a:r>
            <a:r>
              <a:rPr lang="en-US" sz="3700" dirty="0"/>
              <a:t> </a:t>
            </a:r>
            <a:r>
              <a:rPr lang="en-US" sz="3700" dirty="0" err="1"/>
              <a:t>hoàn</a:t>
            </a:r>
            <a:r>
              <a:rPr lang="en-US" sz="3700" dirty="0"/>
              <a:t> </a:t>
            </a:r>
            <a:r>
              <a:rPr lang="en-US" sz="3700" dirty="0" err="1"/>
              <a:t>toàn</a:t>
            </a:r>
            <a:r>
              <a:rPr lang="en-US" sz="3700" dirty="0"/>
              <a:t> </a:t>
            </a:r>
            <a:r>
              <a:rPr lang="en-US" sz="3700" dirty="0" err="1"/>
              <a:t>phụ</a:t>
            </a:r>
            <a:r>
              <a:rPr lang="en-US" sz="3700" dirty="0"/>
              <a:t> </a:t>
            </a:r>
            <a:r>
              <a:rPr lang="en-US" sz="3700" dirty="0" err="1"/>
              <a:t>thuộc</a:t>
            </a:r>
            <a:r>
              <a:rPr lang="en-US" sz="3700" dirty="0"/>
              <a:t> </a:t>
            </a:r>
            <a:r>
              <a:rPr lang="en-US" sz="3700" dirty="0" err="1"/>
              <a:t>vào</a:t>
            </a:r>
            <a:r>
              <a:rPr lang="en-US" sz="3700" dirty="0"/>
              <a:t> </a:t>
            </a:r>
            <a:r>
              <a:rPr lang="en-US" sz="3700" dirty="0" err="1"/>
              <a:t>hoàn</a:t>
            </a:r>
            <a:r>
              <a:rPr lang="en-US" sz="3700" dirty="0"/>
              <a:t> </a:t>
            </a:r>
            <a:r>
              <a:rPr lang="en-US" sz="3700" dirty="0" err="1"/>
              <a:t>cảnh</a:t>
            </a:r>
            <a:r>
              <a:rPr lang="en-US" sz="3700" dirty="0"/>
              <a:t>, </a:t>
            </a:r>
            <a:r>
              <a:rPr lang="en-US" sz="3700" dirty="0" err="1"/>
              <a:t>họ</a:t>
            </a:r>
            <a:r>
              <a:rPr lang="en-US" sz="3700" dirty="0"/>
              <a:t> </a:t>
            </a:r>
            <a:r>
              <a:rPr lang="en-US" sz="3700" dirty="0" err="1"/>
              <a:t>có</a:t>
            </a:r>
            <a:r>
              <a:rPr lang="en-US" sz="3700" dirty="0"/>
              <a:t> </a:t>
            </a:r>
            <a:r>
              <a:rPr lang="en-US" sz="3700" dirty="0" err="1"/>
              <a:t>khả</a:t>
            </a:r>
            <a:r>
              <a:rPr lang="en-US" sz="3700" dirty="0"/>
              <a:t> </a:t>
            </a:r>
            <a:r>
              <a:rPr lang="en-US" sz="3700" dirty="0" err="1"/>
              <a:t>năng</a:t>
            </a:r>
            <a:r>
              <a:rPr lang="en-US" sz="3700" dirty="0"/>
              <a:t> </a:t>
            </a:r>
            <a:r>
              <a:rPr lang="en-US" sz="3700" dirty="0" err="1"/>
              <a:t>tự</a:t>
            </a:r>
            <a:r>
              <a:rPr lang="en-US" sz="3700" dirty="0"/>
              <a:t> </a:t>
            </a:r>
            <a:r>
              <a:rPr lang="en-US" sz="3700" dirty="0" err="1"/>
              <a:t>quyết</a:t>
            </a:r>
            <a:r>
              <a:rPr lang="en-US" sz="3700" dirty="0"/>
              <a:t> </a:t>
            </a:r>
            <a:r>
              <a:rPr lang="en-US" sz="3700" dirty="0" err="1"/>
              <a:t>định</a:t>
            </a:r>
            <a:r>
              <a:rPr lang="en-US" sz="3700" dirty="0"/>
              <a:t> </a:t>
            </a:r>
            <a:r>
              <a:rPr lang="en-US" sz="3700" dirty="0" err="1"/>
              <a:t>và</a:t>
            </a:r>
            <a:r>
              <a:rPr lang="en-US" sz="3700" dirty="0"/>
              <a:t> </a:t>
            </a:r>
            <a:r>
              <a:rPr lang="en-US" sz="3700" dirty="0" err="1"/>
              <a:t>tạo</a:t>
            </a:r>
            <a:r>
              <a:rPr lang="en-US" sz="3700" dirty="0"/>
              <a:t> </a:t>
            </a:r>
            <a:r>
              <a:rPr lang="en-US" sz="3700" dirty="0" err="1"/>
              <a:t>ra</a:t>
            </a:r>
            <a:r>
              <a:rPr lang="en-US" sz="3700" dirty="0"/>
              <a:t> </a:t>
            </a:r>
            <a:r>
              <a:rPr lang="en-US" sz="3700" dirty="0" err="1"/>
              <a:t>những</a:t>
            </a:r>
            <a:r>
              <a:rPr lang="en-US" sz="3700" dirty="0"/>
              <a:t> </a:t>
            </a:r>
            <a:r>
              <a:rPr lang="en-US" sz="3700" dirty="0" err="1"/>
              <a:t>điều</a:t>
            </a:r>
            <a:r>
              <a:rPr lang="en-US" sz="3700" dirty="0"/>
              <a:t> </a:t>
            </a:r>
            <a:r>
              <a:rPr lang="en-US" sz="3700" dirty="0" err="1"/>
              <a:t>riêng</a:t>
            </a:r>
            <a:r>
              <a:rPr lang="en-US" sz="3700" dirty="0"/>
              <a:t> </a:t>
            </a:r>
            <a:r>
              <a:rPr lang="en-US" sz="3700" dirty="0" err="1"/>
              <a:t>cho</a:t>
            </a:r>
            <a:r>
              <a:rPr lang="en-US" sz="3700" dirty="0"/>
              <a:t> </a:t>
            </a:r>
            <a:r>
              <a:rPr lang="en-US" sz="3700" dirty="0" err="1"/>
              <a:t>bản</a:t>
            </a:r>
            <a:r>
              <a:rPr lang="en-US" sz="3700" dirty="0"/>
              <a:t> </a:t>
            </a:r>
            <a:r>
              <a:rPr lang="en-US" sz="3700" dirty="0" err="1"/>
              <a:t>thân</a:t>
            </a:r>
            <a:r>
              <a:rPr lang="en-US" sz="3700" dirty="0"/>
              <a:t> </a:t>
            </a:r>
            <a:r>
              <a:rPr lang="en-US" sz="3700" dirty="0" err="1"/>
              <a:t>mình</a:t>
            </a:r>
            <a:r>
              <a:rPr lang="en-US" sz="3700" dirty="0"/>
              <a:t> </a:t>
            </a:r>
          </a:p>
          <a:p>
            <a:pPr>
              <a:buFontTx/>
              <a:buChar char="-"/>
            </a:pPr>
            <a:r>
              <a:rPr lang="en-US" sz="3700" dirty="0" err="1"/>
              <a:t>Trong</a:t>
            </a:r>
            <a:r>
              <a:rPr lang="en-US" sz="3700" dirty="0"/>
              <a:t> </a:t>
            </a:r>
            <a:r>
              <a:rPr lang="en-US" sz="3700" dirty="0" err="1"/>
              <a:t>giới</a:t>
            </a:r>
            <a:r>
              <a:rPr lang="en-US" sz="3700" dirty="0"/>
              <a:t> </a:t>
            </a:r>
            <a:r>
              <a:rPr lang="en-US" sz="3700" dirty="0" err="1"/>
              <a:t>hạn</a:t>
            </a:r>
            <a:r>
              <a:rPr lang="en-US" sz="3700" dirty="0"/>
              <a:t> </a:t>
            </a:r>
            <a:r>
              <a:rPr lang="en-US" sz="3700" dirty="0" err="1"/>
              <a:t>bản</a:t>
            </a:r>
            <a:r>
              <a:rPr lang="en-US" sz="3700" dirty="0"/>
              <a:t> </a:t>
            </a:r>
            <a:r>
              <a:rPr lang="en-US" sz="3700" dirty="0" err="1"/>
              <a:t>thân</a:t>
            </a:r>
            <a:r>
              <a:rPr lang="en-US" sz="3700" dirty="0"/>
              <a:t> </a:t>
            </a:r>
            <a:r>
              <a:rPr lang="en-US" sz="3700" dirty="0" err="1"/>
              <a:t>đang</a:t>
            </a:r>
            <a:r>
              <a:rPr lang="en-US" sz="3700" dirty="0"/>
              <a:t> </a:t>
            </a:r>
            <a:r>
              <a:rPr lang="en-US" sz="3700" dirty="0" err="1"/>
              <a:t>có</a:t>
            </a:r>
            <a:r>
              <a:rPr lang="en-US" sz="3700" dirty="0"/>
              <a:t>, con </a:t>
            </a:r>
            <a:r>
              <a:rPr lang="en-US" sz="3700" dirty="0" err="1"/>
              <a:t>người</a:t>
            </a:r>
            <a:r>
              <a:rPr lang="en-US" sz="3700" dirty="0"/>
              <a:t> </a:t>
            </a:r>
            <a:r>
              <a:rPr lang="en-US" sz="3700" dirty="0" err="1"/>
              <a:t>hình</a:t>
            </a:r>
            <a:r>
              <a:rPr lang="en-US" sz="3700" dirty="0"/>
              <a:t> </a:t>
            </a:r>
            <a:r>
              <a:rPr lang="en-US" sz="3700" dirty="0" err="1"/>
              <a:t>thành</a:t>
            </a:r>
            <a:r>
              <a:rPr lang="en-US" sz="3700" dirty="0"/>
              <a:t> </a:t>
            </a:r>
            <a:r>
              <a:rPr lang="en-US" sz="3700" dirty="0" err="1"/>
              <a:t>nên</a:t>
            </a:r>
            <a:r>
              <a:rPr lang="en-US" sz="3700" dirty="0"/>
              <a:t> </a:t>
            </a:r>
            <a:r>
              <a:rPr lang="en-US" sz="3700" dirty="0" err="1"/>
              <a:t>những</a:t>
            </a:r>
            <a:r>
              <a:rPr lang="en-US" sz="3700" dirty="0"/>
              <a:t> </a:t>
            </a:r>
            <a:r>
              <a:rPr lang="en-US" sz="3700" dirty="0" err="1"/>
              <a:t>tự</a:t>
            </a:r>
            <a:r>
              <a:rPr lang="en-US" sz="3700" dirty="0"/>
              <a:t> do </a:t>
            </a:r>
            <a:r>
              <a:rPr lang="en-US" sz="3700" dirty="0" err="1"/>
              <a:t>của</a:t>
            </a:r>
            <a:r>
              <a:rPr lang="en-US" sz="3700" dirty="0"/>
              <a:t> </a:t>
            </a:r>
            <a:r>
              <a:rPr lang="en-US" sz="3700" dirty="0" err="1"/>
              <a:t>bản</a:t>
            </a:r>
            <a:r>
              <a:rPr lang="en-US" sz="3700" dirty="0"/>
              <a:t> </a:t>
            </a:r>
            <a:r>
              <a:rPr lang="en-US" sz="3700" dirty="0" err="1"/>
              <a:t>thân</a:t>
            </a:r>
            <a:r>
              <a:rPr lang="en-US" sz="3700" dirty="0"/>
              <a:t> </a:t>
            </a:r>
          </a:p>
          <a:p>
            <a:pPr>
              <a:buFontTx/>
              <a:buChar char="-"/>
            </a:pPr>
            <a:r>
              <a:rPr lang="en-US" sz="4000" dirty="0"/>
              <a:t>“</a:t>
            </a:r>
            <a:r>
              <a:rPr lang="en-US" sz="4000" dirty="0" err="1"/>
              <a:t>Sự</a:t>
            </a:r>
            <a:r>
              <a:rPr lang="en-US" sz="4000" dirty="0"/>
              <a:t> </a:t>
            </a:r>
            <a:r>
              <a:rPr lang="en-US" sz="4000" dirty="0" err="1"/>
              <a:t>tự</a:t>
            </a:r>
            <a:r>
              <a:rPr lang="en-US" sz="4000" dirty="0"/>
              <a:t> do </a:t>
            </a:r>
            <a:r>
              <a:rPr lang="en-US" sz="4000" dirty="0" err="1"/>
              <a:t>lớn</a:t>
            </a:r>
            <a:r>
              <a:rPr lang="en-US" sz="4000" dirty="0"/>
              <a:t> </a:t>
            </a:r>
            <a:r>
              <a:rPr lang="en-US" sz="4000" dirty="0" err="1"/>
              <a:t>nhất</a:t>
            </a:r>
            <a:r>
              <a:rPr lang="en-US" sz="4000" dirty="0"/>
              <a:t> </a:t>
            </a:r>
            <a:r>
              <a:rPr lang="en-US" sz="4000" dirty="0" err="1"/>
              <a:t>của</a:t>
            </a:r>
            <a:r>
              <a:rPr lang="en-US" sz="4000" dirty="0"/>
              <a:t> </a:t>
            </a:r>
            <a:r>
              <a:rPr lang="en-US" sz="4000" dirty="0" err="1"/>
              <a:t>chúng</a:t>
            </a:r>
            <a:r>
              <a:rPr lang="en-US" sz="4000" dirty="0"/>
              <a:t> ta </a:t>
            </a:r>
            <a:r>
              <a:rPr lang="en-US" sz="4000" dirty="0" err="1"/>
              <a:t>là</a:t>
            </a:r>
            <a:r>
              <a:rPr lang="en-US" sz="4000" dirty="0"/>
              <a:t> </a:t>
            </a:r>
            <a:r>
              <a:rPr lang="en-US" sz="4000" dirty="0" err="1"/>
              <a:t>sự</a:t>
            </a:r>
            <a:r>
              <a:rPr lang="en-US" sz="4000" dirty="0"/>
              <a:t> </a:t>
            </a:r>
            <a:r>
              <a:rPr lang="en-US" sz="4000" dirty="0" err="1"/>
              <a:t>tự</a:t>
            </a:r>
            <a:r>
              <a:rPr lang="en-US" sz="4000" dirty="0"/>
              <a:t> do </a:t>
            </a:r>
            <a:r>
              <a:rPr lang="en-US" sz="4000" dirty="0" err="1"/>
              <a:t>chọn</a:t>
            </a:r>
            <a:r>
              <a:rPr lang="en-US" sz="4000" dirty="0"/>
              <a:t> </a:t>
            </a:r>
            <a:r>
              <a:rPr lang="en-US" sz="4000" dirty="0" err="1"/>
              <a:t>lựa</a:t>
            </a:r>
            <a:r>
              <a:rPr lang="en-US" sz="4000" dirty="0"/>
              <a:t> </a:t>
            </a:r>
            <a:r>
              <a:rPr lang="en-US" sz="4000" dirty="0" err="1"/>
              <a:t>thái</a:t>
            </a:r>
            <a:r>
              <a:rPr lang="en-US" sz="4000" dirty="0"/>
              <a:t> </a:t>
            </a:r>
            <a:r>
              <a:rPr lang="en-US" sz="4000" dirty="0" err="1"/>
              <a:t>độ</a:t>
            </a:r>
            <a:r>
              <a:rPr lang="en-US" sz="4000" dirty="0"/>
              <a:t> </a:t>
            </a:r>
            <a:r>
              <a:rPr lang="en-US" sz="4000" dirty="0" err="1"/>
              <a:t>sống</a:t>
            </a:r>
            <a:r>
              <a:rPr lang="en-US" sz="4000" dirty="0"/>
              <a:t> </a:t>
            </a:r>
            <a:r>
              <a:rPr lang="en-US" sz="4000" dirty="0" err="1"/>
              <a:t>của</a:t>
            </a:r>
            <a:r>
              <a:rPr lang="en-US" sz="4000" dirty="0"/>
              <a:t> </a:t>
            </a:r>
            <a:r>
              <a:rPr lang="en-US" sz="4000" dirty="0" err="1"/>
              <a:t>mình</a:t>
            </a:r>
            <a:r>
              <a:rPr lang="en-US" sz="4000" dirty="0"/>
              <a:t>”</a:t>
            </a:r>
            <a:endParaRPr lang="en-US" sz="3700" dirty="0"/>
          </a:p>
        </p:txBody>
      </p:sp>
    </p:spTree>
    <p:extLst>
      <p:ext uri="{BB962C8B-B14F-4D97-AF65-F5344CB8AC3E}">
        <p14:creationId xmlns:p14="http://schemas.microsoft.com/office/powerpoint/2010/main" val="399275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500" b="1" dirty="0" err="1"/>
              <a:t>Tự</a:t>
            </a:r>
            <a:r>
              <a:rPr lang="en-US" sz="3500" b="1" dirty="0"/>
              <a:t> do </a:t>
            </a:r>
            <a:r>
              <a:rPr lang="en-US" sz="3500" b="1" dirty="0" err="1"/>
              <a:t>và</a:t>
            </a:r>
            <a:r>
              <a:rPr lang="en-US" sz="3500" b="1" dirty="0"/>
              <a:t> </a:t>
            </a:r>
            <a:r>
              <a:rPr lang="en-US" sz="3500" b="1" dirty="0" err="1"/>
              <a:t>vận</a:t>
            </a:r>
            <a:r>
              <a:rPr lang="en-US" sz="3500" b="1" dirty="0"/>
              <a:t> </a:t>
            </a:r>
            <a:r>
              <a:rPr lang="en-US" sz="3500" b="1" dirty="0" err="1"/>
              <a:t>mệnh</a:t>
            </a:r>
            <a:r>
              <a:rPr lang="en-US" sz="3500" b="1" dirty="0"/>
              <a:t> (Freedom and destiny) </a:t>
            </a:r>
          </a:p>
          <a:p>
            <a:pPr marL="0" indent="0">
              <a:buNone/>
            </a:pPr>
            <a:r>
              <a:rPr lang="en-US" sz="3500" dirty="0"/>
              <a:t>- </a:t>
            </a:r>
            <a:r>
              <a:rPr lang="en-US" sz="3500" b="1" i="1" dirty="0"/>
              <a:t>Existential freedom (</a:t>
            </a:r>
            <a:r>
              <a:rPr lang="en-US" sz="3500" b="1" i="1" dirty="0" err="1"/>
              <a:t>Tự</a:t>
            </a:r>
            <a:r>
              <a:rPr lang="en-US" sz="3500" b="1" i="1" dirty="0"/>
              <a:t> do </a:t>
            </a:r>
            <a:r>
              <a:rPr lang="en-US" sz="3500" b="1" i="1" dirty="0" err="1"/>
              <a:t>tồn</a:t>
            </a:r>
            <a:r>
              <a:rPr lang="en-US" sz="3500" b="1" i="1" dirty="0"/>
              <a:t> </a:t>
            </a:r>
            <a:r>
              <a:rPr lang="en-US" sz="3500" b="1" i="1" dirty="0" err="1"/>
              <a:t>tại</a:t>
            </a:r>
            <a:r>
              <a:rPr lang="en-US" sz="3500" b="1" i="1" dirty="0"/>
              <a:t>): </a:t>
            </a:r>
          </a:p>
          <a:p>
            <a:pPr marL="0" indent="0">
              <a:buNone/>
            </a:pPr>
            <a:r>
              <a:rPr lang="en-US" sz="3500" dirty="0"/>
              <a:t>+ </a:t>
            </a:r>
            <a:r>
              <a:rPr lang="en-US" sz="3500" dirty="0" err="1"/>
              <a:t>Tự</a:t>
            </a:r>
            <a:r>
              <a:rPr lang="en-US" sz="3500" dirty="0"/>
              <a:t> do </a:t>
            </a:r>
            <a:r>
              <a:rPr lang="en-US" sz="3500" dirty="0" err="1"/>
              <a:t>làm</a:t>
            </a:r>
            <a:r>
              <a:rPr lang="en-US" sz="3500" dirty="0"/>
              <a:t>, </a:t>
            </a:r>
            <a:r>
              <a:rPr lang="en-US" sz="3500" dirty="0" err="1"/>
              <a:t>hành</a:t>
            </a:r>
            <a:r>
              <a:rPr lang="en-US" sz="3500" dirty="0"/>
              <a:t> </a:t>
            </a:r>
            <a:r>
              <a:rPr lang="en-US" sz="3500" dirty="0" err="1"/>
              <a:t>động</a:t>
            </a:r>
            <a:r>
              <a:rPr lang="en-US" sz="3500" dirty="0"/>
              <a:t> </a:t>
            </a:r>
          </a:p>
          <a:p>
            <a:pPr marL="0" indent="0">
              <a:buNone/>
            </a:pPr>
            <a:r>
              <a:rPr lang="en-US" sz="3500" dirty="0"/>
              <a:t>+ </a:t>
            </a:r>
            <a:r>
              <a:rPr lang="en-US" sz="3500" dirty="0" err="1"/>
              <a:t>Tự</a:t>
            </a:r>
            <a:r>
              <a:rPr lang="en-US" sz="3500" dirty="0"/>
              <a:t> do </a:t>
            </a:r>
            <a:r>
              <a:rPr lang="en-US" sz="3500" dirty="0" err="1"/>
              <a:t>đưa</a:t>
            </a:r>
            <a:r>
              <a:rPr lang="en-US" sz="3500" dirty="0"/>
              <a:t> </a:t>
            </a:r>
            <a:r>
              <a:rPr lang="en-US" sz="3500" dirty="0" err="1"/>
              <a:t>ra</a:t>
            </a:r>
            <a:r>
              <a:rPr lang="en-US" sz="3500" dirty="0"/>
              <a:t> </a:t>
            </a:r>
            <a:r>
              <a:rPr lang="en-US" sz="3500" dirty="0" err="1"/>
              <a:t>quyết</a:t>
            </a:r>
            <a:r>
              <a:rPr lang="en-US" sz="3500" dirty="0"/>
              <a:t> </a:t>
            </a:r>
            <a:r>
              <a:rPr lang="en-US" sz="3500" dirty="0" err="1"/>
              <a:t>định</a:t>
            </a:r>
            <a:r>
              <a:rPr lang="en-US" sz="3500" dirty="0"/>
              <a:t> </a:t>
            </a:r>
            <a:r>
              <a:rPr lang="en-US" sz="3500" dirty="0" err="1"/>
              <a:t>và</a:t>
            </a:r>
            <a:r>
              <a:rPr lang="en-US" sz="3500" dirty="0"/>
              <a:t> </a:t>
            </a:r>
            <a:r>
              <a:rPr lang="en-US" sz="3500" dirty="0" err="1"/>
              <a:t>làm</a:t>
            </a:r>
            <a:r>
              <a:rPr lang="en-US" sz="3500" dirty="0"/>
              <a:t> </a:t>
            </a:r>
            <a:r>
              <a:rPr lang="en-US" sz="3500" dirty="0" err="1"/>
              <a:t>với</a:t>
            </a:r>
            <a:r>
              <a:rPr lang="en-US" sz="3500" dirty="0"/>
              <a:t> </a:t>
            </a:r>
            <a:r>
              <a:rPr lang="en-US" sz="3500" dirty="0" err="1"/>
              <a:t>quyết</a:t>
            </a:r>
            <a:r>
              <a:rPr lang="en-US" sz="3500" dirty="0"/>
              <a:t> </a:t>
            </a:r>
            <a:r>
              <a:rPr lang="en-US" sz="3500" dirty="0" err="1"/>
              <a:t>định</a:t>
            </a:r>
            <a:r>
              <a:rPr lang="en-US" sz="3500" dirty="0"/>
              <a:t> </a:t>
            </a:r>
            <a:r>
              <a:rPr lang="en-US" sz="3500" dirty="0" err="1"/>
              <a:t>đó</a:t>
            </a:r>
            <a:r>
              <a:rPr lang="en-US" sz="3500" dirty="0"/>
              <a:t> </a:t>
            </a:r>
          </a:p>
          <a:p>
            <a:pPr marL="0" indent="0">
              <a:buNone/>
            </a:pPr>
            <a:endParaRPr lang="en-US" sz="3500" dirty="0"/>
          </a:p>
        </p:txBody>
      </p:sp>
      <p:sp>
        <p:nvSpPr>
          <p:cNvPr id="5" name="Title 4">
            <a:extLst>
              <a:ext uri="{FF2B5EF4-FFF2-40B4-BE49-F238E27FC236}">
                <a16:creationId xmlns:a16="http://schemas.microsoft.com/office/drawing/2014/main" id="{0AC2B33C-9E22-9ED6-AF97-B89A6A88FBF4}"/>
              </a:ext>
            </a:extLst>
          </p:cNvPr>
          <p:cNvSpPr>
            <a:spLocks noGrp="1"/>
          </p:cNvSpPr>
          <p:nvPr>
            <p:ph type="title"/>
          </p:nvPr>
        </p:nvSpPr>
        <p:spPr/>
        <p:txBody>
          <a:bodyPr/>
          <a:lstStyle/>
          <a:p>
            <a:endParaRPr lang="en-VN"/>
          </a:p>
        </p:txBody>
      </p:sp>
    </p:spTree>
    <p:extLst>
      <p:ext uri="{BB962C8B-B14F-4D97-AF65-F5344CB8AC3E}">
        <p14:creationId xmlns:p14="http://schemas.microsoft.com/office/powerpoint/2010/main" val="3211560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500" b="1" dirty="0" err="1"/>
              <a:t>Tự</a:t>
            </a:r>
            <a:r>
              <a:rPr lang="en-US" sz="3500" b="1" dirty="0"/>
              <a:t> do </a:t>
            </a:r>
            <a:r>
              <a:rPr lang="en-US" sz="3500" b="1" dirty="0" err="1"/>
              <a:t>và</a:t>
            </a:r>
            <a:r>
              <a:rPr lang="en-US" sz="3500" b="1" dirty="0"/>
              <a:t> </a:t>
            </a:r>
            <a:r>
              <a:rPr lang="en-US" sz="3500" b="1" dirty="0" err="1"/>
              <a:t>vận</a:t>
            </a:r>
            <a:r>
              <a:rPr lang="en-US" sz="3500" b="1" dirty="0"/>
              <a:t> </a:t>
            </a:r>
            <a:r>
              <a:rPr lang="en-US" sz="3500" b="1" dirty="0" err="1"/>
              <a:t>mệnh</a:t>
            </a:r>
            <a:r>
              <a:rPr lang="en-US" sz="3500" b="1" dirty="0"/>
              <a:t> (Freedom and destiny) </a:t>
            </a:r>
          </a:p>
          <a:p>
            <a:pPr marL="0" indent="0">
              <a:buNone/>
            </a:pPr>
            <a:r>
              <a:rPr lang="en-US" sz="3500" i="1" dirty="0"/>
              <a:t>- </a:t>
            </a:r>
            <a:r>
              <a:rPr lang="en-US" sz="3500" b="1" i="1" dirty="0"/>
              <a:t>Essential freedom (</a:t>
            </a:r>
            <a:r>
              <a:rPr lang="en-US" sz="3500" b="1" i="1" dirty="0" err="1"/>
              <a:t>Tự</a:t>
            </a:r>
            <a:r>
              <a:rPr lang="en-US" sz="3500" b="1" i="1" dirty="0"/>
              <a:t> do </a:t>
            </a:r>
            <a:r>
              <a:rPr lang="en-US" sz="3500" b="1" i="1" dirty="0" err="1"/>
              <a:t>cốt</a:t>
            </a:r>
            <a:r>
              <a:rPr lang="en-US" sz="3500" b="1" i="1" dirty="0"/>
              <a:t> </a:t>
            </a:r>
            <a:r>
              <a:rPr lang="en-US" sz="3500" b="1" i="1" dirty="0" err="1"/>
              <a:t>yếu</a:t>
            </a:r>
            <a:r>
              <a:rPr lang="en-US" sz="3500" b="1" i="1" dirty="0"/>
              <a:t>)</a:t>
            </a:r>
            <a:r>
              <a:rPr lang="en-US" sz="3500" i="1" dirty="0"/>
              <a:t>: </a:t>
            </a:r>
          </a:p>
          <a:p>
            <a:pPr marL="0" indent="0">
              <a:buNone/>
            </a:pPr>
            <a:r>
              <a:rPr lang="en-US" sz="3500" dirty="0"/>
              <a:t>+ </a:t>
            </a:r>
            <a:r>
              <a:rPr lang="en-US" sz="3500" dirty="0" err="1"/>
              <a:t>Tự</a:t>
            </a:r>
            <a:r>
              <a:rPr lang="en-US" sz="3500" dirty="0"/>
              <a:t> do </a:t>
            </a:r>
            <a:r>
              <a:rPr lang="en-US" sz="3500" dirty="0" err="1"/>
              <a:t>được</a:t>
            </a:r>
            <a:r>
              <a:rPr lang="en-US" sz="3500" dirty="0"/>
              <a:t> </a:t>
            </a:r>
            <a:r>
              <a:rPr lang="en-US" sz="3500" dirty="0" err="1"/>
              <a:t>là</a:t>
            </a:r>
            <a:r>
              <a:rPr lang="en-US" sz="3500" dirty="0"/>
              <a:t> (Freedom being)</a:t>
            </a:r>
          </a:p>
          <a:p>
            <a:pPr marL="0" indent="0">
              <a:buNone/>
            </a:pPr>
            <a:r>
              <a:rPr lang="en-US" sz="3500" dirty="0"/>
              <a:t>+ </a:t>
            </a:r>
            <a:r>
              <a:rPr lang="en-US" sz="3500" dirty="0" err="1"/>
              <a:t>Thường</a:t>
            </a:r>
            <a:r>
              <a:rPr lang="en-US" sz="3500" dirty="0"/>
              <a:t> </a:t>
            </a:r>
            <a:r>
              <a:rPr lang="en-US" sz="3500" dirty="0" err="1"/>
              <a:t>là</a:t>
            </a:r>
            <a:r>
              <a:rPr lang="en-US" sz="3500" dirty="0"/>
              <a:t> </a:t>
            </a:r>
            <a:r>
              <a:rPr lang="en-US" sz="3500" dirty="0" err="1"/>
              <a:t>tự</a:t>
            </a:r>
            <a:r>
              <a:rPr lang="en-US" sz="3500" dirty="0"/>
              <a:t> do </a:t>
            </a:r>
            <a:r>
              <a:rPr lang="en-US" sz="3500" dirty="0" err="1"/>
              <a:t>hướng</a:t>
            </a:r>
            <a:r>
              <a:rPr lang="en-US" sz="3500" dirty="0"/>
              <a:t> </a:t>
            </a:r>
            <a:r>
              <a:rPr lang="en-US" sz="3500" dirty="0" err="1"/>
              <a:t>vào</a:t>
            </a:r>
            <a:r>
              <a:rPr lang="en-US" sz="3500" dirty="0"/>
              <a:t> </a:t>
            </a:r>
            <a:r>
              <a:rPr lang="en-US" sz="3500" dirty="0" err="1"/>
              <a:t>thế</a:t>
            </a:r>
            <a:r>
              <a:rPr lang="en-US" sz="3500" dirty="0"/>
              <a:t> </a:t>
            </a:r>
            <a:r>
              <a:rPr lang="en-US" sz="3500" dirty="0" err="1"/>
              <a:t>giới</a:t>
            </a:r>
            <a:r>
              <a:rPr lang="en-US" sz="3500" dirty="0"/>
              <a:t> </a:t>
            </a:r>
            <a:r>
              <a:rPr lang="en-US" sz="3500" dirty="0" err="1"/>
              <a:t>bên</a:t>
            </a:r>
            <a:r>
              <a:rPr lang="en-US" sz="3500" dirty="0"/>
              <a:t> </a:t>
            </a:r>
            <a:r>
              <a:rPr lang="en-US" sz="3500" dirty="0" err="1"/>
              <a:t>trong</a:t>
            </a:r>
            <a:r>
              <a:rPr lang="en-US" sz="3500" dirty="0"/>
              <a:t> </a:t>
            </a:r>
            <a:r>
              <a:rPr lang="en-US" sz="3500" dirty="0" err="1"/>
              <a:t>của</a:t>
            </a:r>
            <a:r>
              <a:rPr lang="en-US" sz="3500" dirty="0"/>
              <a:t> </a:t>
            </a:r>
            <a:r>
              <a:rPr lang="en-US" sz="3500" dirty="0" err="1"/>
              <a:t>cá</a:t>
            </a:r>
            <a:r>
              <a:rPr lang="en-US" sz="3500" dirty="0"/>
              <a:t> </a:t>
            </a:r>
            <a:r>
              <a:rPr lang="en-US" sz="3500" dirty="0" err="1"/>
              <a:t>nhân</a:t>
            </a:r>
            <a:r>
              <a:rPr lang="en-US" sz="3500" dirty="0"/>
              <a:t> </a:t>
            </a:r>
          </a:p>
          <a:p>
            <a:pPr marL="0" indent="0">
              <a:buNone/>
            </a:pPr>
            <a:r>
              <a:rPr lang="en-US" sz="3500" b="1" i="1" dirty="0"/>
              <a:t>=&gt; </a:t>
            </a:r>
            <a:r>
              <a:rPr lang="en-US" sz="3500" b="1" i="1" dirty="0" err="1"/>
              <a:t>Vận</a:t>
            </a:r>
            <a:r>
              <a:rPr lang="en-US" sz="3500" b="1" i="1" dirty="0"/>
              <a:t> </a:t>
            </a:r>
            <a:r>
              <a:rPr lang="en-US" sz="3500" b="1" i="1" dirty="0" err="1"/>
              <a:t>mệnh</a:t>
            </a:r>
            <a:r>
              <a:rPr lang="en-US" sz="3500" b="1" i="1" dirty="0"/>
              <a:t> </a:t>
            </a:r>
            <a:r>
              <a:rPr lang="en-US" sz="3500" b="1" i="1" dirty="0" err="1"/>
              <a:t>và</a:t>
            </a:r>
            <a:r>
              <a:rPr lang="en-US" sz="3500" b="1" i="1" dirty="0"/>
              <a:t> </a:t>
            </a:r>
            <a:r>
              <a:rPr lang="en-US" sz="3500" b="1" i="1" dirty="0" err="1"/>
              <a:t>tự</a:t>
            </a:r>
            <a:r>
              <a:rPr lang="en-US" sz="3500" b="1" i="1" dirty="0"/>
              <a:t> do </a:t>
            </a:r>
            <a:r>
              <a:rPr lang="en-US" sz="3500" b="1" i="1" dirty="0" err="1"/>
              <a:t>như</a:t>
            </a:r>
            <a:r>
              <a:rPr lang="en-US" sz="3500" b="1" i="1" dirty="0"/>
              <a:t> </a:t>
            </a:r>
            <a:r>
              <a:rPr lang="en-US" sz="3500" b="1" i="1" dirty="0" err="1"/>
              <a:t>hai</a:t>
            </a:r>
            <a:r>
              <a:rPr lang="en-US" sz="3500" b="1" i="1" dirty="0"/>
              <a:t> </a:t>
            </a:r>
            <a:r>
              <a:rPr lang="en-US" sz="3500" b="1" i="1" dirty="0" err="1"/>
              <a:t>mệnh</a:t>
            </a:r>
            <a:r>
              <a:rPr lang="en-US" sz="3500" b="1" i="1" dirty="0"/>
              <a:t> </a:t>
            </a:r>
            <a:r>
              <a:rPr lang="en-US" sz="3500" b="1" i="1" dirty="0" err="1"/>
              <a:t>đề</a:t>
            </a:r>
            <a:r>
              <a:rPr lang="en-US" sz="3500" b="1" i="1" dirty="0"/>
              <a:t> </a:t>
            </a:r>
            <a:r>
              <a:rPr lang="en-US" sz="3500" b="1" i="1" dirty="0" err="1"/>
              <a:t>đối</a:t>
            </a:r>
            <a:r>
              <a:rPr lang="en-US" sz="3500" b="1" i="1" dirty="0"/>
              <a:t> </a:t>
            </a:r>
            <a:r>
              <a:rPr lang="en-US" sz="3500" b="1" i="1" dirty="0" err="1"/>
              <a:t>nghịch</a:t>
            </a:r>
            <a:r>
              <a:rPr lang="en-US" sz="3500" b="1" i="1" dirty="0"/>
              <a:t> </a:t>
            </a:r>
            <a:r>
              <a:rPr lang="en-US" sz="3500" b="1" i="1" dirty="0" err="1"/>
              <a:t>nhưng</a:t>
            </a:r>
            <a:r>
              <a:rPr lang="en-US" sz="3500" b="1" i="1" dirty="0"/>
              <a:t> </a:t>
            </a:r>
            <a:r>
              <a:rPr lang="en-US" sz="3500" b="1" i="1" dirty="0" err="1"/>
              <a:t>tồn</a:t>
            </a:r>
            <a:r>
              <a:rPr lang="en-US" sz="3500" b="1" i="1" dirty="0"/>
              <a:t> </a:t>
            </a:r>
            <a:r>
              <a:rPr lang="en-US" sz="3500" b="1" i="1" dirty="0" err="1"/>
              <a:t>tại</a:t>
            </a:r>
            <a:r>
              <a:rPr lang="en-US" sz="3500" b="1" i="1" dirty="0"/>
              <a:t> </a:t>
            </a:r>
            <a:r>
              <a:rPr lang="en-US" sz="3500" b="1" i="1" dirty="0" err="1"/>
              <a:t>một</a:t>
            </a:r>
            <a:r>
              <a:rPr lang="en-US" sz="3500" b="1" i="1" dirty="0"/>
              <a:t> </a:t>
            </a:r>
            <a:r>
              <a:rPr lang="en-US" sz="3500" b="1" i="1" dirty="0" err="1"/>
              <a:t>cách</a:t>
            </a:r>
            <a:r>
              <a:rPr lang="en-US" sz="3500" b="1" i="1" dirty="0"/>
              <a:t> </a:t>
            </a:r>
            <a:r>
              <a:rPr lang="en-US" sz="3500" b="1" i="1" dirty="0" err="1"/>
              <a:t>hiển</a:t>
            </a:r>
            <a:r>
              <a:rPr lang="en-US" sz="3500" b="1" i="1" dirty="0"/>
              <a:t> </a:t>
            </a:r>
            <a:r>
              <a:rPr lang="en-US" sz="3500" b="1" i="1" dirty="0" err="1"/>
              <a:t>nhiên</a:t>
            </a:r>
            <a:endParaRPr lang="en-US" sz="3500" b="1" i="1" dirty="0"/>
          </a:p>
          <a:p>
            <a:pPr marL="0" indent="0">
              <a:buNone/>
            </a:pPr>
            <a:endParaRPr lang="en-US" sz="3500" dirty="0"/>
          </a:p>
          <a:p>
            <a:pPr marL="0" indent="0">
              <a:buNone/>
            </a:pPr>
            <a:endParaRPr lang="en-US" sz="3500" dirty="0"/>
          </a:p>
        </p:txBody>
      </p:sp>
      <p:sp>
        <p:nvSpPr>
          <p:cNvPr id="5" name="Title 4">
            <a:extLst>
              <a:ext uri="{FF2B5EF4-FFF2-40B4-BE49-F238E27FC236}">
                <a16:creationId xmlns:a16="http://schemas.microsoft.com/office/drawing/2014/main" id="{146FBF4B-E2EC-86C3-47D2-4EAB1E6C6FAD}"/>
              </a:ext>
            </a:extLst>
          </p:cNvPr>
          <p:cNvSpPr>
            <a:spLocks noGrp="1"/>
          </p:cNvSpPr>
          <p:nvPr>
            <p:ph type="title"/>
          </p:nvPr>
        </p:nvSpPr>
        <p:spPr/>
        <p:txBody>
          <a:bodyPr/>
          <a:lstStyle/>
          <a:p>
            <a:endParaRPr lang="en-VN"/>
          </a:p>
        </p:txBody>
      </p:sp>
    </p:spTree>
    <p:extLst>
      <p:ext uri="{BB962C8B-B14F-4D97-AF65-F5344CB8AC3E}">
        <p14:creationId xmlns:p14="http://schemas.microsoft.com/office/powerpoint/2010/main" val="423917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685" y="191842"/>
            <a:ext cx="5064897" cy="6666158"/>
          </a:xfrm>
          <a:prstGeom prst="rect">
            <a:avLst/>
          </a:prstGeom>
        </p:spPr>
      </p:pic>
      <p:sp>
        <p:nvSpPr>
          <p:cNvPr id="3" name="TextBox 2">
            <a:extLst>
              <a:ext uri="{FF2B5EF4-FFF2-40B4-BE49-F238E27FC236}">
                <a16:creationId xmlns:a16="http://schemas.microsoft.com/office/drawing/2014/main" id="{9566BCB4-D26B-983D-EB86-81D3A8F5ED07}"/>
              </a:ext>
            </a:extLst>
          </p:cNvPr>
          <p:cNvSpPr txBox="1"/>
          <p:nvPr/>
        </p:nvSpPr>
        <p:spPr>
          <a:xfrm>
            <a:off x="6096001" y="1911927"/>
            <a:ext cx="4668981" cy="2554545"/>
          </a:xfrm>
          <a:prstGeom prst="rect">
            <a:avLst/>
          </a:prstGeom>
          <a:noFill/>
        </p:spPr>
        <p:txBody>
          <a:bodyPr wrap="square">
            <a:spAutoFit/>
          </a:bodyPr>
          <a:lstStyle/>
          <a:p>
            <a:pPr algn="just"/>
            <a:r>
              <a:rPr lang="vi-VN" sz="3200" i="1" dirty="0">
                <a:latin typeface="Times New Roman" panose="02020603050405020304" pitchFamily="18" charset="0"/>
                <a:ea typeface="Brush Script MT" panose="03060802040406070304" pitchFamily="66" charset="-122"/>
                <a:cs typeface="Times New Roman" panose="02020603050405020304" pitchFamily="18" charset="0"/>
              </a:rPr>
              <a:t>Một điều mà bạn không thể tước bỏ khỏi tôi là cách tôi lựa chọn (nghĩ gì, làm gì) để đáp lại những gì bạn làm với tôi</a:t>
            </a:r>
            <a:endParaRPr lang="en-VN" sz="3200" i="1" dirty="0">
              <a:latin typeface="Times New Roman" panose="02020603050405020304" pitchFamily="18" charset="0"/>
              <a:ea typeface="Brush Script MT" panose="03060802040406070304" pitchFamily="66" charset="-122"/>
              <a:cs typeface="Times New Roman" panose="02020603050405020304" pitchFamily="18" charset="0"/>
            </a:endParaRPr>
          </a:p>
        </p:txBody>
      </p:sp>
    </p:spTree>
    <p:extLst>
      <p:ext uri="{BB962C8B-B14F-4D97-AF65-F5344CB8AC3E}">
        <p14:creationId xmlns:p14="http://schemas.microsoft.com/office/powerpoint/2010/main" val="1309181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3769</TotalTime>
  <Words>2944</Words>
  <Application>Microsoft Macintosh PowerPoint</Application>
  <PresentationFormat>Widescreen</PresentationFormat>
  <Paragraphs>233</Paragraphs>
  <Slides>47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Sedgwick Ave</vt:lpstr>
      <vt:lpstr>Times</vt:lpstr>
      <vt:lpstr>Times New Roman</vt:lpstr>
      <vt:lpstr>Office Theme</vt:lpstr>
      <vt:lpstr>PowerPoint Presentation</vt:lpstr>
      <vt:lpstr>BỐI CẢNH RA ĐỜI</vt:lpstr>
      <vt:lpstr>THUYẾT HIỆN SINH</vt:lpstr>
      <vt:lpstr>PowerPoint Presentation</vt:lpstr>
      <vt:lpstr>I. Viktor Frankl</vt:lpstr>
      <vt:lpstr>1. Freedom of will (Sự tự do của ý chí) </vt:lpstr>
      <vt:lpstr>PowerPoint Presentation</vt:lpstr>
      <vt:lpstr>PowerPoint Presentation</vt:lpstr>
      <vt:lpstr>PowerPoint Presentation</vt:lpstr>
      <vt:lpstr>2. Will to meaning (Sẵn sàng tìm ý nghĩa)  </vt:lpstr>
      <vt:lpstr>2. Will to meaning (Sẵn sàng tìm ý nghĩa)  </vt:lpstr>
      <vt:lpstr>2. Will to meaning (Sẵn sàng tìm ý nghĩa)  </vt:lpstr>
      <vt:lpstr>2. Will to meaning (Sẵn sàng tìm ý nghĩa)  </vt:lpstr>
      <vt:lpstr>3. Meaning of life (Ý nghĩa cuộc đời)   </vt:lpstr>
      <vt:lpstr>3. Meaning of life (Ý nghĩa cuộc đời)   </vt:lpstr>
      <vt:lpstr> Ý NGHĨA CỦA CUỘC ĐỜI</vt:lpstr>
      <vt:lpstr>Hiện diện trong thế giới </vt:lpstr>
      <vt:lpstr>II. Rollo May</vt:lpstr>
      <vt:lpstr>PowerPoint Presentation</vt:lpstr>
      <vt:lpstr>1. Các khái niệm cơ bản về Hiện sinh</vt:lpstr>
      <vt:lpstr>1. Các khái niệm cơ bản về Hiện sinh</vt:lpstr>
      <vt:lpstr>II. Rollo May</vt:lpstr>
      <vt:lpstr>II. Rollo May</vt:lpstr>
      <vt:lpstr>II. Rollo May</vt:lpstr>
      <vt:lpstr>II. Rollo May</vt:lpstr>
      <vt:lpstr>II. Rollo May</vt:lpstr>
      <vt:lpstr>II. Rollo May</vt:lpstr>
      <vt:lpstr>II. Rollo May</vt:lpstr>
      <vt:lpstr>PowerPoint Presentation</vt:lpstr>
      <vt:lpstr>II. Rollo May</vt:lpstr>
      <vt:lpstr>KHỦNG HOẢNG HIỆN SINH</vt:lpstr>
      <vt:lpstr>5 hoàn cảnh khiên khủng hoảng hiện sinh</vt:lpstr>
      <vt:lpstr>PowerPoint Presentation</vt:lpstr>
      <vt:lpstr>II. Rollo May</vt:lpstr>
      <vt:lpstr>II. Rollo May</vt:lpstr>
      <vt:lpstr>II. Rollo May</vt:lpstr>
      <vt:lpstr>PowerPoint Presentation</vt:lpstr>
      <vt:lpstr>II. Rollo May</vt:lpstr>
      <vt:lpstr>II. Rollo May</vt:lpstr>
      <vt:lpstr>II. Rollo May</vt:lpstr>
      <vt:lpstr>II. Rollo May</vt:lpstr>
      <vt:lpstr>II. Rollo May</vt:lpstr>
      <vt:lpstr>PowerPoint Presentation</vt:lpstr>
      <vt:lpstr>PowerPoint Presentation</vt:lpstr>
      <vt:lpstr>Trị liệu</vt:lpstr>
      <vt:lpstr>Một số bài hát gởi tặng lớp!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Học thuyết hiện sinh</dc:title>
  <dc:creator>Vo Huy</dc:creator>
  <cp:lastModifiedBy>Điệp Ngô Xuân</cp:lastModifiedBy>
  <cp:revision>65</cp:revision>
  <cp:lastPrinted>2021-04-24T08:28:02Z</cp:lastPrinted>
  <dcterms:created xsi:type="dcterms:W3CDTF">2020-11-10T15:59:52Z</dcterms:created>
  <dcterms:modified xsi:type="dcterms:W3CDTF">2023-11-15T02:20:53Z</dcterms:modified>
</cp:coreProperties>
</file>