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5" r:id="rId5"/>
    <p:sldId id="263" r:id="rId6"/>
    <p:sldId id="264" r:id="rId7"/>
    <p:sldId id="266" r:id="rId8"/>
    <p:sldId id="280" r:id="rId9"/>
    <p:sldId id="282" r:id="rId10"/>
    <p:sldId id="267" r:id="rId11"/>
    <p:sldId id="268" r:id="rId12"/>
    <p:sldId id="270" r:id="rId13"/>
    <p:sldId id="271" r:id="rId14"/>
    <p:sldId id="272" r:id="rId15"/>
    <p:sldId id="273" r:id="rId16"/>
    <p:sldId id="284" r:id="rId17"/>
    <p:sldId id="276" r:id="rId18"/>
    <p:sldId id="277" r:id="rId19"/>
    <p:sldId id="283" r:id="rId20"/>
    <p:sldId id="278" r:id="rId21"/>
    <p:sldId id="279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582B4-2BE1-4478-ADE2-2A7C0B0EA13F}" v="3367" dt="2023-11-19T14:22:5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cheti Pavani" userId="01fee53f82b1ca1c" providerId="LiveId" clId="{4D4582B4-2BE1-4478-ADE2-2A7C0B0EA13F}"/>
    <pc:docChg chg="custSel addSld delSld modSld">
      <pc:chgData name="Kalicheti Pavani" userId="01fee53f82b1ca1c" providerId="LiveId" clId="{4D4582B4-2BE1-4478-ADE2-2A7C0B0EA13F}" dt="2023-11-19T14:22:52.617" v="6515" actId="20577"/>
      <pc:docMkLst>
        <pc:docMk/>
      </pc:docMkLst>
      <pc:sldChg chg="modSp mod">
        <pc:chgData name="Kalicheti Pavani" userId="01fee53f82b1ca1c" providerId="LiveId" clId="{4D4582B4-2BE1-4478-ADE2-2A7C0B0EA13F}" dt="2023-11-19T12:44:30.098" v="4582" actId="20577"/>
        <pc:sldMkLst>
          <pc:docMk/>
          <pc:sldMk cId="1930076223" sldId="261"/>
        </pc:sldMkLst>
        <pc:spChg chg="mod">
          <ac:chgData name="Kalicheti Pavani" userId="01fee53f82b1ca1c" providerId="LiveId" clId="{4D4582B4-2BE1-4478-ADE2-2A7C0B0EA13F}" dt="2023-11-19T12:44:30.098" v="4582" actId="20577"/>
          <ac:spMkLst>
            <pc:docMk/>
            <pc:sldMk cId="1930076223" sldId="261"/>
            <ac:spMk id="4" creationId="{C72A558C-4DAC-FD07-9053-BDDE67798D07}"/>
          </ac:spMkLst>
        </pc:spChg>
      </pc:sldChg>
      <pc:sldChg chg="modSp mod modAnim">
        <pc:chgData name="Kalicheti Pavani" userId="01fee53f82b1ca1c" providerId="LiveId" clId="{4D4582B4-2BE1-4478-ADE2-2A7C0B0EA13F}" dt="2023-11-19T12:46:23.688" v="4996" actId="20577"/>
        <pc:sldMkLst>
          <pc:docMk/>
          <pc:sldMk cId="672152191" sldId="263"/>
        </pc:sldMkLst>
        <pc:spChg chg="mod">
          <ac:chgData name="Kalicheti Pavani" userId="01fee53f82b1ca1c" providerId="LiveId" clId="{4D4582B4-2BE1-4478-ADE2-2A7C0B0EA13F}" dt="2023-11-19T12:46:23.688" v="4996" actId="20577"/>
          <ac:spMkLst>
            <pc:docMk/>
            <pc:sldMk cId="672152191" sldId="263"/>
            <ac:spMk id="2" creationId="{B6D512D9-C008-8DEE-C099-E8B3929D4421}"/>
          </ac:spMkLst>
        </pc:spChg>
        <pc:spChg chg="mod">
          <ac:chgData name="Kalicheti Pavani" userId="01fee53f82b1ca1c" providerId="LiveId" clId="{4D4582B4-2BE1-4478-ADE2-2A7C0B0EA13F}" dt="2023-11-19T12:46:03.170" v="4982" actId="20577"/>
          <ac:spMkLst>
            <pc:docMk/>
            <pc:sldMk cId="672152191" sldId="263"/>
            <ac:spMk id="3" creationId="{827DFC29-EF49-419C-D2AA-543DECF33EFC}"/>
          </ac:spMkLst>
        </pc:spChg>
      </pc:sldChg>
      <pc:sldChg chg="addSp modSp mod">
        <pc:chgData name="Kalicheti Pavani" userId="01fee53f82b1ca1c" providerId="LiveId" clId="{4D4582B4-2BE1-4478-ADE2-2A7C0B0EA13F}" dt="2023-11-18T05:23:11.318" v="4" actId="14100"/>
        <pc:sldMkLst>
          <pc:docMk/>
          <pc:sldMk cId="3779537709" sldId="265"/>
        </pc:sldMkLst>
        <pc:picChg chg="add mod">
          <ac:chgData name="Kalicheti Pavani" userId="01fee53f82b1ca1c" providerId="LiveId" clId="{4D4582B4-2BE1-4478-ADE2-2A7C0B0EA13F}" dt="2023-11-18T05:23:11.318" v="4" actId="14100"/>
          <ac:picMkLst>
            <pc:docMk/>
            <pc:sldMk cId="3779537709" sldId="265"/>
            <ac:picMk id="4" creationId="{F8CC4C9E-26D3-702C-CCBE-23B6CEF7655F}"/>
          </ac:picMkLst>
        </pc:picChg>
      </pc:sldChg>
      <pc:sldChg chg="addSp delSp modSp mod delAnim">
        <pc:chgData name="Kalicheti Pavani" userId="01fee53f82b1ca1c" providerId="LiveId" clId="{4D4582B4-2BE1-4478-ADE2-2A7C0B0EA13F}" dt="2023-11-19T12:53:54.719" v="5006" actId="20577"/>
        <pc:sldMkLst>
          <pc:docMk/>
          <pc:sldMk cId="116841146" sldId="266"/>
        </pc:sldMkLst>
        <pc:spChg chg="add del mod">
          <ac:chgData name="Kalicheti Pavani" userId="01fee53f82b1ca1c" providerId="LiveId" clId="{4D4582B4-2BE1-4478-ADE2-2A7C0B0EA13F}" dt="2023-11-18T06:02:19.372" v="282" actId="478"/>
          <ac:spMkLst>
            <pc:docMk/>
            <pc:sldMk cId="116841146" sldId="266"/>
            <ac:spMk id="3" creationId="{C2710DD4-4DBF-DE0D-02D8-21A4737540AA}"/>
          </ac:spMkLst>
        </pc:spChg>
        <pc:spChg chg="del mod">
          <ac:chgData name="Kalicheti Pavani" userId="01fee53f82b1ca1c" providerId="LiveId" clId="{4D4582B4-2BE1-4478-ADE2-2A7C0B0EA13F}" dt="2023-11-18T05:26:06.243" v="34" actId="478"/>
          <ac:spMkLst>
            <pc:docMk/>
            <pc:sldMk cId="116841146" sldId="266"/>
            <ac:spMk id="4" creationId="{3A5EA757-6580-4CF2-07E4-006D6093CFFD}"/>
          </ac:spMkLst>
        </pc:spChg>
        <pc:spChg chg="del mod">
          <ac:chgData name="Kalicheti Pavani" userId="01fee53f82b1ca1c" providerId="LiveId" clId="{4D4582B4-2BE1-4478-ADE2-2A7C0B0EA13F}" dt="2023-11-18T05:31:49.724" v="129" actId="478"/>
          <ac:spMkLst>
            <pc:docMk/>
            <pc:sldMk cId="116841146" sldId="266"/>
            <ac:spMk id="6" creationId="{9909C405-E3BC-A0AE-071C-BB45782BD953}"/>
          </ac:spMkLst>
        </pc:spChg>
        <pc:spChg chg="add del mod">
          <ac:chgData name="Kalicheti Pavani" userId="01fee53f82b1ca1c" providerId="LiveId" clId="{4D4582B4-2BE1-4478-ADE2-2A7C0B0EA13F}" dt="2023-11-18T05:41:29.162" v="157"/>
          <ac:spMkLst>
            <pc:docMk/>
            <pc:sldMk cId="116841146" sldId="266"/>
            <ac:spMk id="7" creationId="{D4AEC79C-5040-3602-F9DD-DB657E6344F6}"/>
          </ac:spMkLst>
        </pc:spChg>
        <pc:spChg chg="add mod">
          <ac:chgData name="Kalicheti Pavani" userId="01fee53f82b1ca1c" providerId="LiveId" clId="{4D4582B4-2BE1-4478-ADE2-2A7C0B0EA13F}" dt="2023-11-19T12:53:54.719" v="5006" actId="20577"/>
          <ac:spMkLst>
            <pc:docMk/>
            <pc:sldMk cId="116841146" sldId="266"/>
            <ac:spMk id="9" creationId="{33E569D0-5D82-E82E-251D-E92350649CF0}"/>
          </ac:spMkLst>
        </pc:spChg>
        <pc:picChg chg="del">
          <ac:chgData name="Kalicheti Pavani" userId="01fee53f82b1ca1c" providerId="LiveId" clId="{4D4582B4-2BE1-4478-ADE2-2A7C0B0EA13F}" dt="2023-11-18T05:26:58.578" v="54" actId="478"/>
          <ac:picMkLst>
            <pc:docMk/>
            <pc:sldMk cId="116841146" sldId="266"/>
            <ac:picMk id="5" creationId="{FE744D64-CEEC-0940-0496-A03867827703}"/>
          </ac:picMkLst>
        </pc:picChg>
      </pc:sldChg>
      <pc:sldChg chg="modSp mod">
        <pc:chgData name="Kalicheti Pavani" userId="01fee53f82b1ca1c" providerId="LiveId" clId="{4D4582B4-2BE1-4478-ADE2-2A7C0B0EA13F}" dt="2023-11-19T12:47:24.874" v="5004" actId="20577"/>
        <pc:sldMkLst>
          <pc:docMk/>
          <pc:sldMk cId="3749940477" sldId="268"/>
        </pc:sldMkLst>
        <pc:spChg chg="mod">
          <ac:chgData name="Kalicheti Pavani" userId="01fee53f82b1ca1c" providerId="LiveId" clId="{4D4582B4-2BE1-4478-ADE2-2A7C0B0EA13F}" dt="2023-11-19T12:47:24.874" v="5004" actId="20577"/>
          <ac:spMkLst>
            <pc:docMk/>
            <pc:sldMk cId="3749940477" sldId="268"/>
            <ac:spMk id="2" creationId="{B6D512D9-C008-8DEE-C099-E8B3929D4421}"/>
          </ac:spMkLst>
        </pc:spChg>
      </pc:sldChg>
      <pc:sldChg chg="addSp delSp modSp del mod delAnim">
        <pc:chgData name="Kalicheti Pavani" userId="01fee53f82b1ca1c" providerId="LiveId" clId="{4D4582B4-2BE1-4478-ADE2-2A7C0B0EA13F}" dt="2023-11-19T11:20:38.399" v="862" actId="2696"/>
        <pc:sldMkLst>
          <pc:docMk/>
          <pc:sldMk cId="1123117049" sldId="269"/>
        </pc:sldMkLst>
        <pc:spChg chg="mod">
          <ac:chgData name="Kalicheti Pavani" userId="01fee53f82b1ca1c" providerId="LiveId" clId="{4D4582B4-2BE1-4478-ADE2-2A7C0B0EA13F}" dt="2023-11-18T09:09:59.570" v="524" actId="20577"/>
          <ac:spMkLst>
            <pc:docMk/>
            <pc:sldMk cId="1123117049" sldId="269"/>
            <ac:spMk id="2" creationId="{A4069B49-6ED8-0AEC-6AAD-96613DE60095}"/>
          </ac:spMkLst>
        </pc:spChg>
        <pc:picChg chg="add mod">
          <ac:chgData name="Kalicheti Pavani" userId="01fee53f82b1ca1c" providerId="LiveId" clId="{4D4582B4-2BE1-4478-ADE2-2A7C0B0EA13F}" dt="2023-11-19T11:18:47.391" v="861" actId="14100"/>
          <ac:picMkLst>
            <pc:docMk/>
            <pc:sldMk cId="1123117049" sldId="269"/>
            <ac:picMk id="4" creationId="{89052652-5651-074A-6C50-FB1F9C8167DF}"/>
          </ac:picMkLst>
        </pc:picChg>
        <pc:picChg chg="del">
          <ac:chgData name="Kalicheti Pavani" userId="01fee53f82b1ca1c" providerId="LiveId" clId="{4D4582B4-2BE1-4478-ADE2-2A7C0B0EA13F}" dt="2023-11-18T05:47:23.828" v="211" actId="478"/>
          <ac:picMkLst>
            <pc:docMk/>
            <pc:sldMk cId="1123117049" sldId="269"/>
            <ac:picMk id="5" creationId="{51C46A3A-5BD5-9588-52C7-7EB368DDB3C4}"/>
          </ac:picMkLst>
        </pc:picChg>
      </pc:sldChg>
      <pc:sldChg chg="addSp delSp modSp mod delAnim">
        <pc:chgData name="Kalicheti Pavani" userId="01fee53f82b1ca1c" providerId="LiveId" clId="{4D4582B4-2BE1-4478-ADE2-2A7C0B0EA13F}" dt="2023-11-19T11:52:45.050" v="1333" actId="20577"/>
        <pc:sldMkLst>
          <pc:docMk/>
          <pc:sldMk cId="962242059" sldId="270"/>
        </pc:sldMkLst>
        <pc:spChg chg="mod">
          <ac:chgData name="Kalicheti Pavani" userId="01fee53f82b1ca1c" providerId="LiveId" clId="{4D4582B4-2BE1-4478-ADE2-2A7C0B0EA13F}" dt="2023-11-19T11:52:45.050" v="1333" actId="20577"/>
          <ac:spMkLst>
            <pc:docMk/>
            <pc:sldMk cId="962242059" sldId="270"/>
            <ac:spMk id="2" creationId="{C442945A-792D-6383-61C7-F9CBC37C1572}"/>
          </ac:spMkLst>
        </pc:spChg>
        <pc:picChg chg="add mod">
          <ac:chgData name="Kalicheti Pavani" userId="01fee53f82b1ca1c" providerId="LiveId" clId="{4D4582B4-2BE1-4478-ADE2-2A7C0B0EA13F}" dt="2023-11-19T11:50:46.108" v="1134" actId="1036"/>
          <ac:picMkLst>
            <pc:docMk/>
            <pc:sldMk cId="962242059" sldId="270"/>
            <ac:picMk id="4" creationId="{56544E7C-3BD4-05C5-8730-1A9D814BC28C}"/>
          </ac:picMkLst>
        </pc:picChg>
        <pc:picChg chg="del">
          <ac:chgData name="Kalicheti Pavani" userId="01fee53f82b1ca1c" providerId="LiveId" clId="{4D4582B4-2BE1-4478-ADE2-2A7C0B0EA13F}" dt="2023-11-19T11:31:34.872" v="915" actId="478"/>
          <ac:picMkLst>
            <pc:docMk/>
            <pc:sldMk cId="962242059" sldId="270"/>
            <ac:picMk id="5" creationId="{E907E477-EAB5-8E3F-6432-81B9071B6552}"/>
          </ac:picMkLst>
        </pc:picChg>
      </pc:sldChg>
      <pc:sldChg chg="addSp delSp modSp mod delAnim">
        <pc:chgData name="Kalicheti Pavani" userId="01fee53f82b1ca1c" providerId="LiveId" clId="{4D4582B4-2BE1-4478-ADE2-2A7C0B0EA13F}" dt="2023-11-19T13:01:59.496" v="5278" actId="20577"/>
        <pc:sldMkLst>
          <pc:docMk/>
          <pc:sldMk cId="2428007243" sldId="271"/>
        </pc:sldMkLst>
        <pc:spChg chg="mod">
          <ac:chgData name="Kalicheti Pavani" userId="01fee53f82b1ca1c" providerId="LiveId" clId="{4D4582B4-2BE1-4478-ADE2-2A7C0B0EA13F}" dt="2023-11-19T13:01:59.496" v="5278" actId="20577"/>
          <ac:spMkLst>
            <pc:docMk/>
            <pc:sldMk cId="2428007243" sldId="271"/>
            <ac:spMk id="2" creationId="{C442945A-792D-6383-61C7-F9CBC37C1572}"/>
          </ac:spMkLst>
        </pc:spChg>
        <pc:picChg chg="del">
          <ac:chgData name="Kalicheti Pavani" userId="01fee53f82b1ca1c" providerId="LiveId" clId="{4D4582B4-2BE1-4478-ADE2-2A7C0B0EA13F}" dt="2023-11-19T11:53:10.985" v="1334" actId="478"/>
          <ac:picMkLst>
            <pc:docMk/>
            <pc:sldMk cId="2428007243" sldId="271"/>
            <ac:picMk id="4" creationId="{2C948654-C1B0-B78E-9136-3123D96B0045}"/>
          </ac:picMkLst>
        </pc:picChg>
        <pc:picChg chg="add mod">
          <ac:chgData name="Kalicheti Pavani" userId="01fee53f82b1ca1c" providerId="LiveId" clId="{4D4582B4-2BE1-4478-ADE2-2A7C0B0EA13F}" dt="2023-11-19T11:54:25.087" v="1357" actId="1036"/>
          <ac:picMkLst>
            <pc:docMk/>
            <pc:sldMk cId="2428007243" sldId="271"/>
            <ac:picMk id="5" creationId="{D657280B-624C-D5EE-374C-DA86623B38EA}"/>
          </ac:picMkLst>
        </pc:picChg>
      </pc:sldChg>
      <pc:sldChg chg="addSp delSp modSp mod delAnim">
        <pc:chgData name="Kalicheti Pavani" userId="01fee53f82b1ca1c" providerId="LiveId" clId="{4D4582B4-2BE1-4478-ADE2-2A7C0B0EA13F}" dt="2023-11-19T12:56:10.977" v="5116" actId="1076"/>
        <pc:sldMkLst>
          <pc:docMk/>
          <pc:sldMk cId="2673646253" sldId="272"/>
        </pc:sldMkLst>
        <pc:spChg chg="mod">
          <ac:chgData name="Kalicheti Pavani" userId="01fee53f82b1ca1c" providerId="LiveId" clId="{4D4582B4-2BE1-4478-ADE2-2A7C0B0EA13F}" dt="2023-11-19T12:56:10.977" v="5116" actId="1076"/>
          <ac:spMkLst>
            <pc:docMk/>
            <pc:sldMk cId="2673646253" sldId="272"/>
            <ac:spMk id="2" creationId="{C442945A-792D-6383-61C7-F9CBC37C1572}"/>
          </ac:spMkLst>
        </pc:spChg>
        <pc:spChg chg="add del mod">
          <ac:chgData name="Kalicheti Pavani" userId="01fee53f82b1ca1c" providerId="LiveId" clId="{4D4582B4-2BE1-4478-ADE2-2A7C0B0EA13F}" dt="2023-11-19T12:56:05.459" v="5115"/>
          <ac:spMkLst>
            <pc:docMk/>
            <pc:sldMk cId="2673646253" sldId="272"/>
            <ac:spMk id="7" creationId="{92F08400-9F73-BD85-D717-C61329BAD4AA}"/>
          </ac:spMkLst>
        </pc:spChg>
        <pc:picChg chg="del">
          <ac:chgData name="Kalicheti Pavani" userId="01fee53f82b1ca1c" providerId="LiveId" clId="{4D4582B4-2BE1-4478-ADE2-2A7C0B0EA13F}" dt="2023-11-19T11:57:11.214" v="1471" actId="478"/>
          <ac:picMkLst>
            <pc:docMk/>
            <pc:sldMk cId="2673646253" sldId="272"/>
            <ac:picMk id="4" creationId="{81BD9A3A-EE0C-9A87-E105-4D2BB0004D91}"/>
          </ac:picMkLst>
        </pc:picChg>
        <pc:picChg chg="add mod">
          <ac:chgData name="Kalicheti Pavani" userId="01fee53f82b1ca1c" providerId="LiveId" clId="{4D4582B4-2BE1-4478-ADE2-2A7C0B0EA13F}" dt="2023-11-19T11:59:52.395" v="1786" actId="1037"/>
          <ac:picMkLst>
            <pc:docMk/>
            <pc:sldMk cId="2673646253" sldId="272"/>
            <ac:picMk id="5" creationId="{9ACEB948-4EC9-4810-D09D-01BA500A8FD6}"/>
          </ac:picMkLst>
        </pc:picChg>
      </pc:sldChg>
      <pc:sldChg chg="addSp delSp modSp mod delAnim">
        <pc:chgData name="Kalicheti Pavani" userId="01fee53f82b1ca1c" providerId="LiveId" clId="{4D4582B4-2BE1-4478-ADE2-2A7C0B0EA13F}" dt="2023-11-19T12:07:08.380" v="2325" actId="20577"/>
        <pc:sldMkLst>
          <pc:docMk/>
          <pc:sldMk cId="3534139813" sldId="273"/>
        </pc:sldMkLst>
        <pc:spChg chg="mod">
          <ac:chgData name="Kalicheti Pavani" userId="01fee53f82b1ca1c" providerId="LiveId" clId="{4D4582B4-2BE1-4478-ADE2-2A7C0B0EA13F}" dt="2023-11-19T12:07:08.380" v="2325" actId="20577"/>
          <ac:spMkLst>
            <pc:docMk/>
            <pc:sldMk cId="3534139813" sldId="273"/>
            <ac:spMk id="2" creationId="{C442945A-792D-6383-61C7-F9CBC37C1572}"/>
          </ac:spMkLst>
        </pc:spChg>
        <pc:picChg chg="add mod">
          <ac:chgData name="Kalicheti Pavani" userId="01fee53f82b1ca1c" providerId="LiveId" clId="{4D4582B4-2BE1-4478-ADE2-2A7C0B0EA13F}" dt="2023-11-19T12:03:46.474" v="2129" actId="1038"/>
          <ac:picMkLst>
            <pc:docMk/>
            <pc:sldMk cId="3534139813" sldId="273"/>
            <ac:picMk id="4" creationId="{1E42043C-78FE-B9CE-CC1B-CC8EC59BFCC1}"/>
          </ac:picMkLst>
        </pc:picChg>
        <pc:picChg chg="del">
          <ac:chgData name="Kalicheti Pavani" userId="01fee53f82b1ca1c" providerId="LiveId" clId="{4D4582B4-2BE1-4478-ADE2-2A7C0B0EA13F}" dt="2023-11-19T12:02:06.771" v="1929" actId="478"/>
          <ac:picMkLst>
            <pc:docMk/>
            <pc:sldMk cId="3534139813" sldId="273"/>
            <ac:picMk id="5" creationId="{D428293A-E6A2-27C9-3B4F-870214325162}"/>
          </ac:picMkLst>
        </pc:picChg>
      </pc:sldChg>
      <pc:sldChg chg="addSp delSp modSp mod delAnim modAnim">
        <pc:chgData name="Kalicheti Pavani" userId="01fee53f82b1ca1c" providerId="LiveId" clId="{4D4582B4-2BE1-4478-ADE2-2A7C0B0EA13F}" dt="2023-11-19T12:13:03.785" v="2857" actId="20577"/>
        <pc:sldMkLst>
          <pc:docMk/>
          <pc:sldMk cId="3199620990" sldId="274"/>
        </pc:sldMkLst>
        <pc:spChg chg="mod">
          <ac:chgData name="Kalicheti Pavani" userId="01fee53f82b1ca1c" providerId="LiveId" clId="{4D4582B4-2BE1-4478-ADE2-2A7C0B0EA13F}" dt="2023-11-19T12:13:03.785" v="2857" actId="20577"/>
          <ac:spMkLst>
            <pc:docMk/>
            <pc:sldMk cId="3199620990" sldId="274"/>
            <ac:spMk id="2" creationId="{C442945A-792D-6383-61C7-F9CBC37C1572}"/>
          </ac:spMkLst>
        </pc:spChg>
        <pc:picChg chg="del">
          <ac:chgData name="Kalicheti Pavani" userId="01fee53f82b1ca1c" providerId="LiveId" clId="{4D4582B4-2BE1-4478-ADE2-2A7C0B0EA13F}" dt="2023-11-19T12:07:23.308" v="2326" actId="478"/>
          <ac:picMkLst>
            <pc:docMk/>
            <pc:sldMk cId="3199620990" sldId="274"/>
            <ac:picMk id="4" creationId="{AE33C766-76CB-F81C-11C2-CB8577A3373D}"/>
          </ac:picMkLst>
        </pc:picChg>
        <pc:picChg chg="add mod">
          <ac:chgData name="Kalicheti Pavani" userId="01fee53f82b1ca1c" providerId="LiveId" clId="{4D4582B4-2BE1-4478-ADE2-2A7C0B0EA13F}" dt="2023-11-19T12:10:54.973" v="2752" actId="1036"/>
          <ac:picMkLst>
            <pc:docMk/>
            <pc:sldMk cId="3199620990" sldId="274"/>
            <ac:picMk id="5" creationId="{FB7615E7-9EC6-2CB1-01EB-6C28A4441C0A}"/>
          </ac:picMkLst>
        </pc:picChg>
      </pc:sldChg>
      <pc:sldChg chg="addSp delSp modSp mod delAnim">
        <pc:chgData name="Kalicheti Pavani" userId="01fee53f82b1ca1c" providerId="LiveId" clId="{4D4582B4-2BE1-4478-ADE2-2A7C0B0EA13F}" dt="2023-11-19T12:17:15.824" v="3177" actId="20577"/>
        <pc:sldMkLst>
          <pc:docMk/>
          <pc:sldMk cId="3122716916" sldId="275"/>
        </pc:sldMkLst>
        <pc:spChg chg="mod">
          <ac:chgData name="Kalicheti Pavani" userId="01fee53f82b1ca1c" providerId="LiveId" clId="{4D4582B4-2BE1-4478-ADE2-2A7C0B0EA13F}" dt="2023-11-19T12:17:15.824" v="3177" actId="20577"/>
          <ac:spMkLst>
            <pc:docMk/>
            <pc:sldMk cId="3122716916" sldId="275"/>
            <ac:spMk id="2" creationId="{C442945A-792D-6383-61C7-F9CBC37C1572}"/>
          </ac:spMkLst>
        </pc:spChg>
        <pc:picChg chg="add mod">
          <ac:chgData name="Kalicheti Pavani" userId="01fee53f82b1ca1c" providerId="LiveId" clId="{4D4582B4-2BE1-4478-ADE2-2A7C0B0EA13F}" dt="2023-11-19T12:15:53.850" v="2944" actId="1035"/>
          <ac:picMkLst>
            <pc:docMk/>
            <pc:sldMk cId="3122716916" sldId="275"/>
            <ac:picMk id="4" creationId="{0F162677-1969-E7DE-771E-0272F2CBB73C}"/>
          </ac:picMkLst>
        </pc:picChg>
        <pc:picChg chg="del mod">
          <ac:chgData name="Kalicheti Pavani" userId="01fee53f82b1ca1c" providerId="LiveId" clId="{4D4582B4-2BE1-4478-ADE2-2A7C0B0EA13F}" dt="2023-11-19T12:13:41.881" v="2862" actId="478"/>
          <ac:picMkLst>
            <pc:docMk/>
            <pc:sldMk cId="3122716916" sldId="275"/>
            <ac:picMk id="5" creationId="{9849CED8-F7D3-538C-3169-6988CD7C867D}"/>
          </ac:picMkLst>
        </pc:picChg>
      </pc:sldChg>
      <pc:sldChg chg="addSp delSp modSp mod delAnim">
        <pc:chgData name="Kalicheti Pavani" userId="01fee53f82b1ca1c" providerId="LiveId" clId="{4D4582B4-2BE1-4478-ADE2-2A7C0B0EA13F}" dt="2023-11-19T12:25:17.288" v="3459" actId="20577"/>
        <pc:sldMkLst>
          <pc:docMk/>
          <pc:sldMk cId="2032448442" sldId="276"/>
        </pc:sldMkLst>
        <pc:spChg chg="mod">
          <ac:chgData name="Kalicheti Pavani" userId="01fee53f82b1ca1c" providerId="LiveId" clId="{4D4582B4-2BE1-4478-ADE2-2A7C0B0EA13F}" dt="2023-11-19T12:25:17.288" v="3459" actId="20577"/>
          <ac:spMkLst>
            <pc:docMk/>
            <pc:sldMk cId="2032448442" sldId="276"/>
            <ac:spMk id="2" creationId="{C442945A-792D-6383-61C7-F9CBC37C1572}"/>
          </ac:spMkLst>
        </pc:spChg>
        <pc:picChg chg="del">
          <ac:chgData name="Kalicheti Pavani" userId="01fee53f82b1ca1c" providerId="LiveId" clId="{4D4582B4-2BE1-4478-ADE2-2A7C0B0EA13F}" dt="2023-11-19T12:17:46.305" v="3178" actId="478"/>
          <ac:picMkLst>
            <pc:docMk/>
            <pc:sldMk cId="2032448442" sldId="276"/>
            <ac:picMk id="4" creationId="{324DA24C-24A9-86F9-F22B-3A976524BA90}"/>
          </ac:picMkLst>
        </pc:picChg>
        <pc:picChg chg="add del">
          <ac:chgData name="Kalicheti Pavani" userId="01fee53f82b1ca1c" providerId="LiveId" clId="{4D4582B4-2BE1-4478-ADE2-2A7C0B0EA13F}" dt="2023-11-19T12:18:24.379" v="3180" actId="478"/>
          <ac:picMkLst>
            <pc:docMk/>
            <pc:sldMk cId="2032448442" sldId="276"/>
            <ac:picMk id="5" creationId="{5BB455A5-ADA5-F3B3-9D8C-365105983D1E}"/>
          </ac:picMkLst>
        </pc:picChg>
        <pc:picChg chg="add mod">
          <ac:chgData name="Kalicheti Pavani" userId="01fee53f82b1ca1c" providerId="LiveId" clId="{4D4582B4-2BE1-4478-ADE2-2A7C0B0EA13F}" dt="2023-11-19T12:19:19.974" v="3242" actId="1035"/>
          <ac:picMkLst>
            <pc:docMk/>
            <pc:sldMk cId="2032448442" sldId="276"/>
            <ac:picMk id="7" creationId="{1F32D917-82E5-6802-03BF-2C37B5990737}"/>
          </ac:picMkLst>
        </pc:picChg>
      </pc:sldChg>
      <pc:sldChg chg="addSp delSp modSp mod delAnim">
        <pc:chgData name="Kalicheti Pavani" userId="01fee53f82b1ca1c" providerId="LiveId" clId="{4D4582B4-2BE1-4478-ADE2-2A7C0B0EA13F}" dt="2023-11-19T12:43:53.219" v="4573" actId="255"/>
        <pc:sldMkLst>
          <pc:docMk/>
          <pc:sldMk cId="777832460" sldId="277"/>
        </pc:sldMkLst>
        <pc:spChg chg="mod">
          <ac:chgData name="Kalicheti Pavani" userId="01fee53f82b1ca1c" providerId="LiveId" clId="{4D4582B4-2BE1-4478-ADE2-2A7C0B0EA13F}" dt="2023-11-19T12:28:41.471" v="4064" actId="20577"/>
          <ac:spMkLst>
            <pc:docMk/>
            <pc:sldMk cId="777832460" sldId="277"/>
            <ac:spMk id="2" creationId="{C442945A-792D-6383-61C7-F9CBC37C1572}"/>
          </ac:spMkLst>
        </pc:spChg>
        <pc:spChg chg="add del mod">
          <ac:chgData name="Kalicheti Pavani" userId="01fee53f82b1ca1c" providerId="LiveId" clId="{4D4582B4-2BE1-4478-ADE2-2A7C0B0EA13F}" dt="2023-11-19T12:33:57.288" v="4152" actId="478"/>
          <ac:spMkLst>
            <pc:docMk/>
            <pc:sldMk cId="777832460" sldId="277"/>
            <ac:spMk id="6" creationId="{9C7007FB-23D1-4F1F-385D-3A8BE30F5409}"/>
          </ac:spMkLst>
        </pc:spChg>
        <pc:spChg chg="add del mod">
          <ac:chgData name="Kalicheti Pavani" userId="01fee53f82b1ca1c" providerId="LiveId" clId="{4D4582B4-2BE1-4478-ADE2-2A7C0B0EA13F}" dt="2023-11-19T12:35:27.453" v="4168" actId="478"/>
          <ac:spMkLst>
            <pc:docMk/>
            <pc:sldMk cId="777832460" sldId="277"/>
            <ac:spMk id="7" creationId="{318537D3-EDC5-6A5E-F443-3C0C4AB7C20F}"/>
          </ac:spMkLst>
        </pc:spChg>
        <pc:spChg chg="add del mod">
          <ac:chgData name="Kalicheti Pavani" userId="01fee53f82b1ca1c" providerId="LiveId" clId="{4D4582B4-2BE1-4478-ADE2-2A7C0B0EA13F}" dt="2023-11-19T12:35:52.800" v="4173" actId="478"/>
          <ac:spMkLst>
            <pc:docMk/>
            <pc:sldMk cId="777832460" sldId="277"/>
            <ac:spMk id="8" creationId="{53016C17-8AB1-9C90-F163-6324F4807C16}"/>
          </ac:spMkLst>
        </pc:spChg>
        <pc:spChg chg="add del mod">
          <ac:chgData name="Kalicheti Pavani" userId="01fee53f82b1ca1c" providerId="LiveId" clId="{4D4582B4-2BE1-4478-ADE2-2A7C0B0EA13F}" dt="2023-11-19T12:37:02.112" v="4176"/>
          <ac:spMkLst>
            <pc:docMk/>
            <pc:sldMk cId="777832460" sldId="277"/>
            <ac:spMk id="9" creationId="{C97DC08E-5263-D066-F2B6-28FF3DA972BA}"/>
          </ac:spMkLst>
        </pc:spChg>
        <pc:spChg chg="add mod">
          <ac:chgData name="Kalicheti Pavani" userId="01fee53f82b1ca1c" providerId="LiveId" clId="{4D4582B4-2BE1-4478-ADE2-2A7C0B0EA13F}" dt="2023-11-19T12:43:53.219" v="4573" actId="255"/>
          <ac:spMkLst>
            <pc:docMk/>
            <pc:sldMk cId="777832460" sldId="277"/>
            <ac:spMk id="10" creationId="{DA3AFF1A-32CD-9951-C719-3338A847AE77}"/>
          </ac:spMkLst>
        </pc:spChg>
        <pc:picChg chg="add del mod">
          <ac:chgData name="Kalicheti Pavani" userId="01fee53f82b1ca1c" providerId="LiveId" clId="{4D4582B4-2BE1-4478-ADE2-2A7C0B0EA13F}" dt="2023-11-19T12:38:53.427" v="4206" actId="478"/>
          <ac:picMkLst>
            <pc:docMk/>
            <pc:sldMk cId="777832460" sldId="277"/>
            <ac:picMk id="4" creationId="{1145C49B-BCAE-BE3B-6DEF-F88B5BBCD59A}"/>
          </ac:picMkLst>
        </pc:picChg>
        <pc:picChg chg="del">
          <ac:chgData name="Kalicheti Pavani" userId="01fee53f82b1ca1c" providerId="LiveId" clId="{4D4582B4-2BE1-4478-ADE2-2A7C0B0EA13F}" dt="2023-11-19T12:25:28.611" v="3460" actId="478"/>
          <ac:picMkLst>
            <pc:docMk/>
            <pc:sldMk cId="777832460" sldId="277"/>
            <ac:picMk id="5" creationId="{79F7530B-EA56-2037-FD57-777BB3C573EE}"/>
          </ac:picMkLst>
        </pc:picChg>
        <pc:picChg chg="add mod">
          <ac:chgData name="Kalicheti Pavani" userId="01fee53f82b1ca1c" providerId="LiveId" clId="{4D4582B4-2BE1-4478-ADE2-2A7C0B0EA13F}" dt="2023-11-19T12:39:45.777" v="4361" actId="1037"/>
          <ac:picMkLst>
            <pc:docMk/>
            <pc:sldMk cId="777832460" sldId="277"/>
            <ac:picMk id="12" creationId="{582E866A-B092-E8D2-3280-090D0A4C6F59}"/>
          </ac:picMkLst>
        </pc:picChg>
      </pc:sldChg>
      <pc:sldChg chg="modSp mod modAnim">
        <pc:chgData name="Kalicheti Pavani" userId="01fee53f82b1ca1c" providerId="LiveId" clId="{4D4582B4-2BE1-4478-ADE2-2A7C0B0EA13F}" dt="2023-11-19T14:22:52.617" v="6515" actId="20577"/>
        <pc:sldMkLst>
          <pc:docMk/>
          <pc:sldMk cId="2277206787" sldId="278"/>
        </pc:sldMkLst>
        <pc:spChg chg="mod">
          <ac:chgData name="Kalicheti Pavani" userId="01fee53f82b1ca1c" providerId="LiveId" clId="{4D4582B4-2BE1-4478-ADE2-2A7C0B0EA13F}" dt="2023-11-19T14:15:19.229" v="6051" actId="20577"/>
          <ac:spMkLst>
            <pc:docMk/>
            <pc:sldMk cId="2277206787" sldId="278"/>
            <ac:spMk id="2" creationId="{C442945A-792D-6383-61C7-F9CBC37C1572}"/>
          </ac:spMkLst>
        </pc:spChg>
        <pc:spChg chg="mod">
          <ac:chgData name="Kalicheti Pavani" userId="01fee53f82b1ca1c" providerId="LiveId" clId="{4D4582B4-2BE1-4478-ADE2-2A7C0B0EA13F}" dt="2023-11-19T14:22:52.617" v="6515" actId="20577"/>
          <ac:spMkLst>
            <pc:docMk/>
            <pc:sldMk cId="2277206787" sldId="278"/>
            <ac:spMk id="3" creationId="{F502E1A0-01B6-3D8D-6044-C6ABF4B0CF4A}"/>
          </ac:spMkLst>
        </pc:spChg>
      </pc:sldChg>
      <pc:sldChg chg="modSp mod modAnim">
        <pc:chgData name="Kalicheti Pavani" userId="01fee53f82b1ca1c" providerId="LiveId" clId="{4D4582B4-2BE1-4478-ADE2-2A7C0B0EA13F}" dt="2023-11-19T14:09:19.746" v="6045" actId="20577"/>
        <pc:sldMkLst>
          <pc:docMk/>
          <pc:sldMk cId="3581137883" sldId="279"/>
        </pc:sldMkLst>
        <pc:spChg chg="mod">
          <ac:chgData name="Kalicheti Pavani" userId="01fee53f82b1ca1c" providerId="LiveId" clId="{4D4582B4-2BE1-4478-ADE2-2A7C0B0EA13F}" dt="2023-11-19T14:09:07.986" v="6011" actId="255"/>
          <ac:spMkLst>
            <pc:docMk/>
            <pc:sldMk cId="3581137883" sldId="279"/>
            <ac:spMk id="3" creationId="{F502E1A0-01B6-3D8D-6044-C6ABF4B0CF4A}"/>
          </ac:spMkLst>
        </pc:spChg>
        <pc:spChg chg="mod">
          <ac:chgData name="Kalicheti Pavani" userId="01fee53f82b1ca1c" providerId="LiveId" clId="{4D4582B4-2BE1-4478-ADE2-2A7C0B0EA13F}" dt="2023-11-19T14:09:19.746" v="6045" actId="20577"/>
          <ac:spMkLst>
            <pc:docMk/>
            <pc:sldMk cId="3581137883" sldId="279"/>
            <ac:spMk id="4" creationId="{FD93FEB4-4D49-FCC9-C958-20F74A0C1DE0}"/>
          </ac:spMkLst>
        </pc:spChg>
        <pc:spChg chg="mod">
          <ac:chgData name="Kalicheti Pavani" userId="01fee53f82b1ca1c" providerId="LiveId" clId="{4D4582B4-2BE1-4478-ADE2-2A7C0B0EA13F}" dt="2023-11-19T13:04:15.249" v="5584" actId="5793"/>
          <ac:spMkLst>
            <pc:docMk/>
            <pc:sldMk cId="3581137883" sldId="279"/>
            <ac:spMk id="5" creationId="{89233D20-09EC-B5A9-A260-695E980424B8}"/>
          </ac:spMkLst>
        </pc:spChg>
      </pc:sldChg>
      <pc:sldChg chg="del">
        <pc:chgData name="Kalicheti Pavani" userId="01fee53f82b1ca1c" providerId="LiveId" clId="{4D4582B4-2BE1-4478-ADE2-2A7C0B0EA13F}" dt="2023-11-19T12:57:49.449" v="5276" actId="2696"/>
        <pc:sldMkLst>
          <pc:docMk/>
          <pc:sldMk cId="682710908" sldId="281"/>
        </pc:sldMkLst>
      </pc:sldChg>
      <pc:sldChg chg="addSp modSp new mod">
        <pc:chgData name="Kalicheti Pavani" userId="01fee53f82b1ca1c" providerId="LiveId" clId="{4D4582B4-2BE1-4478-ADE2-2A7C0B0EA13F}" dt="2023-11-19T11:28:58.820" v="914" actId="1036"/>
        <pc:sldMkLst>
          <pc:docMk/>
          <pc:sldMk cId="1199738591" sldId="282"/>
        </pc:sldMkLst>
        <pc:spChg chg="mod">
          <ac:chgData name="Kalicheti Pavani" userId="01fee53f82b1ca1c" providerId="LiveId" clId="{4D4582B4-2BE1-4478-ADE2-2A7C0B0EA13F}" dt="2023-11-19T11:26:12.973" v="889" actId="20577"/>
          <ac:spMkLst>
            <pc:docMk/>
            <pc:sldMk cId="1199738591" sldId="282"/>
            <ac:spMk id="2" creationId="{417D66D2-C628-2C2A-DF81-EB8083A62E74}"/>
          </ac:spMkLst>
        </pc:spChg>
        <pc:picChg chg="add mod">
          <ac:chgData name="Kalicheti Pavani" userId="01fee53f82b1ca1c" providerId="LiveId" clId="{4D4582B4-2BE1-4478-ADE2-2A7C0B0EA13F}" dt="2023-11-19T11:28:58.820" v="914" actId="1036"/>
          <ac:picMkLst>
            <pc:docMk/>
            <pc:sldMk cId="1199738591" sldId="282"/>
            <ac:picMk id="5" creationId="{47FFA937-27D7-81CB-906B-A88667C511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27713"/>
            <a:ext cx="7246189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COMPANIES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P.Nithya</a:t>
            </a: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Sri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K.Pavani</a:t>
            </a:r>
            <a:endParaRPr lang="en-I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2D9-C008-8DEE-C099-E8B3929D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FC29-EF49-419C-D2AA-543DECF3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7599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Analysing data sets to summarize the main characteristics</a:t>
            </a:r>
          </a:p>
          <a:p>
            <a:r>
              <a:rPr lang="en-IN" sz="2400" dirty="0"/>
              <a:t>Uses statistical methods and data visualization techniques </a:t>
            </a:r>
          </a:p>
          <a:p>
            <a:r>
              <a:rPr lang="en-IN" sz="2400" dirty="0"/>
              <a:t>Python libraries used –</a:t>
            </a:r>
          </a:p>
          <a:p>
            <a:pPr lvl="1"/>
            <a:r>
              <a:rPr lang="en-IN" sz="2000" dirty="0"/>
              <a:t>Pandas</a:t>
            </a:r>
          </a:p>
          <a:p>
            <a:pPr lvl="1"/>
            <a:r>
              <a:rPr lang="en-IN" sz="2000" dirty="0"/>
              <a:t>Numpy</a:t>
            </a:r>
          </a:p>
          <a:p>
            <a:pPr lvl="1"/>
            <a:r>
              <a:rPr lang="en-IN" sz="2000" dirty="0"/>
              <a:t>Matplotlib</a:t>
            </a:r>
          </a:p>
          <a:p>
            <a:pPr lvl="1"/>
            <a:r>
              <a:rPr lang="en-IN" sz="2000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18782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2D9-C008-8DEE-C099-E8B3929D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Exploratory Data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FC29-EF49-419C-D2AA-543DECF3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1440"/>
            <a:ext cx="10515600" cy="4815523"/>
          </a:xfrm>
        </p:spPr>
        <p:txBody>
          <a:bodyPr>
            <a:normAutofit/>
          </a:bodyPr>
          <a:lstStyle/>
          <a:p>
            <a:pPr marL="5715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Univariate Analysis</a:t>
            </a:r>
          </a:p>
          <a:p>
            <a:pPr marL="571500" lvl="1" indent="0">
              <a:buNone/>
            </a:pPr>
            <a:r>
              <a:rPr lang="en-IN" sz="2000" dirty="0"/>
              <a:t>	- Explores each variable in the data set. </a:t>
            </a:r>
          </a:p>
          <a:p>
            <a:pPr marL="571500" lvl="1" indent="0">
              <a:buNone/>
            </a:pPr>
            <a:r>
              <a:rPr lang="en-IN" sz="2000" dirty="0"/>
              <a:t>	- Describes patterns found in univariate data.</a:t>
            </a:r>
          </a:p>
          <a:p>
            <a:pPr marL="571500" lvl="1" indent="0">
              <a:buNone/>
            </a:pPr>
            <a:r>
              <a:rPr lang="en-IN" sz="2000" dirty="0"/>
              <a:t>	-  Two types of data: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Categorical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Discrete</a:t>
            </a:r>
          </a:p>
          <a:p>
            <a:pPr marL="571500" lvl="1" indent="0">
              <a:buNone/>
            </a:pPr>
            <a:r>
              <a:rPr lang="en-IN" sz="2000" dirty="0"/>
              <a:t>		</a:t>
            </a:r>
          </a:p>
          <a:p>
            <a:pPr marL="5715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Bivariate Analysis</a:t>
            </a:r>
          </a:p>
          <a:p>
            <a:pPr marL="571500" lvl="1" indent="0">
              <a:buNone/>
            </a:pPr>
            <a:r>
              <a:rPr lang="en-IN" sz="2000" dirty="0"/>
              <a:t>	- Analysis of two variables in the data set to describe how these variables are related.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Categorical vs Numerical</a:t>
            </a:r>
            <a:r>
              <a:rPr lang="en-IN" sz="1400" dirty="0"/>
              <a:t> </a:t>
            </a:r>
            <a:endParaRPr lang="en-IN" sz="20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Numerical</a:t>
            </a:r>
            <a:r>
              <a:rPr lang="en-IN" sz="1400" dirty="0"/>
              <a:t> </a:t>
            </a:r>
            <a:r>
              <a:rPr lang="en-IN" sz="2000" dirty="0"/>
              <a:t>vs</a:t>
            </a:r>
            <a:r>
              <a:rPr lang="en-IN" sz="1400" dirty="0"/>
              <a:t> </a:t>
            </a:r>
            <a:r>
              <a:rPr lang="en-IN" sz="2000" dirty="0"/>
              <a:t>Numerical</a:t>
            </a:r>
          </a:p>
          <a:p>
            <a:pPr marL="1485900" lvl="3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994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5567362"/>
            <a:ext cx="10515600" cy="1962150"/>
          </a:xfrm>
        </p:spPr>
        <p:txBody>
          <a:bodyPr>
            <a:noAutofit/>
          </a:bodyPr>
          <a:lstStyle/>
          <a:p>
            <a:pPr algn="ctr"/>
            <a:r>
              <a:rPr lang="en-US" sz="2400" i="0" dirty="0">
                <a:effectLst/>
                <a:latin typeface="-apple-system"/>
              </a:rPr>
              <a:t>Insights drawn: </a:t>
            </a:r>
            <a:r>
              <a:rPr lang="en-US" sz="2400" dirty="0">
                <a:latin typeface="-apple-system"/>
              </a:rPr>
              <a:t>Here in this count plot we see the count of companies that have certain ratings.</a:t>
            </a:r>
            <a:br>
              <a:rPr lang="en-US" sz="2400" dirty="0">
                <a:latin typeface="-apple-system"/>
              </a:rPr>
            </a:br>
            <a:br>
              <a:rPr lang="en-US" sz="2400" dirty="0">
                <a:latin typeface="-apple-system"/>
              </a:rPr>
            </a:br>
            <a:r>
              <a:rPr lang="en-US" sz="2400" dirty="0">
                <a:latin typeface="-apple-system"/>
              </a:rPr>
              <a:t> </a:t>
            </a:r>
            <a:br>
              <a:rPr lang="en-US" sz="2400" i="0" dirty="0">
                <a:effectLst/>
                <a:latin typeface="-apple-system"/>
              </a:rPr>
            </a:br>
            <a:endParaRPr lang="en-IN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86E9C2-F118-D1BF-B7EE-E0CB41AC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730"/>
            <a:ext cx="10132141" cy="53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4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6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drawn: Most of the companies are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positively</a:t>
            </a:r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rated for Job Security, Company Culture, Skill Development/Learning</a:t>
            </a: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280B-624C-D5EE-374C-DA86623B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970370"/>
            <a:ext cx="9210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0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79" y="2030136"/>
            <a:ext cx="4688840" cy="1682379"/>
          </a:xfrm>
        </p:spPr>
        <p:txBody>
          <a:bodyPr>
            <a:noAutofit/>
          </a:bodyPr>
          <a:lstStyle/>
          <a:p>
            <a:pPr algn="ctr"/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drawn: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of the companies are negatively/critically rated for Promotions/Appraisal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EB948-4EC9-4810-D09D-01BA500A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" y="747712"/>
            <a:ext cx="68008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818640"/>
            <a:ext cx="3484880" cy="2235199"/>
          </a:xfrm>
        </p:spPr>
        <p:txBody>
          <a:bodyPr>
            <a:noAutofit/>
          </a:bodyPr>
          <a:lstStyle/>
          <a:p>
            <a:pPr algn="ctr"/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drawn: From this scatter plot we can understand that most of the reviews are given for ratings between 3.7-4.2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whereas lowest ratings and highest ratings like 3.0-3.2, 4.5-4.7 have very less reviews.</a:t>
            </a: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2043C-78FE-B9CE-CC1B-CC8EC59B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62" y="709612"/>
            <a:ext cx="7229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3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92E1-6ABE-E76F-6B83-5C82DF25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7" y="492283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above plot provides list of companies with 4.5 and above ratings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B78C4-41B2-3C9C-07E0-AB8287A13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442913"/>
            <a:ext cx="10215562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5842001"/>
            <a:ext cx="8656320" cy="955040"/>
          </a:xfrm>
        </p:spPr>
        <p:txBody>
          <a:bodyPr>
            <a:noAutofit/>
          </a:bodyPr>
          <a:lstStyle/>
          <a:p>
            <a:pPr algn="ctr"/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drawn: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TCS company provides the highest salary(7 lakh plus) compared to other companies Ernst &amp; Young company has the least compared to other</a:t>
            </a: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D917-82E5-6802-03BF-2C37B599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12171"/>
            <a:ext cx="80676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0" y="2651761"/>
            <a:ext cx="4145280" cy="955040"/>
          </a:xfrm>
        </p:spPr>
        <p:txBody>
          <a:bodyPr>
            <a:noAutofit/>
          </a:bodyPr>
          <a:lstStyle/>
          <a:p>
            <a:pPr algn="ctr"/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AFF1A-32CD-9951-C719-3338A847AE77}"/>
              </a:ext>
            </a:extLst>
          </p:cNvPr>
          <p:cNvSpPr txBox="1"/>
          <p:nvPr/>
        </p:nvSpPr>
        <p:spPr>
          <a:xfrm>
            <a:off x="8439325" y="1191237"/>
            <a:ext cx="3322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Insight</a:t>
            </a:r>
            <a:r>
              <a:rPr lang="en-US" dirty="0"/>
              <a:t> </a:t>
            </a:r>
            <a:r>
              <a:rPr lang="en-US" sz="2400" dirty="0"/>
              <a:t>drawn: The number of jobs provided by</a:t>
            </a:r>
            <a:r>
              <a:rPr lang="en-US" dirty="0"/>
              <a:t> </a:t>
            </a:r>
            <a:r>
              <a:rPr lang="en-US" sz="2400" dirty="0"/>
              <a:t>companies that give 1 lakh and above salaries is seen in this plot.</a:t>
            </a:r>
          </a:p>
          <a:p>
            <a:r>
              <a:rPr lang="en-US" sz="2400" dirty="0"/>
              <a:t>Accenture provides highest </a:t>
            </a:r>
            <a:r>
              <a:rPr lang="en-US" sz="2400" dirty="0" err="1"/>
              <a:t>no.of</a:t>
            </a:r>
            <a:r>
              <a:rPr lang="en-US" sz="2400" dirty="0"/>
              <a:t> jobs  and pay highest salaries to employees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2E866A-B092-E8D2-3280-090D0A4C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" y="657225"/>
            <a:ext cx="8181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5833-797F-C2FF-E216-322F9E2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33241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From the above plot we can understand that highest number of companies provide salaries less than 10,000 and very less companies provide salaries between 60k-100k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70F7A9-E0BE-2644-EE17-8B96BD42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" y="200026"/>
            <a:ext cx="10334624" cy="494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8D8B-1879-C2E3-1436-01D61203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5708515" cy="826750"/>
          </a:xfrm>
        </p:spPr>
        <p:txBody>
          <a:bodyPr>
            <a:noAutofit/>
          </a:bodyPr>
          <a:lstStyle/>
          <a:p>
            <a:r>
              <a:rPr lang="en-IN" sz="2800" b="1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1E0E0-CFFF-D9E6-C486-8EB80617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Introduction</a:t>
            </a:r>
          </a:p>
          <a:p>
            <a:r>
              <a:rPr lang="en-IN" dirty="0"/>
              <a:t>Problem Statement and Objectives</a:t>
            </a:r>
          </a:p>
          <a:p>
            <a:r>
              <a:rPr lang="en-IN" dirty="0"/>
              <a:t>Web Scraping</a:t>
            </a:r>
          </a:p>
          <a:p>
            <a:r>
              <a:rPr lang="en-IN" dirty="0"/>
              <a:t>Summary Of Data</a:t>
            </a:r>
          </a:p>
          <a:p>
            <a:r>
              <a:rPr lang="en-IN" dirty="0"/>
              <a:t>Data Cleaning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Univariate and Bivariate Analysis</a:t>
            </a:r>
          </a:p>
          <a:p>
            <a:r>
              <a:rPr lang="en-IN" dirty="0"/>
              <a:t>Conclusions</a:t>
            </a:r>
          </a:p>
          <a:p>
            <a:r>
              <a:rPr lang="en-IN" dirty="0"/>
              <a:t>Challenges</a:t>
            </a:r>
          </a:p>
          <a:p>
            <a:r>
              <a:rPr lang="en-IN" dirty="0"/>
              <a:t>Steps to overcome the challenges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93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E1A0-01B6-3D8D-6044-C6ABF4B0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9295"/>
            <a:ext cx="10515600" cy="45476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website we observed that mostly all companies have the 4 plus rating.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of the companies are highly rated for job security and critically rated for promotions/appraisal. So, if companies want to increase their ratings they have to increase promotions/appraisal for employees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the randomly selected sample of 500 companies from website we found that 14 companies provide more than 1lakh salaries and highest number of companies provide salaries less than 10k.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0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45A-792D-6383-61C7-F9CBC37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E1A0-01B6-3D8D-6044-C6ABF4B0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9294"/>
            <a:ext cx="10515600" cy="4400031"/>
          </a:xfrm>
        </p:spPr>
        <p:txBody>
          <a:bodyPr>
            <a:normAutofit fontScale="92500"/>
          </a:bodyPr>
          <a:lstStyle/>
          <a:p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Scrapping multiple pages at the same time was difficult and the website was not responding many times.</a:t>
            </a:r>
          </a:p>
          <a:p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Sometimes we got a 403 response on this website, in other words the server  has understood the requests, but it won’t fulfil it due to insufficient permissions.</a:t>
            </a:r>
          </a:p>
          <a:p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It  implies that the client does not have the necessary credentials or the required permissions to access the requested resource.</a:t>
            </a:r>
          </a:p>
          <a:p>
            <a:endParaRPr lang="en-IN" sz="9600" dirty="0"/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9233D20-09EC-B5A9-A260-695E980424B8}"/>
              </a:ext>
            </a:extLst>
          </p:cNvPr>
          <p:cNvSpPr txBox="1">
            <a:spLocks/>
          </p:cNvSpPr>
          <p:nvPr/>
        </p:nvSpPr>
        <p:spPr>
          <a:xfrm>
            <a:off x="777240" y="4123113"/>
            <a:ext cx="10515600" cy="110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37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79C6-0331-18AB-B4F4-674B99BC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3060"/>
            <a:ext cx="5157787" cy="823912"/>
          </a:xfrm>
        </p:spPr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558C-4DAC-FD07-9053-BDDE67798D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9" y="1066972"/>
            <a:ext cx="8711536" cy="5122691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We chose a website called ambitionbox.com.</a:t>
            </a:r>
          </a:p>
          <a:p>
            <a:r>
              <a:rPr lang="en-IN" sz="9600" dirty="0"/>
              <a:t>It is India’s largest platform for company reviews, salary insights and interview advice.</a:t>
            </a:r>
          </a:p>
          <a:p>
            <a:r>
              <a:rPr lang="en-IN" sz="9600" dirty="0"/>
              <a:t>It also awards companies on different categories every year based on the analysis.</a:t>
            </a:r>
          </a:p>
          <a:p>
            <a:r>
              <a:rPr lang="en-IN" sz="9600" dirty="0"/>
              <a:t>To read companies related data like:</a:t>
            </a:r>
          </a:p>
          <a:p>
            <a:pPr marL="114300" indent="0">
              <a:buNone/>
            </a:pPr>
            <a:r>
              <a:rPr lang="en-IN" sz="9600" dirty="0"/>
              <a:t>        &gt;Read companies reviews</a:t>
            </a:r>
          </a:p>
          <a:p>
            <a:pPr marL="114300" indent="0">
              <a:buNone/>
            </a:pPr>
            <a:r>
              <a:rPr lang="en-IN" sz="9600" dirty="0"/>
              <a:t>        &gt;Interview questions</a:t>
            </a:r>
          </a:p>
          <a:p>
            <a:pPr marL="114300" indent="0">
              <a:buNone/>
            </a:pPr>
            <a:r>
              <a:rPr lang="en-IN" sz="9600" dirty="0"/>
              <a:t>        &gt;Advice</a:t>
            </a:r>
          </a:p>
          <a:p>
            <a:pPr marL="114300" indent="0">
              <a:buNone/>
            </a:pPr>
            <a:r>
              <a:rPr lang="en-IN" sz="9600" dirty="0"/>
              <a:t>        &gt;Discover companies</a:t>
            </a:r>
          </a:p>
          <a:p>
            <a:pPr marL="114300" indent="0">
              <a:buNone/>
            </a:pPr>
            <a:r>
              <a:rPr lang="en-IN" sz="9600" dirty="0"/>
              <a:t>        &gt;Get salary insights</a:t>
            </a:r>
          </a:p>
          <a:p>
            <a:pPr marL="114300" indent="0">
              <a:buNone/>
            </a:pPr>
            <a:r>
              <a:rPr lang="en-IN" sz="9600" dirty="0"/>
              <a:t>        &gt;Ratings</a:t>
            </a:r>
          </a:p>
          <a:p>
            <a:pPr marL="114300" indent="0">
              <a:buNone/>
            </a:pPr>
            <a:r>
              <a:rPr lang="en-IN" sz="9600" dirty="0"/>
              <a:t>        &gt;Benefits</a:t>
            </a:r>
          </a:p>
          <a:p>
            <a:pPr marL="114300" indent="0">
              <a:buNone/>
            </a:pPr>
            <a:r>
              <a:rPr lang="en-IN" sz="9600" dirty="0"/>
              <a:t>        </a:t>
            </a:r>
            <a:r>
              <a:rPr lang="en-IN" sz="3100" dirty="0"/>
              <a:t> </a:t>
            </a:r>
          </a:p>
          <a:p>
            <a:pPr marL="114300" indent="0">
              <a:buNone/>
            </a:pPr>
            <a:r>
              <a:rPr lang="en-IN" sz="3100" dirty="0"/>
              <a:t>    </a:t>
            </a:r>
          </a:p>
          <a:p>
            <a:pPr marL="11430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endParaRPr lang="en-IN" sz="32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07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41FB-D243-B93C-7B13-BB7100D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5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Website</a:t>
            </a:r>
            <a:r>
              <a:rPr lang="en-IN" sz="2400" dirty="0"/>
              <a:t>: ambitionbox.com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4F2F2-A5BD-2B94-3784-79BD198F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6007"/>
            <a:ext cx="10515600" cy="556953"/>
          </a:xfrm>
        </p:spPr>
        <p:txBody>
          <a:bodyPr>
            <a:normAutofit/>
          </a:bodyPr>
          <a:lstStyle/>
          <a:p>
            <a:r>
              <a:rPr lang="en-IN" sz="2000" dirty="0"/>
              <a:t>A snapshot of the website and its contents: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C4C9E-26D3-702C-CCBE-23B6CEF7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0" y="2223083"/>
            <a:ext cx="10637241" cy="38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2D9-C008-8DEE-C099-E8B3929D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FC29-EF49-419C-D2AA-543DECF3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154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To give suggestions(or)advice to job seekers about different companies by </a:t>
            </a:r>
            <a:r>
              <a:rPr lang="en-US" sz="2400"/>
              <a:t>analyzing them based </a:t>
            </a:r>
            <a:r>
              <a:rPr lang="en-US" sz="2400" dirty="0"/>
              <a:t>on their performance and ratings.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3200" b="1" dirty="0"/>
              <a:t>Objectives:</a:t>
            </a:r>
          </a:p>
          <a:p>
            <a:pPr marL="114300" indent="0">
              <a:buNone/>
            </a:pPr>
            <a:r>
              <a:rPr lang="en-IN" sz="2400" dirty="0"/>
              <a:t>To find the company ratings and reviews.</a:t>
            </a:r>
          </a:p>
          <a:p>
            <a:pPr marL="114300" indent="0">
              <a:buNone/>
            </a:pPr>
            <a:r>
              <a:rPr lang="en-IN" sz="2400" dirty="0"/>
              <a:t>To find the factors that affect the ratings of the company.</a:t>
            </a:r>
          </a:p>
          <a:p>
            <a:pPr marL="114300" indent="0">
              <a:buNone/>
            </a:pPr>
            <a:r>
              <a:rPr lang="en-IN" sz="2400" dirty="0"/>
              <a:t>To understand the salary insights.</a:t>
            </a:r>
          </a:p>
        </p:txBody>
      </p:sp>
    </p:spTree>
    <p:extLst>
      <p:ext uri="{BB962C8B-B14F-4D97-AF65-F5344CB8AC3E}">
        <p14:creationId xmlns:p14="http://schemas.microsoft.com/office/powerpoint/2010/main" val="67215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2D9-C008-8DEE-C099-E8B3929D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FC29-EF49-419C-D2AA-543DECF3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32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Process of extracting data from websites automatically.</a:t>
            </a:r>
          </a:p>
          <a:p>
            <a:r>
              <a:rPr lang="en-IN" sz="2400" dirty="0"/>
              <a:t>Libraries used:</a:t>
            </a:r>
          </a:p>
          <a:p>
            <a:pPr lvl="1"/>
            <a:r>
              <a:rPr lang="en-IN" sz="2000" dirty="0"/>
              <a:t>Requests</a:t>
            </a:r>
          </a:p>
          <a:p>
            <a:pPr lvl="1"/>
            <a:r>
              <a:rPr lang="en-IN" sz="2000" dirty="0" err="1"/>
              <a:t>BeautifulSoup</a:t>
            </a:r>
            <a:endParaRPr lang="en-IN" sz="2000" dirty="0"/>
          </a:p>
          <a:p>
            <a:r>
              <a:rPr lang="en-IN" sz="2400" dirty="0"/>
              <a:t>Steps involved:</a:t>
            </a:r>
          </a:p>
          <a:p>
            <a:pPr lvl="1"/>
            <a:r>
              <a:rPr lang="en-IN" sz="2000" dirty="0"/>
              <a:t>Inspecting the website</a:t>
            </a:r>
          </a:p>
          <a:p>
            <a:pPr lvl="1"/>
            <a:r>
              <a:rPr lang="en-IN" sz="2000" dirty="0"/>
              <a:t>Downloading the website contents using code</a:t>
            </a:r>
          </a:p>
          <a:p>
            <a:pPr lvl="1"/>
            <a:r>
              <a:rPr lang="en-IN" sz="2000" dirty="0"/>
              <a:t>Formatting the content into readable format</a:t>
            </a:r>
          </a:p>
          <a:p>
            <a:r>
              <a:rPr lang="en-IN" sz="2400" dirty="0"/>
              <a:t>Collected a sample of 500 random companies from 9lakh+ companies as raw data.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798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E569D0-5D82-E82E-251D-E9235064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55807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dirty="0"/>
              <a:t>Summary of Data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The extracted data contains the following variables/ features:</a:t>
            </a:r>
            <a:br>
              <a:rPr lang="en-US" sz="2700" dirty="0"/>
            </a:br>
            <a:r>
              <a:rPr lang="en-US" sz="2700" dirty="0"/>
              <a:t>   1. Name</a:t>
            </a:r>
            <a:br>
              <a:rPr lang="en-US" sz="2700" dirty="0"/>
            </a:br>
            <a:r>
              <a:rPr lang="en-US" sz="2700" dirty="0"/>
              <a:t>   2. Rating</a:t>
            </a:r>
            <a:br>
              <a:rPr lang="en-US" sz="2700" dirty="0"/>
            </a:br>
            <a:r>
              <a:rPr lang="en-US" sz="2700" dirty="0"/>
              <a:t>   3. Highly Rated for</a:t>
            </a:r>
            <a:br>
              <a:rPr lang="en-US" sz="2700" dirty="0"/>
            </a:br>
            <a:r>
              <a:rPr lang="en-US" sz="2700" dirty="0"/>
              <a:t>   4. Critically Rated for</a:t>
            </a:r>
            <a:br>
              <a:rPr lang="en-US" sz="2700" dirty="0"/>
            </a:br>
            <a:r>
              <a:rPr lang="en-US" sz="2700" dirty="0"/>
              <a:t>   5. Reviews</a:t>
            </a:r>
            <a:br>
              <a:rPr lang="en-US" sz="2700" dirty="0"/>
            </a:br>
            <a:r>
              <a:rPr lang="en-US" sz="2700" dirty="0"/>
              <a:t>   6. Salaries</a:t>
            </a:r>
            <a:br>
              <a:rPr lang="en-US" sz="2700" dirty="0"/>
            </a:br>
            <a:r>
              <a:rPr lang="en-US" sz="2700" dirty="0"/>
              <a:t>   7. Interviews</a:t>
            </a:r>
            <a:br>
              <a:rPr lang="en-US" sz="2700" dirty="0"/>
            </a:br>
            <a:r>
              <a:rPr lang="en-US" sz="2700" dirty="0"/>
              <a:t>   8. Jobs</a:t>
            </a:r>
            <a:br>
              <a:rPr lang="en-US" sz="2700" dirty="0"/>
            </a:br>
            <a:br>
              <a:rPr lang="en-US" sz="270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5EC3-9D09-C7A6-DE14-E2803A2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8107-8AD5-4A3D-BAAC-CD949F74B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need to clean the data before we do any analysis.</a:t>
            </a:r>
          </a:p>
          <a:p>
            <a:r>
              <a:rPr lang="en-IN" dirty="0"/>
              <a:t>The important data cleaning steps include</a:t>
            </a:r>
          </a:p>
          <a:p>
            <a:pPr marL="114300" indent="0">
              <a:buNone/>
            </a:pPr>
            <a:r>
              <a:rPr lang="en-IN" dirty="0"/>
              <a:t>	- Missing value treatment</a:t>
            </a:r>
          </a:p>
          <a:p>
            <a:pPr marL="114300" indent="0">
              <a:buNone/>
            </a:pPr>
            <a:r>
              <a:rPr lang="en-IN" dirty="0"/>
              <a:t>	- Dropping the duplicates</a:t>
            </a:r>
          </a:p>
          <a:p>
            <a:pPr marL="114300" indent="0">
              <a:buNone/>
            </a:pPr>
            <a:r>
              <a:rPr lang="en-IN" dirty="0"/>
              <a:t>	- Converting the data to a more readable format</a:t>
            </a:r>
          </a:p>
          <a:p>
            <a:pPr marL="114300" indent="0">
              <a:buNone/>
            </a:pPr>
            <a:r>
              <a:rPr lang="en-IN" dirty="0"/>
              <a:t>	- Type conversion for required parameters</a:t>
            </a:r>
          </a:p>
        </p:txBody>
      </p:sp>
    </p:spTree>
    <p:extLst>
      <p:ext uri="{BB962C8B-B14F-4D97-AF65-F5344CB8AC3E}">
        <p14:creationId xmlns:p14="http://schemas.microsoft.com/office/powerpoint/2010/main" val="333152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66D2-C628-2C2A-DF81-EB8083A6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formatted data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44A0-6329-3EBA-4ADD-8A756ABA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A937-27D7-81CB-906B-A88667C5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227"/>
            <a:ext cx="12192000" cy="51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804</Words>
  <Application>Microsoft Office PowerPoint</Application>
  <PresentationFormat>Widescreen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Libre Baskerville</vt:lpstr>
      <vt:lpstr>Arial</vt:lpstr>
      <vt:lpstr>Wingdings</vt:lpstr>
      <vt:lpstr>-apple-system</vt:lpstr>
      <vt:lpstr>Office Theme</vt:lpstr>
      <vt:lpstr>PowerPoint Presentation</vt:lpstr>
      <vt:lpstr>Contents</vt:lpstr>
      <vt:lpstr>PowerPoint Presentation</vt:lpstr>
      <vt:lpstr>Website: ambitionbox.com</vt:lpstr>
      <vt:lpstr>Problem Statement</vt:lpstr>
      <vt:lpstr>Web scraping</vt:lpstr>
      <vt:lpstr>      Summary of Data  The extracted data contains the following variables/ features:    1. Name    2. Rating    3. Highly Rated for    4. Critically Rated for    5. Reviews    6. Salaries    7. Interviews    8. Jobs   </vt:lpstr>
      <vt:lpstr>Data Cleaning</vt:lpstr>
      <vt:lpstr>Clean and formatted data </vt:lpstr>
      <vt:lpstr>Exploratory Data Analysis</vt:lpstr>
      <vt:lpstr>Exploratory Data Analysis </vt:lpstr>
      <vt:lpstr>Insights drawn: Here in this count plot we see the count of companies that have certain ratings.    </vt:lpstr>
      <vt:lpstr>Insights drawn: Most of the companies are positively rated for Job Security, Company Culture, Skill Development/Learning  </vt:lpstr>
      <vt:lpstr>Insights drawn: Most of the companies are negatively/critically rated for Promotions/Appraisal</vt:lpstr>
      <vt:lpstr>Insights drawn: From this scatter plot we can understand that most of the reviews are given for ratings between 3.7-4.2, whereas lowest ratings and highest ratings like 3.0-3.2, 4.5-4.7 have very less reviews.  </vt:lpstr>
      <vt:lpstr>The above plot provides list of companies with 4.5 and above ratings</vt:lpstr>
      <vt:lpstr>   Insights drawn: TCS company provides the highest salary(7 lakh plus) compared to other companies Ernst &amp; Young company has the least compared to other    </vt:lpstr>
      <vt:lpstr> </vt:lpstr>
      <vt:lpstr>From the above plot we can understand that highest number of companies provide salaries less than 10,000 and very less companies provide salaries between 60k-100k</vt:lpstr>
      <vt:lpstr>Conclusion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Teja</dc:creator>
  <cp:lastModifiedBy>Nithya Sri Polkam</cp:lastModifiedBy>
  <cp:revision>26</cp:revision>
  <dcterms:created xsi:type="dcterms:W3CDTF">2021-02-16T05:19:01Z</dcterms:created>
  <dcterms:modified xsi:type="dcterms:W3CDTF">2023-11-20T11:34:04Z</dcterms:modified>
</cp:coreProperties>
</file>