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w9N9NpZySa8ni0Jt8liWjMPO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Black-bold.fntdata"/><Relationship Id="rId21" Type="http://schemas.openxmlformats.org/officeDocument/2006/relationships/font" Target="fonts/Roboto-boldItalic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ato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65c55fb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a65c55fb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ba65c55fb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a65c55fb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a65c55fb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a65c55fb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a65c55fb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a65c55fb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ba65c55fb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a4dac0f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a4dac0f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ba4dac0f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4dac0f9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4dac0f9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ba4dac0f9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4dac0f9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a4dac0f9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ba4dac0f9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a4dac0f9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a4dac0f9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ba4dac0f9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a65c55f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a65c55f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ba65c55f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a65c55fb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a65c55fb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ba65c55fb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a65c55fb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a65c55fb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ba65c55fb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3150">
                <a:solidFill>
                  <a:schemeClr val="dk1"/>
                </a:solidFill>
                <a:highlight>
                  <a:srgbClr val="F9FBFD"/>
                </a:highlight>
                <a:latin typeface="Roboto"/>
                <a:ea typeface="Roboto"/>
                <a:cs typeface="Roboto"/>
                <a:sym typeface="Roboto"/>
              </a:rPr>
              <a:t>AMCAT Data Analysis</a:t>
            </a:r>
            <a:endParaRPr b="1" sz="3150">
              <a:solidFill>
                <a:schemeClr val="dk1"/>
              </a:solidFill>
              <a:highlight>
                <a:srgbClr val="F9FB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65c55fb9_0_4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Key findings</a:t>
            </a:r>
            <a:endParaRPr/>
          </a:p>
        </p:txBody>
      </p:sp>
      <p:sp>
        <p:nvSpPr>
          <p:cNvPr id="161" name="Google Shape;161;g2ba65c55fb9_0_40"/>
          <p:cNvSpPr txBox="1"/>
          <p:nvPr>
            <p:ph idx="1" type="body"/>
          </p:nvPr>
        </p:nvSpPr>
        <p:spPr>
          <a:xfrm>
            <a:off x="838200" y="1203150"/>
            <a:ext cx="10515600" cy="46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Employees who joined after 2008 tend to receive higher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Assistant system engineers and automation engineers command the highest compensation packages.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.NET developers typically receive the lowest salary packages.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Employees located in New Delhi and Gurgaon receive the highest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of the plot indicates that the majority of employees were born after 1988, with those born around 1988 receiving the highest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plot suggests that 10th and 12th percentages do not significantly impact salaries, whereas employees with college percentages between 60-80 tend to have higher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Employees graduating from tier 2 colleges and colleges in Rajasthan tend to earn higher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Employees with M.Tech/M.E. degrees and specializations in polymer technology receive higher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Employees with high scores in domain knowledge, computer programming, agreeableness, and openness to experience tend to have higher salaries.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Female employees demonstrate higher percentages in 10th, 12th, and college compared to male employees.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lang="en-I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Male employees typically score higher in mechanical engineering and openness to experience compared to female employees, while female employees tend to score higher in agreeableness.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65c55fb9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168" name="Google Shape;168;g2ba65c55fb9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Ensuring accurate and complete data was challenging.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complex data relationships posed difficulties.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Dealing with anomalies like outliers and missing data required attention.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Choosing the right visualization tools proved crucial.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Minimizing bias and overgeneralization was a priority.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time and resources efficiently was essential.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Clear communication facilitated effective collaboration.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a65c55fb9_0_28"/>
          <p:cNvSpPr txBox="1"/>
          <p:nvPr>
            <p:ph type="title"/>
          </p:nvPr>
        </p:nvSpPr>
        <p:spPr>
          <a:xfrm>
            <a:off x="757975" y="19893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        Q &amp; 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00" y="1299175"/>
            <a:ext cx="108327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•"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hold a Bachelor's degree in Computer Science Engineering (B.Tech). 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•"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eager to learn Data Science because it combines my passion for technology with my interest in deriving insights from data to solve real-world problems efficiently.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•"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I don't have formal work experience yet, I've been actively involved in personal projects and coursework at Innomatics Research Labs that have honed my skills in programming, data analysis, and machine learning.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•"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enthusiastic about applying my knowledge and skills to practical scenarios, and I'm eager to contribute to projects that leverage data science to make meaningful impacts in various domains.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Linkedin : www.linkedin.com/in/nithyasri-polkam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Github :  https://github.com/PNithyaSri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4dac0f9f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12" name="Google Shape;112;g2ba4dac0f9f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 Exploratory Data Analysis (EDA) on the dataset released by Aspiring Minds from the Aspiring Mind Employment Outcome 2015 (AMEO), with salary as the target variable.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4dac0f9f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119" name="Google Shape;119;g2ba4dac0f9f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Aspiring Minds Employment Outcome 2015 dataset (AMEO) offers a rich source of information regarding employment outcomes.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primary challenge lies in comprehensively exploring the dataset through Exploratory Data Analysis (EDA) techniques to gain insights into various factors influencing salary outcomes.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is to identify patterns, trends, and relationships within the data that can shed light on the determinants of salary levels among job seekers.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Through systematic analysis, the project aims to extract actionable insights to inform decision-making processes in employment and human resource management.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4dac0f9f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Summary on the data</a:t>
            </a:r>
            <a:endParaRPr/>
          </a:p>
        </p:txBody>
      </p:sp>
      <p:sp>
        <p:nvSpPr>
          <p:cNvPr id="126" name="Google Shape;126;g2ba4dac0f9f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dataset was released by Aspiring Minds from the Aspiring Mind Employment Outcome 2015 (AMEO).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dataset contains the employment outcomes of engineering graduates as dependent variables (Salary, Job Titles, and Job Locations) along with the standardized scores from three different areas – cognitive skills, technical skills and personality skills. The dataset also contains demographic features.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dataset  contains  around  39 independent variables and </a:t>
            </a: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3998 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data points.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independent variables are both continuous and categorical in nature.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 dataset contains a unique identifier for each candidate. 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4dac0f9f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Exploratory Data Analysis</a:t>
            </a:r>
            <a:endParaRPr/>
          </a:p>
        </p:txBody>
      </p:sp>
      <p:sp>
        <p:nvSpPr>
          <p:cNvPr id="133" name="Google Shape;133;g2ba4dac0f9f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200"/>
              <a:t>Step-1: Importing Libraries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/>
              <a:t>              Imported the necessary libraries like pandas, matplotlib, seaborn for analysis and visualization.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200"/>
              <a:t>Step-2: Data Collection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/>
              <a:t>              Collected data from the given .csv file and converted to dataframe using pandas.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200"/>
              <a:t>Step-3: Data Exploration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</a:t>
            </a:r>
            <a:r>
              <a:rPr lang="en-IN" sz="2200"/>
              <a:t>Explored the data using attributes like shape and functions like head(), info(), describe().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200"/>
              <a:t>Step-4: Data Cleaning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/>
              <a:t>              Performed data cleaning like checking missing values, removing duplicates and converting data types.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65c55fb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Exploratory Data Analysis</a:t>
            </a:r>
            <a:endParaRPr/>
          </a:p>
        </p:txBody>
      </p:sp>
      <p:sp>
        <p:nvSpPr>
          <p:cNvPr id="140" name="Google Shape;140;g2ba65c55fb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Uni-variate Analysis</a:t>
            </a:r>
            <a:endParaRPr b="1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Uni-variate analysis is employed to analyze a single variable within a dataset, aiming to understand its characteristics thoroughly.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analytical process commences with a comprehensive description of the variable and an elucidation of its relevance to the research objectives.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Subsequently, summary statistics and visual aids, such as count plots, kde plots, bar plots,  are utilized to elucidate the distribution and central tendencies of the variable.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Ultimately, the findings are meticulously interpreted within the context of the research objectives, thereby offering valuable insights into the variable's behavior and patterns.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65c55fb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Exploratory Data Analysis</a:t>
            </a:r>
            <a:endParaRPr/>
          </a:p>
        </p:txBody>
      </p:sp>
      <p:sp>
        <p:nvSpPr>
          <p:cNvPr id="147" name="Google Shape;147;g2ba65c55fb9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Bi-variate Analysis</a:t>
            </a:r>
            <a:endParaRPr b="1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Bi-variate analysis involves scrutinizing the relationship between two variables within a dataset.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analytical approach begins by identifying the two variables of interest and elucidating their relevance to the research objectives.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Following this, statistical techniques such as correlation analysis or heatmap, scatter plots are employed to explore the relationship between the variables and discern any patterns or trends. 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•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findings derived from the bi-variate analysis are subsequently interpreted within the framework of the research objectives, providing valuable insights into the interplay between the variables and their impact on the study outcomes.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a65c55fb9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Conclusions</a:t>
            </a:r>
            <a:endParaRPr/>
          </a:p>
        </p:txBody>
      </p:sp>
      <p:sp>
        <p:nvSpPr>
          <p:cNvPr id="154" name="Google Shape;154;g2ba65c55fb9_0_16"/>
          <p:cNvSpPr txBox="1"/>
          <p:nvPr>
            <p:ph idx="1" type="body"/>
          </p:nvPr>
        </p:nvSpPr>
        <p:spPr>
          <a:xfrm>
            <a:off x="838200" y="1564100"/>
            <a:ext cx="10515600" cy="46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predominant proportion of employees receive salaries below 10 lakhs annually.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Software engineering and development roles constitute the majority of positions, with minimal representation from cad drafting and NOC engineering domains.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workforce comprises 3041 male employees and 957 female employees, illustrating a gender distribution within the organization.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distribution of 10th percentages predominantly falls within the range of 75 to 90, while 12th percentages and college GPA typically range between 70 and 80.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majority of employees hold B.Tech / B.E. degrees from tier 2 colleges, specializing in electronics and communication engineering and computer science.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Notably, 915 employees graduated from colleges in Andhra Pradesh, whereas only 2 hailed from Meghalaya.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AutoNum type="arabicPeriod"/>
            </a:pP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of the hiring trend suggests the company recruits in alternating years, with a notable influx of graduates from 2011 and 2012.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