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87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102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78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458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41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1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2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8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606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3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B6CE-916B-4003-937D-038FA9D20F8C}" type="datetimeFigureOut">
              <a:rPr lang="es-CL" smtClean="0"/>
              <a:t>24-08-2017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098-0E85-4929-AF6A-CA9C6E7BC0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1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62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Arianna Rozas</dc:creator>
  <cp:lastModifiedBy>Arianna Rozas</cp:lastModifiedBy>
  <cp:revision>1</cp:revision>
  <dcterms:created xsi:type="dcterms:W3CDTF">2017-08-24T15:31:11Z</dcterms:created>
  <dcterms:modified xsi:type="dcterms:W3CDTF">2017-08-24T15:32:03Z</dcterms:modified>
</cp:coreProperties>
</file>