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7" r:id="rId7"/>
    <p:sldId id="266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E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33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🦴 アンデッド🦴</a:t>
            </a:r>
            <a: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/>
            </a:r>
            <a:b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</a:br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フェスティバル</a:t>
            </a:r>
            <a:endParaRPr kumimoji="1" lang="ja-JP" altLang="en-US" sz="6000" dirty="0">
              <a:solidFill>
                <a:srgbClr val="00B05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8596" y="3886200"/>
            <a:ext cx="8429684" cy="2328882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企画種類：オリジナル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ステージクリア型バトルロワイアル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一人用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原案：大嶋優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画面イメージ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アクションの追加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新しい動きで進化を感じさせる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5988219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コンテンツ プレースホルダ 2"/>
          <p:cNvSpPr txBox="1">
            <a:spLocks/>
          </p:cNvSpPr>
          <p:nvPr/>
        </p:nvSpPr>
        <p:spPr>
          <a:xfrm>
            <a:off x="42859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コンテンツ プレースホルダ 2"/>
          <p:cNvSpPr txBox="1">
            <a:spLocks/>
          </p:cNvSpPr>
          <p:nvPr/>
        </p:nvSpPr>
        <p:spPr>
          <a:xfrm>
            <a:off x="364330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6715140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lang="en-US" altLang="ja-JP" sz="1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壁走り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新しい技術への挑戦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学校配布データを中心とした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DirectX11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汎用エンジンである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Unreal Engine 5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言語での手続き型プログラミング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→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r>
              <a:rPr lang="ja-JP" altLang="en-US" dirty="0" err="1" smtClean="0">
                <a:solidFill>
                  <a:schemeClr val="accent3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ビジュアルスクリプティング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VisualStudio</a:t>
            </a:r>
            <a:r>
              <a:rPr kumimoji="1" lang="ja-JP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での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ビルド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チェック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によるリアルタイムデバッグ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c.png"/>
          <p:cNvPicPr>
            <a:picLocks noChangeAspect="1"/>
          </p:cNvPicPr>
          <p:nvPr/>
        </p:nvPicPr>
        <p:blipFill>
          <a:blip r:embed="rId2"/>
          <a:srcRect l="30949" t="8036" r="31654" b="8928"/>
          <a:stretch>
            <a:fillRect/>
          </a:stretch>
        </p:blipFill>
        <p:spPr>
          <a:xfrm>
            <a:off x="786422" y="5072074"/>
            <a:ext cx="868778" cy="928694"/>
          </a:xfrm>
          <a:prstGeom prst="rect">
            <a:avLst/>
          </a:prstGeom>
        </p:spPr>
      </p:pic>
      <p:pic>
        <p:nvPicPr>
          <p:cNvPr id="14" name="図 13" descr="210px-UE_Logo_Black_Center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6" y="3714752"/>
            <a:ext cx="1113683" cy="1214446"/>
          </a:xfrm>
          <a:prstGeom prst="rect">
            <a:avLst/>
          </a:prstGeom>
        </p:spPr>
      </p:pic>
      <p:pic>
        <p:nvPicPr>
          <p:cNvPr id="15" name="図 14" descr="eye_ganseihirou_computer_m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06" y="4643446"/>
            <a:ext cx="1619264" cy="1619264"/>
          </a:xfrm>
          <a:prstGeom prst="rect">
            <a:avLst/>
          </a:prstGeom>
        </p:spPr>
      </p:pic>
      <p:pic>
        <p:nvPicPr>
          <p:cNvPr id="16" name="図 15" descr="hacker_white1_sm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22" y="4643446"/>
            <a:ext cx="1214446" cy="1597955"/>
          </a:xfrm>
          <a:prstGeom prst="rect">
            <a:avLst/>
          </a:prstGeom>
        </p:spPr>
      </p:pic>
      <p:pic>
        <p:nvPicPr>
          <p:cNvPr id="18" name="図 17" descr="dx10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60" y="3857628"/>
            <a:ext cx="2428892" cy="527024"/>
          </a:xfrm>
          <a:prstGeom prst="rect">
            <a:avLst/>
          </a:prstGeom>
        </p:spPr>
      </p:pic>
      <p:pic>
        <p:nvPicPr>
          <p:cNvPr id="19" name="図 18" descr="BPCommTop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068" y="5072074"/>
            <a:ext cx="2143140" cy="8868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難しくて実現不可能だった表現を取り入れる</a:t>
            </a:r>
            <a:endParaRPr kumimoji="1" lang="en-US" altLang="ja-JP" dirty="0" smtClean="0"/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857224" y="3786190"/>
            <a:ext cx="2328850" cy="378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複雑なコリジョン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コンテンツ プレースホルダ 2"/>
          <p:cNvSpPr txBox="1">
            <a:spLocks/>
          </p:cNvSpPr>
          <p:nvPr/>
        </p:nvSpPr>
        <p:spPr>
          <a:xfrm>
            <a:off x="1171284" y="5857892"/>
            <a:ext cx="1857388" cy="785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キャラクター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アニメ</a:t>
            </a:r>
            <a:r>
              <a:rPr kumimoji="1" lang="en-US" altLang="ja-JP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―</a:t>
            </a: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ション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コンテンツ プレースホルダ 2"/>
          <p:cNvSpPr txBox="1">
            <a:spLocks/>
          </p:cNvSpPr>
          <p:nvPr/>
        </p:nvSpPr>
        <p:spPr>
          <a:xfrm>
            <a:off x="3786182" y="5929330"/>
            <a:ext cx="2143140" cy="71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バリエーションの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あるステージ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コンテンツ プレースホルダ 2"/>
          <p:cNvSpPr txBox="1">
            <a:spLocks/>
          </p:cNvSpPr>
          <p:nvPr/>
        </p:nvSpPr>
        <p:spPr>
          <a:xfrm>
            <a:off x="6929454" y="4353292"/>
            <a:ext cx="1614502" cy="785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Steam</a:t>
            </a: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販売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あわよくば</a:t>
            </a:r>
            <a:r>
              <a:rPr kumimoji="1" lang="en-US" altLang="ja-JP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20" name="コンテンツ プレースホルダ 2"/>
          <p:cNvSpPr txBox="1">
            <a:spLocks/>
          </p:cNvSpPr>
          <p:nvPr/>
        </p:nvSpPr>
        <p:spPr>
          <a:xfrm>
            <a:off x="3714744" y="3786190"/>
            <a:ext cx="2328850" cy="378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ライティング調整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:\HAL\28_HF21\09‗資料\1457947670.png"/>
          <p:cNvPicPr>
            <a:picLocks noChangeAspect="1" noChangeArrowheads="1"/>
          </p:cNvPicPr>
          <p:nvPr/>
        </p:nvPicPr>
        <p:blipFill>
          <a:blip r:embed="rId2"/>
          <a:srcRect l="6915" t="12418" r="886" b="1608"/>
          <a:stretch>
            <a:fillRect/>
          </a:stretch>
        </p:blipFill>
        <p:spPr bwMode="auto">
          <a:xfrm>
            <a:off x="785786" y="2000240"/>
            <a:ext cx="2528898" cy="1689181"/>
          </a:xfrm>
          <a:prstGeom prst="rect">
            <a:avLst/>
          </a:prstGeom>
          <a:noFill/>
        </p:spPr>
      </p:pic>
      <p:pic>
        <p:nvPicPr>
          <p:cNvPr id="1027" name="Picture 3" descr="D:\HAL\28_HF21\09‗資料\img_tech_lightingstory32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2000241"/>
            <a:ext cx="2143140" cy="1657362"/>
          </a:xfrm>
          <a:prstGeom prst="rect">
            <a:avLst/>
          </a:prstGeom>
          <a:noFill/>
        </p:spPr>
      </p:pic>
      <p:pic>
        <p:nvPicPr>
          <p:cNvPr id="1029" name="Picture 5" descr="D:\HAL\28_HF21\09‗資料\Steam_2016_logo_black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3710350"/>
            <a:ext cx="1873304" cy="571504"/>
          </a:xfrm>
          <a:prstGeom prst="rect">
            <a:avLst/>
          </a:prstGeom>
          <a:noFill/>
        </p:spPr>
      </p:pic>
      <p:pic>
        <p:nvPicPr>
          <p:cNvPr id="1030" name="Picture 6" descr="D:\HAL\28_HF21\09‗資料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4500570"/>
            <a:ext cx="2201333" cy="1238250"/>
          </a:xfrm>
          <a:prstGeom prst="rect">
            <a:avLst/>
          </a:prstGeom>
          <a:noFill/>
        </p:spPr>
      </p:pic>
      <p:pic>
        <p:nvPicPr>
          <p:cNvPr id="1031" name="Picture 7" descr="D:\HAL\28_HF21\09‗資料\img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4357694"/>
            <a:ext cx="2571768" cy="1351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22" y="1195373"/>
            <a:ext cx="4357718" cy="2451215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428992" y="6143644"/>
            <a:ext cx="5715008" cy="714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ムーンライター　店主と勇者の冒険</a:t>
            </a:r>
            <a:endParaRPr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(Digital</a:t>
            </a:r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Sun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/PC,2019)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コンテンツ プレースホルダ 3" descr="46308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195373"/>
            <a:ext cx="4357718" cy="2451217"/>
          </a:xfrm>
          <a:prstGeom prst="rect">
            <a:avLst/>
          </a:prstGeom>
        </p:spPr>
      </p:pic>
      <p:pic>
        <p:nvPicPr>
          <p:cNvPr id="7" name="コンテンツ プレースホルダ 3" descr="46308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423" y="3713166"/>
            <a:ext cx="4357715" cy="2451215"/>
          </a:xfrm>
          <a:prstGeom prst="rect">
            <a:avLst/>
          </a:prstGeom>
        </p:spPr>
      </p:pic>
      <p:pic>
        <p:nvPicPr>
          <p:cNvPr id="8" name="コンテンツ プレースホルダ 3" descr="46308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701" y="3713166"/>
            <a:ext cx="4357192" cy="2451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部屋の中にいる相手を全て倒して生き残ろう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357158" y="5643578"/>
            <a:ext cx="3786214" cy="980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基本ルールはバトルロワイアル！</a:t>
            </a:r>
            <a:endParaRPr lang="en-US" altLang="ja-JP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自分以外は全員倒してしまおう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D:\HAL\28_HF21\09‗資料\monogatari_king_arthu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2071702" cy="2669719"/>
          </a:xfrm>
          <a:prstGeom prst="rect">
            <a:avLst/>
          </a:prstGeom>
          <a:noFill/>
        </p:spPr>
      </p:pic>
      <p:sp>
        <p:nvSpPr>
          <p:cNvPr id="29" name="コンテンツ プレースホルダ 2"/>
          <p:cNvSpPr txBox="1">
            <a:spLocks/>
          </p:cNvSpPr>
          <p:nvPr/>
        </p:nvSpPr>
        <p:spPr>
          <a:xfrm>
            <a:off x="4929190" y="5629291"/>
            <a:ext cx="3857684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勝ったら次の部屋に挑戦しよう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D:\HAL\28_HF21\09‗資料\landmark_nemr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2312337" cy="1757376"/>
          </a:xfrm>
          <a:prstGeom prst="rect">
            <a:avLst/>
          </a:prstGeom>
          <a:noFill/>
        </p:spPr>
      </p:pic>
      <p:pic>
        <p:nvPicPr>
          <p:cNvPr id="2052" name="Picture 4" descr="D:\HAL\28_HF21\09‗資料\fantasy_zombie_do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83780">
            <a:off x="1492171" y="4706888"/>
            <a:ext cx="714380" cy="714380"/>
          </a:xfrm>
          <a:prstGeom prst="rect">
            <a:avLst/>
          </a:prstGeom>
          <a:noFill/>
        </p:spPr>
      </p:pic>
      <p:pic>
        <p:nvPicPr>
          <p:cNvPr id="2054" name="Picture 6" descr="D:\HAL\28_HF21\09‗資料\halloween_chara4_ookamiotok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7508045">
            <a:off x="480893" y="4423453"/>
            <a:ext cx="1071183" cy="1145650"/>
          </a:xfrm>
          <a:prstGeom prst="rect">
            <a:avLst/>
          </a:prstGeom>
          <a:noFill/>
        </p:spPr>
      </p:pic>
      <p:pic>
        <p:nvPicPr>
          <p:cNvPr id="2055" name="Picture 7" descr="D:\HAL\28_HF21\09‗資料\halloween_chara3_miir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357050">
            <a:off x="2917087" y="4604804"/>
            <a:ext cx="897494" cy="959887"/>
          </a:xfrm>
          <a:prstGeom prst="rect">
            <a:avLst/>
          </a:prstGeom>
          <a:noFill/>
        </p:spPr>
      </p:pic>
      <p:pic>
        <p:nvPicPr>
          <p:cNvPr id="2053" name="Picture 5" descr="D:\HAL\28_HF21\09‗資料\fantasy_zombie_ma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9347559">
            <a:off x="2172398" y="4559885"/>
            <a:ext cx="857256" cy="1023589"/>
          </a:xfrm>
          <a:prstGeom prst="rect">
            <a:avLst/>
          </a:prstGeom>
          <a:noFill/>
        </p:spPr>
      </p:pic>
      <p:sp>
        <p:nvSpPr>
          <p:cNvPr id="31" name="角丸四角形 30"/>
          <p:cNvSpPr/>
          <p:nvPr/>
        </p:nvSpPr>
        <p:spPr>
          <a:xfrm>
            <a:off x="7143768" y="2571744"/>
            <a:ext cx="1785950" cy="11430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143768" y="4357694"/>
            <a:ext cx="1785950" cy="11430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4429124" y="3571876"/>
            <a:ext cx="1785950" cy="11430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6" name="Picture 8" descr="D:\HAL\28_HF21\09‗資料\monster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72" y="3071810"/>
            <a:ext cx="604829" cy="604829"/>
          </a:xfrm>
          <a:prstGeom prst="rect">
            <a:avLst/>
          </a:prstGeom>
          <a:noFill/>
        </p:spPr>
      </p:pic>
      <p:pic>
        <p:nvPicPr>
          <p:cNvPr id="2057" name="Picture 9" descr="D:\HAL\28_HF21\09‗資料\monster0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2462" y="2571744"/>
            <a:ext cx="604829" cy="604829"/>
          </a:xfrm>
          <a:prstGeom prst="rect">
            <a:avLst/>
          </a:prstGeom>
          <a:noFill/>
        </p:spPr>
      </p:pic>
      <p:pic>
        <p:nvPicPr>
          <p:cNvPr id="2058" name="Picture 10" descr="D:\HAL\28_HF21\09‗資料\monster0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58082" y="2643182"/>
            <a:ext cx="571504" cy="571504"/>
          </a:xfrm>
          <a:prstGeom prst="rect">
            <a:avLst/>
          </a:prstGeom>
          <a:noFill/>
        </p:spPr>
      </p:pic>
      <p:pic>
        <p:nvPicPr>
          <p:cNvPr id="2059" name="Picture 11" descr="D:\HAL\28_HF21\09‗資料\monster1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58214" y="4929198"/>
            <a:ext cx="500066" cy="500066"/>
          </a:xfrm>
          <a:prstGeom prst="rect">
            <a:avLst/>
          </a:prstGeom>
          <a:noFill/>
        </p:spPr>
      </p:pic>
      <p:pic>
        <p:nvPicPr>
          <p:cNvPr id="2060" name="Picture 12" descr="D:\HAL\28_HF21\09‗資料\monster08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72462" y="4500570"/>
            <a:ext cx="416722" cy="416722"/>
          </a:xfrm>
          <a:prstGeom prst="rect">
            <a:avLst/>
          </a:prstGeom>
          <a:noFill/>
        </p:spPr>
      </p:pic>
      <p:pic>
        <p:nvPicPr>
          <p:cNvPr id="2061" name="Picture 13" descr="D:\HAL\28_HF21\09‗資料\monster09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43834" y="4929198"/>
            <a:ext cx="483399" cy="483399"/>
          </a:xfrm>
          <a:prstGeom prst="rect">
            <a:avLst/>
          </a:prstGeom>
          <a:noFill/>
        </p:spPr>
      </p:pic>
      <p:pic>
        <p:nvPicPr>
          <p:cNvPr id="2062" name="Picture 14" descr="D:\HAL\28_HF21\09‗資料\monster10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5206" y="4500570"/>
            <a:ext cx="416722" cy="416722"/>
          </a:xfrm>
          <a:prstGeom prst="rect">
            <a:avLst/>
          </a:prstGeom>
          <a:noFill/>
        </p:spPr>
      </p:pic>
      <p:pic>
        <p:nvPicPr>
          <p:cNvPr id="48" name="Picture 15" descr="D:\HAL\28_HF21\09‗資料\yuusya_gam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flipH="1">
            <a:off x="5000628" y="3643314"/>
            <a:ext cx="714063" cy="928694"/>
          </a:xfrm>
          <a:prstGeom prst="rect">
            <a:avLst/>
          </a:prstGeom>
          <a:noFill/>
        </p:spPr>
      </p:pic>
      <p:sp>
        <p:nvSpPr>
          <p:cNvPr id="49" name="右矢印 48"/>
          <p:cNvSpPr/>
          <p:nvPr/>
        </p:nvSpPr>
        <p:spPr>
          <a:xfrm rot="19408033">
            <a:off x="6374975" y="3506489"/>
            <a:ext cx="708704" cy="21431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 rot="2019997">
            <a:off x="6368399" y="4523778"/>
            <a:ext cx="708704" cy="21431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357158" y="2928934"/>
            <a:ext cx="2000264" cy="18573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相手の身体を乗っ取って、使っちゃおう</a:t>
            </a:r>
            <a:endParaRPr kumimoji="1" lang="ja-JP" altLang="en-US" dirty="0"/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571472" y="4143380"/>
            <a:ext cx="157163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主人公は霊魂</a:t>
            </a:r>
            <a:endParaRPr kumimoji="1" lang="en-US" altLang="ja-JP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Picture 4" descr="D:\HAL\28_HF21\09‗資料\monster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4929198"/>
            <a:ext cx="1000132" cy="1000132"/>
          </a:xfrm>
          <a:prstGeom prst="rect">
            <a:avLst/>
          </a:prstGeom>
          <a:noFill/>
        </p:spPr>
      </p:pic>
      <p:pic>
        <p:nvPicPr>
          <p:cNvPr id="3080" name="Picture 8" descr="D:\HAL\28_HF21\09‗資料\monster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072074"/>
            <a:ext cx="857256" cy="857256"/>
          </a:xfrm>
          <a:prstGeom prst="rect">
            <a:avLst/>
          </a:prstGeom>
          <a:noFill/>
        </p:spPr>
      </p:pic>
      <p:pic>
        <p:nvPicPr>
          <p:cNvPr id="3081" name="Picture 9" descr="D:\HAL\28_HF21\09‗資料\monster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24" y="5429264"/>
            <a:ext cx="500066" cy="500066"/>
          </a:xfrm>
          <a:prstGeom prst="rect">
            <a:avLst/>
          </a:prstGeom>
          <a:noFill/>
        </p:spPr>
      </p:pic>
      <p:sp>
        <p:nvSpPr>
          <p:cNvPr id="20" name="コンテンツ プレースホルダ 2"/>
          <p:cNvSpPr txBox="1">
            <a:spLocks/>
          </p:cNvSpPr>
          <p:nvPr/>
        </p:nvSpPr>
        <p:spPr>
          <a:xfrm>
            <a:off x="2786054" y="6072206"/>
            <a:ext cx="1714512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HP</a:t>
            </a: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の減った相手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コンテンツ プレースホルダ 2"/>
          <p:cNvSpPr txBox="1">
            <a:spLocks/>
          </p:cNvSpPr>
          <p:nvPr/>
        </p:nvSpPr>
        <p:spPr>
          <a:xfrm>
            <a:off x="2857488" y="2109778"/>
            <a:ext cx="2500330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 dirty="0" smtClean="0">
                <a:solidFill>
                  <a:schemeClr val="accent3">
                    <a:lumMod val="50000"/>
                  </a:schemeClr>
                </a:solidFill>
              </a:rPr>
              <a:t>相手を乗っ取ると</a:t>
            </a:r>
            <a:endParaRPr lang="en-US" altLang="ja-JP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 dirty="0" smtClean="0">
                <a:solidFill>
                  <a:schemeClr val="accent3">
                    <a:lumMod val="50000"/>
                  </a:schemeClr>
                </a:solidFill>
              </a:rPr>
              <a:t>それぞれのアクションが使える</a:t>
            </a:r>
            <a:endParaRPr lang="en-US" altLang="ja-JP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3143240" y="5143512"/>
            <a:ext cx="800106" cy="900119"/>
            <a:chOff x="5000628" y="4643446"/>
            <a:chExt cx="800106" cy="900119"/>
          </a:xfrm>
        </p:grpSpPr>
        <p:pic>
          <p:nvPicPr>
            <p:cNvPr id="3084" name="Picture 12" descr="D:\HAL\28_HF21\09‗資料\monster08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14916" y="4757747"/>
              <a:ext cx="785818" cy="785818"/>
            </a:xfrm>
            <a:prstGeom prst="rect">
              <a:avLst/>
            </a:prstGeom>
            <a:noFill/>
          </p:spPr>
        </p:pic>
        <p:grpSp>
          <p:nvGrpSpPr>
            <p:cNvPr id="24" name="グループ化 23"/>
            <p:cNvGrpSpPr/>
            <p:nvPr/>
          </p:nvGrpSpPr>
          <p:grpSpPr>
            <a:xfrm>
              <a:off x="5000628" y="4643446"/>
              <a:ext cx="785818" cy="95259"/>
              <a:chOff x="3857620" y="2643182"/>
              <a:chExt cx="3286148" cy="142876"/>
            </a:xfrm>
          </p:grpSpPr>
          <p:sp>
            <p:nvSpPr>
              <p:cNvPr id="23" name="角丸四角形 22"/>
              <p:cNvSpPr/>
              <p:nvPr/>
            </p:nvSpPr>
            <p:spPr>
              <a:xfrm>
                <a:off x="3857620" y="2643182"/>
                <a:ext cx="1714512" cy="1428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3857620" y="2643182"/>
                <a:ext cx="3286148" cy="14287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/>
        </p:nvGrpSpPr>
        <p:grpSpPr>
          <a:xfrm>
            <a:off x="1000100" y="3143248"/>
            <a:ext cx="689175" cy="928694"/>
            <a:chOff x="1428728" y="2500306"/>
            <a:chExt cx="689175" cy="928694"/>
          </a:xfrm>
        </p:grpSpPr>
        <p:pic>
          <p:nvPicPr>
            <p:cNvPr id="3074" name="Picture 2" descr="D:\HAL\28_HF21\09‗資料\youkai_hitodama.png"/>
            <p:cNvPicPr>
              <a:picLocks noChangeAspect="1" noChangeArrowheads="1"/>
            </p:cNvPicPr>
            <p:nvPr/>
          </p:nvPicPr>
          <p:blipFill>
            <a:blip r:embed="rId6" cstate="print"/>
            <a:srcRect r="33583"/>
            <a:stretch>
              <a:fillRect/>
            </a:stretch>
          </p:blipFill>
          <p:spPr bwMode="auto">
            <a:xfrm>
              <a:off x="1428728" y="2500306"/>
              <a:ext cx="689175" cy="928694"/>
            </a:xfrm>
            <a:prstGeom prst="rect">
              <a:avLst/>
            </a:prstGeom>
            <a:noFill/>
          </p:spPr>
        </p:pic>
        <p:pic>
          <p:nvPicPr>
            <p:cNvPr id="3088" name="Picture 16" descr="D:\HAL\28_HF21\09‗資料\eye12_side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590672" y="2857500"/>
              <a:ext cx="408217" cy="214314"/>
            </a:xfrm>
            <a:prstGeom prst="rect">
              <a:avLst/>
            </a:prstGeom>
            <a:noFill/>
          </p:spPr>
        </p:pic>
      </p:grpSp>
      <p:grpSp>
        <p:nvGrpSpPr>
          <p:cNvPr id="48" name="グループ化 47"/>
          <p:cNvGrpSpPr/>
          <p:nvPr/>
        </p:nvGrpSpPr>
        <p:grpSpPr>
          <a:xfrm>
            <a:off x="3143240" y="2714620"/>
            <a:ext cx="2407460" cy="1643074"/>
            <a:chOff x="4000496" y="2643182"/>
            <a:chExt cx="2407460" cy="1643074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4000496" y="2643182"/>
              <a:ext cx="1000132" cy="1214446"/>
              <a:chOff x="2714612" y="2000240"/>
              <a:chExt cx="1000132" cy="1214446"/>
            </a:xfrm>
          </p:grpSpPr>
          <p:pic>
            <p:nvPicPr>
              <p:cNvPr id="3077" name="Picture 5" descr="D:\HAL\28_HF21\09‗資料\monster01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714612" y="2214554"/>
                <a:ext cx="1000132" cy="1000132"/>
              </a:xfrm>
              <a:prstGeom prst="rect">
                <a:avLst/>
              </a:prstGeom>
              <a:noFill/>
            </p:spPr>
          </p:pic>
          <p:grpSp>
            <p:nvGrpSpPr>
              <p:cNvPr id="28" name="グループ化 27"/>
              <p:cNvGrpSpPr/>
              <p:nvPr/>
            </p:nvGrpSpPr>
            <p:grpSpPr>
              <a:xfrm>
                <a:off x="2714612" y="2000240"/>
                <a:ext cx="428628" cy="577595"/>
                <a:chOff x="1428728" y="2500306"/>
                <a:chExt cx="689175" cy="928694"/>
              </a:xfrm>
            </p:grpSpPr>
            <p:pic>
              <p:nvPicPr>
                <p:cNvPr id="29" name="Picture 2" descr="D:\HAL\28_HF21\09‗資料\youkai_hitodama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 r="33583"/>
                <a:stretch>
                  <a:fillRect/>
                </a:stretch>
              </p:blipFill>
              <p:spPr bwMode="auto">
                <a:xfrm>
                  <a:off x="1428728" y="2500306"/>
                  <a:ext cx="689175" cy="92869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" name="Picture 16" descr="D:\HAL\28_HF21\09‗資料\eye12_side2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 flipH="1">
                  <a:off x="1590672" y="2857500"/>
                  <a:ext cx="408217" cy="214314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90" name="Picture 18" descr="D:\HAL\28_HF21\09‗資料\sports_dodgeball_boy.png"/>
            <p:cNvPicPr>
              <a:picLocks noChangeAspect="1" noChangeArrowheads="1"/>
            </p:cNvPicPr>
            <p:nvPr/>
          </p:nvPicPr>
          <p:blipFill>
            <a:blip r:embed="rId11" cstate="print"/>
            <a:srcRect l="54000" t="41227" b="3276"/>
            <a:stretch>
              <a:fillRect/>
            </a:stretch>
          </p:blipFill>
          <p:spPr bwMode="auto">
            <a:xfrm flipH="1">
              <a:off x="5857884" y="2786058"/>
              <a:ext cx="550072" cy="627809"/>
            </a:xfrm>
            <a:prstGeom prst="rect">
              <a:avLst/>
            </a:prstGeom>
            <a:noFill/>
          </p:spPr>
        </p:pic>
        <p:pic>
          <p:nvPicPr>
            <p:cNvPr id="3091" name="Picture 19" descr="D:\HAL\28_HF21\09‗資料\boxing_sandbag_man.png"/>
            <p:cNvPicPr>
              <a:picLocks noChangeAspect="1" noChangeArrowheads="1"/>
            </p:cNvPicPr>
            <p:nvPr/>
          </p:nvPicPr>
          <p:blipFill>
            <a:blip r:embed="rId12" cstate="print"/>
            <a:srcRect l="45095" t="13125"/>
            <a:stretch>
              <a:fillRect/>
            </a:stretch>
          </p:blipFill>
          <p:spPr bwMode="auto">
            <a:xfrm flipH="1">
              <a:off x="5929322" y="3500438"/>
              <a:ext cx="392342" cy="785818"/>
            </a:xfrm>
            <a:prstGeom prst="rect">
              <a:avLst/>
            </a:prstGeom>
            <a:noFill/>
          </p:spPr>
        </p:pic>
        <p:sp>
          <p:nvSpPr>
            <p:cNvPr id="35" name="右矢印 34"/>
            <p:cNvSpPr/>
            <p:nvPr/>
          </p:nvSpPr>
          <p:spPr>
            <a:xfrm rot="20379368">
              <a:off x="5202289" y="3215323"/>
              <a:ext cx="525369" cy="130897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/>
            <p:cNvSpPr/>
            <p:nvPr/>
          </p:nvSpPr>
          <p:spPr>
            <a:xfrm rot="1516690">
              <a:off x="5217736" y="3534903"/>
              <a:ext cx="525369" cy="130897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コンテンツ プレースホルダ 2"/>
          <p:cNvSpPr txBox="1">
            <a:spLocks/>
          </p:cNvSpPr>
          <p:nvPr/>
        </p:nvSpPr>
        <p:spPr>
          <a:xfrm>
            <a:off x="2928926" y="4729171"/>
            <a:ext cx="1500198" cy="285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 dirty="0" smtClean="0">
                <a:solidFill>
                  <a:schemeClr val="accent3">
                    <a:lumMod val="50000"/>
                  </a:schemeClr>
                </a:solidFill>
              </a:rPr>
              <a:t>乗っ取る条件</a:t>
            </a:r>
            <a:endParaRPr lang="en-US" altLang="ja-JP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コンテンツ プレースホルダ 2"/>
          <p:cNvSpPr txBox="1">
            <a:spLocks/>
          </p:cNvSpPr>
          <p:nvPr/>
        </p:nvSpPr>
        <p:spPr>
          <a:xfrm>
            <a:off x="4572000" y="6072205"/>
            <a:ext cx="1714512" cy="490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隙のある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アクションをした相手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コンテンツ プレースホルダ 2"/>
          <p:cNvSpPr txBox="1">
            <a:spLocks/>
          </p:cNvSpPr>
          <p:nvPr/>
        </p:nvSpPr>
        <p:spPr>
          <a:xfrm>
            <a:off x="6929454" y="6072206"/>
            <a:ext cx="1714512" cy="276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自分より弱い相手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6768480" y="4791084"/>
            <a:ext cx="424108" cy="571504"/>
            <a:chOff x="1428728" y="2500306"/>
            <a:chExt cx="689175" cy="928694"/>
          </a:xfrm>
        </p:grpSpPr>
        <p:pic>
          <p:nvPicPr>
            <p:cNvPr id="45" name="Picture 2" descr="D:\HAL\28_HF21\09‗資料\youkai_hitodama.png"/>
            <p:cNvPicPr>
              <a:picLocks noChangeAspect="1" noChangeArrowheads="1"/>
            </p:cNvPicPr>
            <p:nvPr/>
          </p:nvPicPr>
          <p:blipFill>
            <a:blip r:embed="rId13" cstate="print"/>
            <a:srcRect r="33583"/>
            <a:stretch>
              <a:fillRect/>
            </a:stretch>
          </p:blipFill>
          <p:spPr bwMode="auto">
            <a:xfrm>
              <a:off x="1428728" y="2500306"/>
              <a:ext cx="689175" cy="928694"/>
            </a:xfrm>
            <a:prstGeom prst="rect">
              <a:avLst/>
            </a:prstGeom>
            <a:noFill/>
          </p:spPr>
        </p:pic>
        <p:pic>
          <p:nvPicPr>
            <p:cNvPr id="46" name="Picture 16" descr="D:\HAL\28_HF21\09‗資料\eye12_side2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1590672" y="2857500"/>
              <a:ext cx="408217" cy="214314"/>
            </a:xfrm>
            <a:prstGeom prst="rect">
              <a:avLst/>
            </a:prstGeom>
            <a:noFill/>
          </p:spPr>
        </p:pic>
      </p:grpSp>
      <p:pic>
        <p:nvPicPr>
          <p:cNvPr id="3092" name="Picture 20" descr="D:\HAL\28_HF21\09‗資料\small_star7_yellow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20211064">
            <a:off x="5200650" y="5145880"/>
            <a:ext cx="133347" cy="127439"/>
          </a:xfrm>
          <a:prstGeom prst="rect">
            <a:avLst/>
          </a:prstGeom>
          <a:noFill/>
        </p:spPr>
      </p:pic>
      <p:pic>
        <p:nvPicPr>
          <p:cNvPr id="3093" name="Picture 21" descr="D:\HAL\28_HF21\09‗資料\dragon_fire3_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flipH="1">
            <a:off x="7858148" y="3143248"/>
            <a:ext cx="1000132" cy="673422"/>
          </a:xfrm>
          <a:prstGeom prst="rect">
            <a:avLst/>
          </a:prstGeom>
          <a:noFill/>
        </p:spPr>
      </p:pic>
      <p:grpSp>
        <p:nvGrpSpPr>
          <p:cNvPr id="53" name="グループ化 52"/>
          <p:cNvGrpSpPr/>
          <p:nvPr/>
        </p:nvGrpSpPr>
        <p:grpSpPr>
          <a:xfrm>
            <a:off x="6143636" y="2786058"/>
            <a:ext cx="1005860" cy="1142055"/>
            <a:chOff x="6352222" y="2787011"/>
            <a:chExt cx="1005860" cy="1142055"/>
          </a:xfrm>
        </p:grpSpPr>
        <p:pic>
          <p:nvPicPr>
            <p:cNvPr id="3085" name="Picture 13" descr="D:\HAL\28_HF21\09‗資料\monster09.p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6357950" y="2928934"/>
              <a:ext cx="1000132" cy="1000132"/>
            </a:xfrm>
            <a:prstGeom prst="rect">
              <a:avLst/>
            </a:prstGeom>
            <a:noFill/>
          </p:spPr>
        </p:pic>
        <p:grpSp>
          <p:nvGrpSpPr>
            <p:cNvPr id="50" name="グループ化 49"/>
            <p:cNvGrpSpPr/>
            <p:nvPr/>
          </p:nvGrpSpPr>
          <p:grpSpPr>
            <a:xfrm>
              <a:off x="6352222" y="2787011"/>
              <a:ext cx="428628" cy="577595"/>
              <a:chOff x="1428728" y="2500306"/>
              <a:chExt cx="689175" cy="928694"/>
            </a:xfrm>
          </p:grpSpPr>
          <p:pic>
            <p:nvPicPr>
              <p:cNvPr id="51" name="Picture 2" descr="D:\HAL\28_HF21\09‗資料\youkai_hitodama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r="33583"/>
              <a:stretch>
                <a:fillRect/>
              </a:stretch>
            </p:blipFill>
            <p:spPr bwMode="auto">
              <a:xfrm>
                <a:off x="1428728" y="2500306"/>
                <a:ext cx="689175" cy="928694"/>
              </a:xfrm>
              <a:prstGeom prst="rect">
                <a:avLst/>
              </a:prstGeom>
              <a:noFill/>
            </p:spPr>
          </p:pic>
          <p:pic>
            <p:nvPicPr>
              <p:cNvPr id="52" name="Picture 16" descr="D:\HAL\28_HF21\09‗資料\eye12_side2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flipH="1">
                <a:off x="1590672" y="2857500"/>
                <a:ext cx="408217" cy="21431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54" name="右矢印 53"/>
          <p:cNvSpPr/>
          <p:nvPr/>
        </p:nvSpPr>
        <p:spPr>
          <a:xfrm>
            <a:off x="7286644" y="3429000"/>
            <a:ext cx="525369" cy="1308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リスクとリターン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714348" y="3857628"/>
            <a:ext cx="3571900" cy="1714512"/>
            <a:chOff x="1928794" y="3143248"/>
            <a:chExt cx="3571900" cy="1714512"/>
          </a:xfrm>
        </p:grpSpPr>
        <p:pic>
          <p:nvPicPr>
            <p:cNvPr id="10" name="Picture 6" descr="D:\HAL\28_HF21\09‗資料\monster0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71934" y="3429000"/>
              <a:ext cx="1428760" cy="1428760"/>
            </a:xfrm>
            <a:prstGeom prst="rect">
              <a:avLst/>
            </a:prstGeom>
            <a:noFill/>
          </p:spPr>
        </p:pic>
        <p:pic>
          <p:nvPicPr>
            <p:cNvPr id="4098" name="Picture 2" descr="D:\HAL\28_HF21\09‗資料\game_ke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926" y="3143248"/>
              <a:ext cx="809604" cy="809604"/>
            </a:xfrm>
            <a:prstGeom prst="rect">
              <a:avLst/>
            </a:prstGeom>
            <a:noFill/>
          </p:spPr>
        </p:pic>
        <p:pic>
          <p:nvPicPr>
            <p:cNvPr id="4099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1580153">
              <a:off x="3893178" y="3412416"/>
              <a:ext cx="381003" cy="571504"/>
            </a:xfrm>
            <a:prstGeom prst="rect">
              <a:avLst/>
            </a:prstGeom>
            <a:noFill/>
          </p:spPr>
        </p:pic>
        <p:grpSp>
          <p:nvGrpSpPr>
            <p:cNvPr id="17" name="グループ化 16"/>
            <p:cNvGrpSpPr/>
            <p:nvPr/>
          </p:nvGrpSpPr>
          <p:grpSpPr>
            <a:xfrm>
              <a:off x="1928794" y="3571876"/>
              <a:ext cx="1163131" cy="1214446"/>
              <a:chOff x="2000232" y="3286124"/>
              <a:chExt cx="1619250" cy="1690688"/>
            </a:xfrm>
          </p:grpSpPr>
          <p:pic>
            <p:nvPicPr>
              <p:cNvPr id="14" name="Picture 11" descr="D:\HAL\28_HF21\09‗資料\monster07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000232" y="3357562"/>
                <a:ext cx="1619250" cy="1619250"/>
              </a:xfrm>
              <a:prstGeom prst="rect">
                <a:avLst/>
              </a:prstGeom>
              <a:noFill/>
            </p:spPr>
          </p:pic>
          <p:grpSp>
            <p:nvGrpSpPr>
              <p:cNvPr id="6" name="グループ化 5"/>
              <p:cNvGrpSpPr/>
              <p:nvPr/>
            </p:nvGrpSpPr>
            <p:grpSpPr>
              <a:xfrm>
                <a:off x="2143108" y="3286124"/>
                <a:ext cx="530135" cy="714380"/>
                <a:chOff x="1428728" y="2500306"/>
                <a:chExt cx="689175" cy="928694"/>
              </a:xfrm>
            </p:grpSpPr>
            <p:pic>
              <p:nvPicPr>
                <p:cNvPr id="7" name="Picture 2" descr="D:\HAL\28_HF21\09‗資料\youkai_hitodama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r="33583"/>
                <a:stretch>
                  <a:fillRect/>
                </a:stretch>
              </p:blipFill>
              <p:spPr bwMode="auto">
                <a:xfrm>
                  <a:off x="1428728" y="2500306"/>
                  <a:ext cx="689175" cy="928694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16" descr="D:\HAL\28_HF21\09‗資料\eye12_side2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1590672" y="2857500"/>
                  <a:ext cx="408217" cy="214314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18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7078338">
              <a:off x="2580081" y="3302648"/>
              <a:ext cx="381003" cy="571504"/>
            </a:xfrm>
            <a:prstGeom prst="rect">
              <a:avLst/>
            </a:prstGeom>
            <a:noFill/>
          </p:spPr>
        </p:pic>
        <p:grpSp>
          <p:nvGrpSpPr>
            <p:cNvPr id="22" name="グループ化 23"/>
            <p:cNvGrpSpPr/>
            <p:nvPr/>
          </p:nvGrpSpPr>
          <p:grpSpPr>
            <a:xfrm>
              <a:off x="2143108" y="3143248"/>
              <a:ext cx="785818" cy="95259"/>
              <a:chOff x="3857620" y="2643182"/>
              <a:chExt cx="3286148" cy="142876"/>
            </a:xfrm>
          </p:grpSpPr>
          <p:sp>
            <p:nvSpPr>
              <p:cNvPr id="23" name="角丸四角形 22"/>
              <p:cNvSpPr/>
              <p:nvPr/>
            </p:nvSpPr>
            <p:spPr>
              <a:xfrm>
                <a:off x="3857620" y="2643182"/>
                <a:ext cx="1714512" cy="1428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角丸四角形 23"/>
              <p:cNvSpPr/>
              <p:nvPr/>
            </p:nvSpPr>
            <p:spPr>
              <a:xfrm>
                <a:off x="3857620" y="2643182"/>
                <a:ext cx="3286148" cy="14287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3"/>
            <p:cNvGrpSpPr/>
            <p:nvPr/>
          </p:nvGrpSpPr>
          <p:grpSpPr>
            <a:xfrm>
              <a:off x="4357686" y="3143248"/>
              <a:ext cx="785818" cy="95259"/>
              <a:chOff x="3857620" y="2643182"/>
              <a:chExt cx="3286148" cy="142876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3857620" y="2643182"/>
                <a:ext cx="2688667" cy="1428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3857620" y="2643182"/>
                <a:ext cx="3286148" cy="14287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コンテンツ プレースホルダ 2"/>
          <p:cNvSpPr txBox="1">
            <a:spLocks/>
          </p:cNvSpPr>
          <p:nvPr/>
        </p:nvSpPr>
        <p:spPr>
          <a:xfrm>
            <a:off x="285720" y="2128294"/>
            <a:ext cx="4500594" cy="714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相手は全員</a:t>
            </a:r>
            <a:r>
              <a:rPr lang="ja-JP" altLang="en-US" sz="1600" dirty="0" smtClean="0">
                <a:solidFill>
                  <a:srgbClr val="FF0000"/>
                </a:solidFill>
              </a:rPr>
              <a:t>アンデッド</a:t>
            </a:r>
            <a:r>
              <a:rPr lang="en-US" altLang="ja-JP" sz="1600" dirty="0" smtClean="0">
                <a:solidFill>
                  <a:srgbClr val="FF0000"/>
                </a:solidFill>
              </a:rPr>
              <a:t>(</a:t>
            </a:r>
            <a:r>
              <a:rPr lang="ja-JP" altLang="en-US" sz="1600" dirty="0" smtClean="0">
                <a:solidFill>
                  <a:srgbClr val="FF0000"/>
                </a:solidFill>
              </a:rPr>
              <a:t>死体</a:t>
            </a:r>
            <a:r>
              <a:rPr lang="en-US" altLang="ja-JP" sz="1600" dirty="0" smtClean="0">
                <a:solidFill>
                  <a:srgbClr val="FF0000"/>
                </a:solidFill>
              </a:rPr>
              <a:t>)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攻撃すると自分の身体もダメージを受けてしまう！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コンテンツ プレースホルダ 2"/>
          <p:cNvSpPr txBox="1">
            <a:spLocks/>
          </p:cNvSpPr>
          <p:nvPr/>
        </p:nvSpPr>
        <p:spPr>
          <a:xfrm>
            <a:off x="5429256" y="2128294"/>
            <a:ext cx="2214578" cy="714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上手く立ち回って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生き残ろう！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705288" y="3002802"/>
            <a:ext cx="1857388" cy="1017133"/>
            <a:chOff x="6215074" y="3554875"/>
            <a:chExt cx="1857388" cy="1017133"/>
          </a:xfrm>
        </p:grpSpPr>
        <p:pic>
          <p:nvPicPr>
            <p:cNvPr id="9" name="Picture 3" descr="D:\HAL\28_HF21\09‗資料\monster11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215206" y="3714752"/>
              <a:ext cx="857256" cy="857256"/>
            </a:xfrm>
            <a:prstGeom prst="rect">
              <a:avLst/>
            </a:prstGeom>
            <a:noFill/>
          </p:spPr>
        </p:pic>
        <p:pic>
          <p:nvPicPr>
            <p:cNvPr id="12" name="Picture 10" descr="D:\HAL\28_HF21\09‗資料\monster06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215074" y="3786190"/>
              <a:ext cx="714380" cy="714380"/>
            </a:xfrm>
            <a:prstGeom prst="rect">
              <a:avLst/>
            </a:prstGeom>
            <a:noFill/>
          </p:spPr>
        </p:pic>
        <p:pic>
          <p:nvPicPr>
            <p:cNvPr id="31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1580153">
              <a:off x="7107889" y="3555292"/>
              <a:ext cx="381003" cy="571504"/>
            </a:xfrm>
            <a:prstGeom prst="rect">
              <a:avLst/>
            </a:prstGeom>
            <a:noFill/>
          </p:spPr>
        </p:pic>
        <p:pic>
          <p:nvPicPr>
            <p:cNvPr id="32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8305852">
              <a:off x="6713891" y="3554875"/>
              <a:ext cx="381003" cy="571504"/>
            </a:xfrm>
            <a:prstGeom prst="rect">
              <a:avLst/>
            </a:prstGeom>
            <a:noFill/>
          </p:spPr>
        </p:pic>
      </p:grpSp>
      <p:sp>
        <p:nvSpPr>
          <p:cNvPr id="33" name="コンテンツ プレースホルダ 2"/>
          <p:cNvSpPr txBox="1">
            <a:spLocks/>
          </p:cNvSpPr>
          <p:nvPr/>
        </p:nvSpPr>
        <p:spPr>
          <a:xfrm>
            <a:off x="6215074" y="3929066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同士討ち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7000892" y="4357694"/>
            <a:ext cx="785818" cy="834380"/>
            <a:chOff x="7786710" y="5000636"/>
            <a:chExt cx="785818" cy="834380"/>
          </a:xfrm>
        </p:grpSpPr>
        <p:pic>
          <p:nvPicPr>
            <p:cNvPr id="13" name="Picture 14" descr="D:\HAL\28_HF21\09‗資料\monster10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819070" y="5120636"/>
              <a:ext cx="714380" cy="714380"/>
            </a:xfrm>
            <a:prstGeom prst="rect">
              <a:avLst/>
            </a:prstGeom>
            <a:noFill/>
          </p:spPr>
        </p:pic>
        <p:grpSp>
          <p:nvGrpSpPr>
            <p:cNvPr id="36" name="グループ化 23"/>
            <p:cNvGrpSpPr/>
            <p:nvPr/>
          </p:nvGrpSpPr>
          <p:grpSpPr>
            <a:xfrm>
              <a:off x="7786710" y="5000636"/>
              <a:ext cx="785818" cy="95259"/>
              <a:chOff x="3857620" y="2643182"/>
              <a:chExt cx="3286148" cy="142876"/>
            </a:xfrm>
          </p:grpSpPr>
          <p:sp>
            <p:nvSpPr>
              <p:cNvPr id="37" name="角丸四角形 36"/>
              <p:cNvSpPr/>
              <p:nvPr/>
            </p:nvSpPr>
            <p:spPr>
              <a:xfrm>
                <a:off x="3857620" y="2643182"/>
                <a:ext cx="597481" cy="1428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857620" y="2643182"/>
                <a:ext cx="3286148" cy="14287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8" name="グループ化 47"/>
          <p:cNvGrpSpPr/>
          <p:nvPr/>
        </p:nvGrpSpPr>
        <p:grpSpPr>
          <a:xfrm>
            <a:off x="5500694" y="4143380"/>
            <a:ext cx="1296019" cy="1071570"/>
            <a:chOff x="6143636" y="4786322"/>
            <a:chExt cx="1296019" cy="1071570"/>
          </a:xfrm>
        </p:grpSpPr>
        <p:pic>
          <p:nvPicPr>
            <p:cNvPr id="4100" name="Picture 4" descr="D:\HAL\28_HF21\09‗資料\game_ke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4545376">
              <a:off x="6947532" y="5339712"/>
              <a:ext cx="492123" cy="492123"/>
            </a:xfrm>
            <a:prstGeom prst="rect">
              <a:avLst/>
            </a:prstGeom>
            <a:noFill/>
          </p:spPr>
        </p:pic>
        <p:grpSp>
          <p:nvGrpSpPr>
            <p:cNvPr id="45" name="グループ化 44"/>
            <p:cNvGrpSpPr/>
            <p:nvPr/>
          </p:nvGrpSpPr>
          <p:grpSpPr>
            <a:xfrm>
              <a:off x="6143636" y="4786322"/>
              <a:ext cx="928694" cy="1071570"/>
              <a:chOff x="6143636" y="4786322"/>
              <a:chExt cx="928694" cy="1071570"/>
            </a:xfrm>
          </p:grpSpPr>
          <p:pic>
            <p:nvPicPr>
              <p:cNvPr id="11" name="Picture 7" descr="D:\HAL\28_HF21\09‗資料\monster03.pn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6143636" y="4929198"/>
                <a:ext cx="928694" cy="928694"/>
              </a:xfrm>
              <a:prstGeom prst="rect">
                <a:avLst/>
              </a:prstGeom>
              <a:noFill/>
            </p:spPr>
          </p:pic>
          <p:grpSp>
            <p:nvGrpSpPr>
              <p:cNvPr id="42" name="グループ化 41"/>
              <p:cNvGrpSpPr/>
              <p:nvPr/>
            </p:nvGrpSpPr>
            <p:grpSpPr>
              <a:xfrm>
                <a:off x="6143636" y="4786322"/>
                <a:ext cx="371094" cy="500066"/>
                <a:chOff x="1428728" y="2500306"/>
                <a:chExt cx="689175" cy="928694"/>
              </a:xfrm>
            </p:grpSpPr>
            <p:pic>
              <p:nvPicPr>
                <p:cNvPr id="43" name="Picture 2" descr="D:\HAL\28_HF21\09‗資料\youkai_hitodama.png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 r="33583"/>
                <a:stretch>
                  <a:fillRect/>
                </a:stretch>
              </p:blipFill>
              <p:spPr bwMode="auto">
                <a:xfrm>
                  <a:off x="1428728" y="2500306"/>
                  <a:ext cx="689175" cy="928694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" name="Picture 16" descr="D:\HAL\28_HF21\09‗資料\eye12_side2.png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 flipH="1">
                  <a:off x="1590672" y="2857500"/>
                  <a:ext cx="408217" cy="21431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46" name="コンテンツ プレースホルダ 2"/>
          <p:cNvSpPr txBox="1">
            <a:spLocks/>
          </p:cNvSpPr>
          <p:nvPr/>
        </p:nvSpPr>
        <p:spPr>
          <a:xfrm>
            <a:off x="6215074" y="5286388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漁夫の利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コンテンツ プレースホルダ 2"/>
          <p:cNvSpPr txBox="1">
            <a:spLocks/>
          </p:cNvSpPr>
          <p:nvPr/>
        </p:nvSpPr>
        <p:spPr>
          <a:xfrm>
            <a:off x="6165748" y="6605585"/>
            <a:ext cx="1285884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時には一騎打ち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5572132" y="5572140"/>
            <a:ext cx="1180289" cy="1071594"/>
            <a:chOff x="2714612" y="5143488"/>
            <a:chExt cx="1809736" cy="1643074"/>
          </a:xfrm>
        </p:grpSpPr>
        <p:pic>
          <p:nvPicPr>
            <p:cNvPr id="53" name="Picture 2" descr="D:\HAL\28_HF21\09‗資料\game_ken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714744" y="5143488"/>
              <a:ext cx="809604" cy="809604"/>
            </a:xfrm>
            <a:prstGeom prst="rect">
              <a:avLst/>
            </a:prstGeom>
            <a:noFill/>
          </p:spPr>
        </p:pic>
        <p:grpSp>
          <p:nvGrpSpPr>
            <p:cNvPr id="55" name="グループ化 16"/>
            <p:cNvGrpSpPr/>
            <p:nvPr/>
          </p:nvGrpSpPr>
          <p:grpSpPr>
            <a:xfrm>
              <a:off x="2714612" y="5572116"/>
              <a:ext cx="1163131" cy="1214446"/>
              <a:chOff x="2000232" y="3286124"/>
              <a:chExt cx="1619250" cy="1690688"/>
            </a:xfrm>
          </p:grpSpPr>
          <p:pic>
            <p:nvPicPr>
              <p:cNvPr id="63" name="Picture 11" descr="D:\HAL\28_HF21\09‗資料\monster07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000232" y="3357562"/>
                <a:ext cx="1619250" cy="1619250"/>
              </a:xfrm>
              <a:prstGeom prst="rect">
                <a:avLst/>
              </a:prstGeom>
              <a:noFill/>
            </p:spPr>
          </p:pic>
          <p:grpSp>
            <p:nvGrpSpPr>
              <p:cNvPr id="64" name="グループ化 5"/>
              <p:cNvGrpSpPr/>
              <p:nvPr/>
            </p:nvGrpSpPr>
            <p:grpSpPr>
              <a:xfrm>
                <a:off x="2143108" y="3286124"/>
                <a:ext cx="530135" cy="714380"/>
                <a:chOff x="1428728" y="2500306"/>
                <a:chExt cx="689175" cy="928694"/>
              </a:xfrm>
            </p:grpSpPr>
            <p:pic>
              <p:nvPicPr>
                <p:cNvPr id="65" name="Picture 2" descr="D:\HAL\28_HF21\09‗資料\youkai_hitodama.png"/>
                <p:cNvPicPr>
                  <a:picLocks noChangeAspect="1" noChangeArrowheads="1"/>
                </p:cNvPicPr>
                <p:nvPr/>
              </p:nvPicPr>
              <p:blipFill>
                <a:blip r:embed="rId16" cstate="print"/>
                <a:srcRect r="33583"/>
                <a:stretch>
                  <a:fillRect/>
                </a:stretch>
              </p:blipFill>
              <p:spPr bwMode="auto">
                <a:xfrm>
                  <a:off x="1428728" y="2500306"/>
                  <a:ext cx="689175" cy="928694"/>
                </a:xfrm>
                <a:prstGeom prst="rect">
                  <a:avLst/>
                </a:prstGeom>
                <a:noFill/>
              </p:spPr>
            </p:pic>
            <p:pic>
              <p:nvPicPr>
                <p:cNvPr id="66" name="Picture 16" descr="D:\HAL\28_HF21\09‗資料\eye12_side2.png"/>
                <p:cNvPicPr>
                  <a:picLocks noChangeAspect="1" noChangeArrowheads="1"/>
                </p:cNvPicPr>
                <p:nvPr/>
              </p:nvPicPr>
              <p:blipFill>
                <a:blip r:embed="rId17" cstate="print"/>
                <a:srcRect/>
                <a:stretch>
                  <a:fillRect/>
                </a:stretch>
              </p:blipFill>
              <p:spPr bwMode="auto">
                <a:xfrm flipH="1">
                  <a:off x="1590672" y="2857500"/>
                  <a:ext cx="408217" cy="214314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56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7078338">
              <a:off x="3365899" y="5302888"/>
              <a:ext cx="381003" cy="571504"/>
            </a:xfrm>
            <a:prstGeom prst="rect">
              <a:avLst/>
            </a:prstGeom>
            <a:noFill/>
          </p:spPr>
        </p:pic>
      </p:grpSp>
      <p:grpSp>
        <p:nvGrpSpPr>
          <p:cNvPr id="69" name="グループ化 68"/>
          <p:cNvGrpSpPr/>
          <p:nvPr/>
        </p:nvGrpSpPr>
        <p:grpSpPr>
          <a:xfrm>
            <a:off x="6643702" y="5643578"/>
            <a:ext cx="1214446" cy="928694"/>
            <a:chOff x="7429520" y="5643578"/>
            <a:chExt cx="1214446" cy="928694"/>
          </a:xfrm>
        </p:grpSpPr>
        <p:pic>
          <p:nvPicPr>
            <p:cNvPr id="35" name="Picture 12" descr="D:\HAL\28_HF21\09‗資料\monster08.png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7858148" y="5786454"/>
              <a:ext cx="785818" cy="785818"/>
            </a:xfrm>
            <a:prstGeom prst="rect">
              <a:avLst/>
            </a:prstGeom>
            <a:noFill/>
          </p:spPr>
        </p:pic>
        <p:pic>
          <p:nvPicPr>
            <p:cNvPr id="68" name="Picture 2" descr="D:\HAL\28_HF21\09‗資料\game_ken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 rot="16200000">
              <a:off x="7429520" y="5643578"/>
              <a:ext cx="528014" cy="52801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縦巻き 8"/>
          <p:cNvSpPr/>
          <p:nvPr/>
        </p:nvSpPr>
        <p:spPr>
          <a:xfrm>
            <a:off x="3303917" y="785794"/>
            <a:ext cx="5697239" cy="6000792"/>
          </a:xfrm>
          <a:prstGeom prst="verticalScroll">
            <a:avLst/>
          </a:prstGeom>
          <a:solidFill>
            <a:srgbClr val="DBCEC7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世界観・ストーリー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642910" y="1000108"/>
            <a:ext cx="2714644" cy="5857892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かつて世界には魔が満ちていた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ja-JP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その影響で</a:t>
            </a:r>
            <a:r>
              <a:rPr lang="en-US" altLang="ja-JP" sz="1600" dirty="0" smtClean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年に一度、死体が蘇る日がある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人々はその日をデッドマンズデイと呼んで供養していた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ちなみに、供養とは動けないよう</a:t>
            </a:r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にバラバラ</a:t>
            </a:r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にしたあと埋めることを優しく言っただけだ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だが、時に</a:t>
            </a:r>
            <a:r>
              <a:rPr lang="ja-JP" altLang="en-US" sz="1600" smtClean="0">
                <a:solidFill>
                  <a:schemeClr val="accent3">
                    <a:lumMod val="50000"/>
                  </a:schemeClr>
                </a:solidFill>
              </a:rPr>
              <a:t>は</a:t>
            </a:r>
            <a:r>
              <a:rPr lang="ja-JP" altLang="en-US" sz="1600" smtClean="0">
                <a:solidFill>
                  <a:schemeClr val="accent3">
                    <a:lumMod val="50000"/>
                  </a:schemeClr>
                </a:solidFill>
              </a:rPr>
              <a:t>忘れ去られた土地も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ある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誰が供養するのか？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そう、</a:t>
            </a:r>
            <a:r>
              <a:rPr lang="ja-JP" altLang="en-US" sz="1600" u="wavy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FF0000"/>
                  </a:solidFill>
                </a:uFill>
              </a:rPr>
              <a:t>本人たちにやらせれば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人手などいらないのだ</a:t>
            </a: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419599" y="1776401"/>
            <a:ext cx="4538662" cy="1581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400" dirty="0" smtClean="0"/>
              <a:t>☆主催　：元村長☆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400" dirty="0" smtClean="0"/>
              <a:t>開催日　：デッドマンズデイ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400" dirty="0" smtClean="0"/>
              <a:t>景品　　 ：昇天する権利</a:t>
            </a:r>
          </a:p>
        </p:txBody>
      </p:sp>
      <p:sp>
        <p:nvSpPr>
          <p:cNvPr id="12" name="コンテンツ プレースホルダ 2"/>
          <p:cNvSpPr txBox="1">
            <a:spLocks/>
          </p:cNvSpPr>
          <p:nvPr/>
        </p:nvSpPr>
        <p:spPr>
          <a:xfrm>
            <a:off x="4214810" y="3643314"/>
            <a:ext cx="3857652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err="1" smtClean="0">
                <a:solidFill>
                  <a:srgbClr val="C00000"/>
                </a:solidFill>
              </a:rPr>
              <a:t>壊せ壊せ</a:t>
            </a:r>
            <a:r>
              <a:rPr lang="ja-JP" altLang="en-US" dirty="0" smtClean="0">
                <a:solidFill>
                  <a:srgbClr val="C00000"/>
                </a:solidFill>
              </a:rPr>
              <a:t>壊せ！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倫理観なんて前世に置いてきた！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ぜんぶ倒して優勝しろ！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ja-JP" altLang="en-US" dirty="0" smtClean="0">
              <a:solidFill>
                <a:srgbClr val="C00000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ハイテンション・バトルロワイアル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アンデッド🦴　フェスティバル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の開催だ！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登場人物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予定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 descr="D:\HAL\28_HF21\09‗資料\monster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4429132"/>
            <a:ext cx="1619250" cy="1619250"/>
          </a:xfrm>
          <a:prstGeom prst="rect">
            <a:avLst/>
          </a:prstGeom>
          <a:noFill/>
        </p:spPr>
      </p:pic>
      <p:pic>
        <p:nvPicPr>
          <p:cNvPr id="5123" name="Picture 3" descr="D:\HAL\28_HF21\09‗資料\monster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928934"/>
            <a:ext cx="1619250" cy="1619250"/>
          </a:xfrm>
          <a:prstGeom prst="rect">
            <a:avLst/>
          </a:prstGeom>
          <a:noFill/>
        </p:spPr>
      </p:pic>
      <p:pic>
        <p:nvPicPr>
          <p:cNvPr id="5125" name="Picture 5" descr="D:\HAL\28_HF21\09‗資料\monster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117" y="1228710"/>
            <a:ext cx="1619250" cy="1619250"/>
          </a:xfrm>
          <a:prstGeom prst="rect">
            <a:avLst/>
          </a:prstGeom>
          <a:noFill/>
        </p:spPr>
      </p:pic>
      <p:pic>
        <p:nvPicPr>
          <p:cNvPr id="5126" name="Picture 6" descr="D:\HAL\28_HF21\09‗資料\monster0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4500570"/>
            <a:ext cx="1619250" cy="1619250"/>
          </a:xfrm>
          <a:prstGeom prst="rect">
            <a:avLst/>
          </a:prstGeom>
          <a:noFill/>
        </p:spPr>
      </p:pic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785786" y="292893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初心者狩りのビリー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714348" y="6215082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料理人のワジマ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5357818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庭師のエルロンド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コンテンツ プレースホルダ 2"/>
          <p:cNvSpPr txBox="1">
            <a:spLocks/>
          </p:cNvSpPr>
          <p:nvPr/>
        </p:nvSpPr>
        <p:spPr>
          <a:xfrm>
            <a:off x="5262547" y="2943222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墓穴掘りのアンナ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3071802" y="4572008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村長のヨシオ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7" name="Picture 7" descr="D:\HAL\28_HF21\09‗資料\monster0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1428736"/>
            <a:ext cx="161925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330</Words>
  <PresentationFormat>画面に合わせる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🦴 アンデッド🦴 フェスティバル</vt:lpstr>
      <vt:lpstr>制作目標</vt:lpstr>
      <vt:lpstr>制作目標</vt:lpstr>
      <vt:lpstr>完成イメージ</vt:lpstr>
      <vt:lpstr>ゲームデザイン</vt:lpstr>
      <vt:lpstr>ゲームデザイン</vt:lpstr>
      <vt:lpstr>ゲームデザイン</vt:lpstr>
      <vt:lpstr>世界観・ストーリー</vt:lpstr>
      <vt:lpstr>登場人物(予定)</vt:lpstr>
      <vt:lpstr>画面イメージ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大嶋優</cp:lastModifiedBy>
  <cp:revision>77</cp:revision>
  <dcterms:created xsi:type="dcterms:W3CDTF">2022-09-06T20:13:32Z</dcterms:created>
  <dcterms:modified xsi:type="dcterms:W3CDTF">2022-09-09T08:15:34Z</dcterms:modified>
</cp:coreProperties>
</file>