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7" r:id="rId7"/>
    <p:sldId id="266" r:id="rId8"/>
    <p:sldId id="264" r:id="rId9"/>
    <p:sldId id="265" r:id="rId10"/>
    <p:sldId id="261"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CEC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p:cViewPr>
        <p:scale>
          <a:sx n="75" d="100"/>
          <a:sy n="75" d="100"/>
        </p:scale>
        <p:origin x="-1694" y="-2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2022/9/9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2022/9/9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2022/9/9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2022/9/9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pPr/>
              <a:t>2022/9/9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2022/9/9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pPr/>
              <a:t>2022/9/9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pPr/>
              <a:t>2022/9/9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pPr/>
              <a:t>2022/9/9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2022/9/9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pPr/>
              <a:t>2022/9/9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pPr/>
              <a:t>2022/9/9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image" Target="../media/image30.png"/><Relationship Id="rId16"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7.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18" Type="http://schemas.openxmlformats.org/officeDocument/2006/relationships/image" Target="../media/image33.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61.png"/><Relationship Id="rId2" Type="http://schemas.openxmlformats.org/officeDocument/2006/relationships/image" Target="../media/image46.png"/><Relationship Id="rId16"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49.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42983"/>
            <a:ext cx="7772400" cy="2457467"/>
          </a:xfrm>
        </p:spPr>
        <p:txBody>
          <a:bodyPr>
            <a:noAutofit/>
          </a:bodyPr>
          <a:lstStyle/>
          <a:p>
            <a:r>
              <a:rPr kumimoji="1" lang="ja-JP" altLang="en-US" sz="6000" dirty="0" smtClean="0">
                <a:solidFill>
                  <a:srgbClr val="002060"/>
                </a:solidFill>
                <a:latin typeface="DejaVu Sans" pitchFamily="34" charset="0"/>
                <a:cs typeface="DejaVu Sans" pitchFamily="34" charset="0"/>
              </a:rPr>
              <a:t>ガラクティック</a:t>
            </a:r>
            <a:r>
              <a:rPr kumimoji="1" lang="en-US" altLang="ja-JP" sz="6000" dirty="0" smtClean="0">
                <a:solidFill>
                  <a:srgbClr val="002060"/>
                </a:solidFill>
                <a:latin typeface="DejaVu Sans" pitchFamily="34" charset="0"/>
                <a:cs typeface="DejaVu Sans" pitchFamily="34" charset="0"/>
              </a:rPr>
              <a:t/>
            </a:r>
            <a:br>
              <a:rPr kumimoji="1" lang="en-US" altLang="ja-JP" sz="6000" dirty="0" smtClean="0">
                <a:solidFill>
                  <a:srgbClr val="002060"/>
                </a:solidFill>
                <a:latin typeface="DejaVu Sans" pitchFamily="34" charset="0"/>
                <a:cs typeface="DejaVu Sans" pitchFamily="34" charset="0"/>
              </a:rPr>
            </a:br>
            <a:r>
              <a:rPr lang="ja-JP" altLang="en-US" sz="6000" dirty="0" smtClean="0">
                <a:solidFill>
                  <a:srgbClr val="002060"/>
                </a:solidFill>
                <a:latin typeface="DejaVu Sans" pitchFamily="34" charset="0"/>
                <a:cs typeface="DejaVu Sans" pitchFamily="34" charset="0"/>
              </a:rPr>
              <a:t>ファントム</a:t>
            </a:r>
            <a:r>
              <a:rPr lang="en-US" altLang="ja-JP" sz="6000" dirty="0" smtClean="0">
                <a:solidFill>
                  <a:srgbClr val="00B050"/>
                </a:solidFill>
                <a:latin typeface="DejaVu Sans" pitchFamily="34" charset="0"/>
                <a:cs typeface="DejaVu Sans" pitchFamily="34" charset="0"/>
              </a:rPr>
              <a:t/>
            </a:r>
            <a:br>
              <a:rPr lang="en-US" altLang="ja-JP" sz="6000" dirty="0" smtClean="0">
                <a:solidFill>
                  <a:srgbClr val="00B050"/>
                </a:solidFill>
                <a:latin typeface="DejaVu Sans" pitchFamily="34" charset="0"/>
                <a:cs typeface="DejaVu Sans" pitchFamily="34" charset="0"/>
              </a:rPr>
            </a:br>
            <a:r>
              <a:rPr lang="ja-JP" altLang="en-US" sz="6000" dirty="0" smtClean="0">
                <a:solidFill>
                  <a:srgbClr val="C00000"/>
                </a:solidFill>
                <a:latin typeface="DejaVu Sans" pitchFamily="34" charset="0"/>
                <a:cs typeface="DejaVu Sans" pitchFamily="34" charset="0"/>
              </a:rPr>
              <a:t>どっか～</a:t>
            </a:r>
            <a:r>
              <a:rPr lang="ja-JP" altLang="en-US" sz="6000" dirty="0" err="1" smtClean="0">
                <a:solidFill>
                  <a:srgbClr val="C00000"/>
                </a:solidFill>
                <a:latin typeface="DejaVu Sans" pitchFamily="34" charset="0"/>
                <a:cs typeface="DejaVu Sans" pitchFamily="34" charset="0"/>
              </a:rPr>
              <a:t>ん</a:t>
            </a:r>
            <a:endParaRPr kumimoji="1" lang="ja-JP" altLang="en-US" sz="6000" dirty="0">
              <a:solidFill>
                <a:srgbClr val="C00000"/>
              </a:solidFill>
              <a:latin typeface="DejaVu Sans" pitchFamily="34" charset="0"/>
              <a:cs typeface="DejaVu Sans" pitchFamily="34" charset="0"/>
            </a:endParaRPr>
          </a:p>
        </p:txBody>
      </p:sp>
      <p:sp>
        <p:nvSpPr>
          <p:cNvPr id="3" name="サブタイトル 2"/>
          <p:cNvSpPr>
            <a:spLocks noGrp="1"/>
          </p:cNvSpPr>
          <p:nvPr>
            <p:ph type="subTitle" idx="1"/>
          </p:nvPr>
        </p:nvSpPr>
        <p:spPr>
          <a:xfrm>
            <a:off x="428596" y="3886200"/>
            <a:ext cx="8429684" cy="2828948"/>
          </a:xfrm>
        </p:spPr>
        <p:txBody>
          <a:bodyPr>
            <a:noAutofit/>
          </a:bodyPr>
          <a:lstStyle/>
          <a:p>
            <a:r>
              <a:rPr kumimoji="1" lang="ja-JP" altLang="en-US" dirty="0" smtClean="0">
                <a:solidFill>
                  <a:schemeClr val="tx1">
                    <a:lumMod val="75000"/>
                    <a:lumOff val="25000"/>
                  </a:schemeClr>
                </a:solidFill>
              </a:rPr>
              <a:t>制作ツール：</a:t>
            </a:r>
            <a:r>
              <a:rPr kumimoji="1" lang="en-US" altLang="ja-JP" dirty="0" smtClean="0">
                <a:solidFill>
                  <a:schemeClr val="tx1">
                    <a:lumMod val="75000"/>
                    <a:lumOff val="25000"/>
                  </a:schemeClr>
                </a:solidFill>
              </a:rPr>
              <a:t>Unreal Engine 5</a:t>
            </a:r>
          </a:p>
          <a:p>
            <a:r>
              <a:rPr kumimoji="1" lang="ja-JP" altLang="en-US" dirty="0" smtClean="0">
                <a:solidFill>
                  <a:schemeClr val="tx1">
                    <a:lumMod val="75000"/>
                    <a:lumOff val="25000"/>
                  </a:schemeClr>
                </a:solidFill>
              </a:rPr>
              <a:t>企画種類：オリジナル</a:t>
            </a:r>
            <a:endParaRPr kumimoji="1" lang="en-US" altLang="ja-JP" dirty="0" smtClean="0">
              <a:solidFill>
                <a:schemeClr val="tx1">
                  <a:lumMod val="75000"/>
                  <a:lumOff val="25000"/>
                </a:schemeClr>
              </a:solidFill>
            </a:endParaRPr>
          </a:p>
          <a:p>
            <a:r>
              <a:rPr lang="ja-JP" altLang="en-US" dirty="0" smtClean="0">
                <a:solidFill>
                  <a:schemeClr val="tx1">
                    <a:lumMod val="75000"/>
                    <a:lumOff val="25000"/>
                  </a:schemeClr>
                </a:solidFill>
              </a:rPr>
              <a:t>一撃必殺</a:t>
            </a:r>
            <a:r>
              <a:rPr lang="en-US" altLang="ja-JP" dirty="0" smtClean="0">
                <a:solidFill>
                  <a:schemeClr val="tx1">
                    <a:lumMod val="75000"/>
                    <a:lumOff val="25000"/>
                  </a:schemeClr>
                </a:solidFill>
              </a:rPr>
              <a:t>2D</a:t>
            </a:r>
            <a:r>
              <a:rPr lang="ja-JP" altLang="en-US" dirty="0" smtClean="0">
                <a:solidFill>
                  <a:schemeClr val="tx1">
                    <a:lumMod val="75000"/>
                    <a:lumOff val="25000"/>
                  </a:schemeClr>
                </a:solidFill>
              </a:rPr>
              <a:t>格闘</a:t>
            </a:r>
            <a:r>
              <a:rPr lang="en-US" altLang="ja-JP" dirty="0" smtClean="0">
                <a:solidFill>
                  <a:schemeClr val="tx1">
                    <a:lumMod val="75000"/>
                    <a:lumOff val="25000"/>
                  </a:schemeClr>
                </a:solidFill>
              </a:rPr>
              <a:t>(</a:t>
            </a:r>
            <a:r>
              <a:rPr lang="ja-JP" altLang="en-US" dirty="0" smtClean="0">
                <a:solidFill>
                  <a:schemeClr val="tx1">
                    <a:lumMod val="75000"/>
                    <a:lumOff val="25000"/>
                  </a:schemeClr>
                </a:solidFill>
              </a:rPr>
              <a:t>対戦</a:t>
            </a:r>
            <a:r>
              <a:rPr lang="en-US" altLang="ja-JP" dirty="0" smtClean="0">
                <a:solidFill>
                  <a:schemeClr val="tx1">
                    <a:lumMod val="75000"/>
                    <a:lumOff val="25000"/>
                  </a:schemeClr>
                </a:solidFill>
              </a:rPr>
              <a:t>)</a:t>
            </a:r>
          </a:p>
          <a:p>
            <a:r>
              <a:rPr lang="ja-JP" altLang="en-US" dirty="0" smtClean="0">
                <a:solidFill>
                  <a:schemeClr val="tx1">
                    <a:lumMod val="75000"/>
                    <a:lumOff val="25000"/>
                  </a:schemeClr>
                </a:solidFill>
              </a:rPr>
              <a:t>原案</a:t>
            </a:r>
            <a:r>
              <a:rPr lang="ja-JP" altLang="en-US" dirty="0" smtClean="0">
                <a:solidFill>
                  <a:schemeClr val="tx1">
                    <a:lumMod val="75000"/>
                    <a:lumOff val="25000"/>
                  </a:schemeClr>
                </a:solidFill>
              </a:rPr>
              <a:t>：大嶋優</a:t>
            </a:r>
            <a:endParaRPr lang="en-US" altLang="ja-JP" dirty="0" smtClean="0">
              <a:solidFill>
                <a:schemeClr val="tx1">
                  <a:lumMod val="75000"/>
                  <a:lumOff val="25000"/>
                </a:schemeClr>
              </a:solidFill>
            </a:endParaRPr>
          </a:p>
          <a:p>
            <a:r>
              <a:rPr kumimoji="1" lang="ja-JP" altLang="en-US" dirty="0" smtClean="0">
                <a:solidFill>
                  <a:schemeClr val="tx1">
                    <a:lumMod val="75000"/>
                    <a:lumOff val="25000"/>
                  </a:schemeClr>
                </a:solidFill>
              </a:rPr>
              <a:t>企画：大嶋優</a:t>
            </a:r>
            <a:endParaRPr kumimoji="1" lang="ja-JP" altLang="en-US" dirty="0">
              <a:solidFill>
                <a:schemeClr val="tx1">
                  <a:lumMod val="75000"/>
                  <a:lumOff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solidFill>
                  <a:srgbClr val="FF0000"/>
                </a:solidFill>
              </a:rPr>
              <a:t>画面イメージ</a:t>
            </a:r>
            <a:endParaRPr kumimoji="1" lang="ja-JP" altLang="en-US" dirty="0">
              <a:solidFill>
                <a:srgbClr val="FF0000"/>
              </a:solidFill>
            </a:endParaRPr>
          </a:p>
        </p:txBody>
      </p:sp>
      <p:sp>
        <p:nvSpPr>
          <p:cNvPr id="3" name="コンテンツ プレースホルダ 2"/>
          <p:cNvSpPr>
            <a:spLocks noGrp="1"/>
          </p:cNvSpPr>
          <p:nvPr>
            <p:ph idx="1"/>
          </p:nvPr>
        </p:nvSpPr>
        <p:spPr>
          <a:xfrm>
            <a:off x="457200" y="1357298"/>
            <a:ext cx="8229600" cy="614354"/>
          </a:xfrm>
        </p:spPr>
        <p:txBody>
          <a:bodyPr/>
          <a:lstStyle/>
          <a:p>
            <a:pPr>
              <a:buNone/>
            </a:pPr>
            <a:r>
              <a:rPr lang="en-US" altLang="ja-JP" dirty="0" smtClean="0"/>
              <a:t>2</a:t>
            </a:r>
            <a:r>
              <a:rPr kumimoji="1" lang="ja-JP" altLang="en-US" dirty="0" err="1" smtClean="0"/>
              <a:t>．</a:t>
            </a:r>
            <a:r>
              <a:rPr kumimoji="1" lang="ja-JP" altLang="en-US" dirty="0" smtClean="0"/>
              <a:t>アクションの追加</a:t>
            </a:r>
            <a:endParaRPr kumimoji="1" lang="ja-JP" altLang="en-US" dirty="0"/>
          </a:p>
        </p:txBody>
      </p:sp>
      <p:sp>
        <p:nvSpPr>
          <p:cNvPr id="40" name="コンテンツ プレースホルダ 2"/>
          <p:cNvSpPr txBox="1">
            <a:spLocks/>
          </p:cNvSpPr>
          <p:nvPr/>
        </p:nvSpPr>
        <p:spPr>
          <a:xfrm>
            <a:off x="479078" y="2520332"/>
            <a:ext cx="8229600" cy="614354"/>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新しい動きで進化を感じさせる</a:t>
            </a:r>
            <a:endParaRPr kumimoji="1" lang="ja-JP" altLang="en-US" sz="2000" b="0" i="0" u="none" strike="noStrike" kern="1200" cap="none" spc="0" normalizeH="0" baseline="0" noProof="0" dirty="0">
              <a:ln>
                <a:noFill/>
              </a:ln>
              <a:solidFill>
                <a:schemeClr val="accent3">
                  <a:lumMod val="50000"/>
                </a:schemeClr>
              </a:solidFill>
              <a:effectLst/>
              <a:uLnTx/>
              <a:uFillTx/>
              <a:latin typeface="+mn-lt"/>
              <a:ea typeface="+mn-ea"/>
              <a:cs typeface="+mn-cs"/>
            </a:endParaRPr>
          </a:p>
        </p:txBody>
      </p:sp>
      <p:sp>
        <p:nvSpPr>
          <p:cNvPr id="31" name="右矢印 30"/>
          <p:cNvSpPr/>
          <p:nvPr/>
        </p:nvSpPr>
        <p:spPr>
          <a:xfrm>
            <a:off x="5988219" y="4122106"/>
            <a:ext cx="428628" cy="7858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コンテンツ プレースホルダ 2"/>
          <p:cNvSpPr txBox="1">
            <a:spLocks/>
          </p:cNvSpPr>
          <p:nvPr/>
        </p:nvSpPr>
        <p:spPr>
          <a:xfrm>
            <a:off x="428596" y="5735018"/>
            <a:ext cx="2043098" cy="1286202"/>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600" b="0" i="0" u="none" strike="noStrike" kern="1200" cap="none" spc="0" normalizeH="0" baseline="0" noProof="0" dirty="0" smtClean="0">
                <a:ln>
                  <a:noFill/>
                </a:ln>
                <a:solidFill>
                  <a:schemeClr val="tx1"/>
                </a:solidFill>
                <a:effectLst/>
                <a:uLnTx/>
                <a:uFillTx/>
                <a:latin typeface="+mn-lt"/>
                <a:ea typeface="+mn-ea"/>
                <a:cs typeface="+mn-cs"/>
              </a:rPr>
              <a:t>ジャンプ</a:t>
            </a:r>
            <a:endParaRPr kumimoji="1" lang="en-US" altLang="ja-JP" sz="1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3" name="コンテンツ プレースホルダ 2"/>
          <p:cNvSpPr txBox="1">
            <a:spLocks/>
          </p:cNvSpPr>
          <p:nvPr/>
        </p:nvSpPr>
        <p:spPr>
          <a:xfrm>
            <a:off x="3643306" y="5735018"/>
            <a:ext cx="2043098" cy="1286202"/>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600" b="0" i="0" u="none" strike="noStrike" kern="1200" cap="none" spc="0" normalizeH="0" baseline="0" noProof="0" dirty="0" smtClean="0">
                <a:ln>
                  <a:noFill/>
                </a:ln>
                <a:solidFill>
                  <a:schemeClr val="tx1"/>
                </a:solidFill>
                <a:effectLst/>
                <a:uLnTx/>
                <a:uFillTx/>
                <a:latin typeface="+mn-lt"/>
                <a:ea typeface="+mn-ea"/>
                <a:cs typeface="+mn-cs"/>
              </a:rPr>
              <a:t>ジャンプ</a:t>
            </a:r>
            <a:endParaRPr kumimoji="1" lang="en-US" altLang="ja-JP"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600" dirty="0" smtClean="0"/>
              <a:t>スライディング</a:t>
            </a:r>
            <a:endParaRPr kumimoji="1" lang="en-US" altLang="ja-JP" sz="1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5" name="コンテンツ プレースホルダ 2"/>
          <p:cNvSpPr txBox="1">
            <a:spLocks/>
          </p:cNvSpPr>
          <p:nvPr/>
        </p:nvSpPr>
        <p:spPr>
          <a:xfrm>
            <a:off x="6715140" y="5735018"/>
            <a:ext cx="2043098" cy="1286202"/>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600" b="0" i="0" u="none" strike="noStrike" kern="1200" cap="none" spc="0" normalizeH="0" baseline="0" noProof="0" dirty="0" smtClean="0">
                <a:ln>
                  <a:noFill/>
                </a:ln>
                <a:solidFill>
                  <a:schemeClr val="tx1"/>
                </a:solidFill>
                <a:effectLst/>
                <a:uLnTx/>
                <a:uFillTx/>
                <a:latin typeface="+mn-lt"/>
                <a:ea typeface="+mn-ea"/>
                <a:cs typeface="+mn-cs"/>
              </a:rPr>
              <a:t>ジャンプ</a:t>
            </a:r>
            <a:endParaRPr kumimoji="1" lang="en-US" altLang="ja-JP"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600" dirty="0" smtClean="0"/>
              <a:t>スライディング</a:t>
            </a:r>
            <a:endParaRPr lang="en-US" altLang="ja-JP" sz="1600" dirty="0" smtClean="0"/>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600" b="0" i="0" u="none" strike="noStrike" kern="1200" cap="none" spc="0" normalizeH="0" baseline="0" noProof="0" dirty="0" smtClean="0">
                <a:ln>
                  <a:noFill/>
                </a:ln>
                <a:solidFill>
                  <a:schemeClr val="tx1"/>
                </a:solidFill>
                <a:effectLst/>
                <a:uLnTx/>
                <a:uFillTx/>
                <a:latin typeface="+mn-lt"/>
                <a:ea typeface="+mn-ea"/>
                <a:cs typeface="+mn-cs"/>
              </a:rPr>
              <a:t>壁走り</a:t>
            </a:r>
            <a:endParaRPr kumimoji="1" lang="en-US" altLang="ja-JP"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solidFill>
                  <a:srgbClr val="FF0000"/>
                </a:solidFill>
              </a:rPr>
              <a:t>制作目標</a:t>
            </a:r>
            <a:endParaRPr kumimoji="1" lang="ja-JP" altLang="en-US" dirty="0">
              <a:solidFill>
                <a:srgbClr val="FF0000"/>
              </a:solidFill>
            </a:endParaRPr>
          </a:p>
        </p:txBody>
      </p:sp>
      <p:sp>
        <p:nvSpPr>
          <p:cNvPr id="3" name="コンテンツ プレースホルダ 2"/>
          <p:cNvSpPr>
            <a:spLocks noGrp="1"/>
          </p:cNvSpPr>
          <p:nvPr>
            <p:ph idx="1"/>
          </p:nvPr>
        </p:nvSpPr>
        <p:spPr>
          <a:xfrm>
            <a:off x="457200" y="1357298"/>
            <a:ext cx="8229600" cy="614354"/>
          </a:xfrm>
        </p:spPr>
        <p:txBody>
          <a:bodyPr/>
          <a:lstStyle/>
          <a:p>
            <a:pPr>
              <a:buNone/>
            </a:pPr>
            <a:r>
              <a:rPr kumimoji="1" lang="ja-JP" altLang="en-US" dirty="0" smtClean="0"/>
              <a:t>新しい技術への挑戦</a:t>
            </a:r>
            <a:endParaRPr kumimoji="1" lang="ja-JP" altLang="en-US" dirty="0"/>
          </a:p>
        </p:txBody>
      </p:sp>
      <p:sp>
        <p:nvSpPr>
          <p:cNvPr id="40" name="コンテンツ プレースホルダ 2"/>
          <p:cNvSpPr txBox="1">
            <a:spLocks/>
          </p:cNvSpPr>
          <p:nvPr/>
        </p:nvSpPr>
        <p:spPr>
          <a:xfrm>
            <a:off x="479078" y="2276150"/>
            <a:ext cx="8229600" cy="115285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dirty="0" smtClean="0">
                <a:solidFill>
                  <a:schemeClr val="accent3">
                    <a:lumMod val="50000"/>
                  </a:schemeClr>
                </a:solidFill>
              </a:rPr>
              <a:t>学校配布データを中心とした</a:t>
            </a:r>
            <a:r>
              <a:rPr kumimoji="1" lang="en-US" altLang="ja-JP" b="0" i="0" u="none" strike="noStrike" kern="1200" cap="none" spc="0" normalizeH="0" baseline="0" noProof="0" dirty="0" smtClean="0">
                <a:ln>
                  <a:noFill/>
                </a:ln>
                <a:solidFill>
                  <a:schemeClr val="accent3">
                    <a:lumMod val="50000"/>
                  </a:schemeClr>
                </a:solidFill>
                <a:effectLst/>
                <a:uLnTx/>
                <a:uFillTx/>
                <a:latin typeface="+mn-lt"/>
                <a:ea typeface="+mn-ea"/>
                <a:cs typeface="+mn-cs"/>
              </a:rPr>
              <a:t>DirectX11	</a:t>
            </a:r>
            <a:r>
              <a:rPr kumimoji="1" lang="ja-JP" altLang="en-US" b="0" i="0" u="none" strike="noStrike" kern="1200" cap="none" spc="0" normalizeH="0" baseline="0" noProof="0" dirty="0" smtClean="0">
                <a:ln>
                  <a:noFill/>
                </a:ln>
                <a:solidFill>
                  <a:schemeClr val="accent3">
                    <a:lumMod val="50000"/>
                  </a:schemeClr>
                </a:solidFill>
                <a:effectLst/>
                <a:uLnTx/>
                <a:uFillTx/>
                <a:latin typeface="+mn-lt"/>
                <a:ea typeface="+mn-ea"/>
                <a:cs typeface="+mn-cs"/>
              </a:rPr>
              <a:t>→ 汎用エンジンである</a:t>
            </a:r>
            <a:r>
              <a:rPr kumimoji="1" lang="en-US" altLang="ja-JP" b="0" i="0" u="none" strike="noStrike" kern="1200" cap="none" spc="0" normalizeH="0" baseline="0" noProof="0" dirty="0" smtClean="0">
                <a:ln>
                  <a:noFill/>
                </a:ln>
                <a:solidFill>
                  <a:schemeClr val="accent3">
                    <a:lumMod val="50000"/>
                  </a:schemeClr>
                </a:solidFill>
                <a:effectLst/>
                <a:uLnTx/>
                <a:uFillTx/>
                <a:latin typeface="+mn-lt"/>
                <a:ea typeface="+mn-ea"/>
                <a:cs typeface="+mn-cs"/>
              </a:rPr>
              <a:t>Unreal Engine 5</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dirty="0" smtClean="0">
                <a:solidFill>
                  <a:schemeClr val="accent3">
                    <a:lumMod val="50000"/>
                  </a:schemeClr>
                </a:solidFill>
              </a:rPr>
              <a:t>C</a:t>
            </a:r>
            <a:r>
              <a:rPr lang="ja-JP" altLang="en-US" dirty="0" smtClean="0">
                <a:solidFill>
                  <a:schemeClr val="accent3">
                    <a:lumMod val="50000"/>
                  </a:schemeClr>
                </a:solidFill>
              </a:rPr>
              <a:t>言語での手続き型プログラミング</a:t>
            </a:r>
            <a:r>
              <a:rPr lang="en-US" altLang="ja-JP" dirty="0" smtClean="0">
                <a:solidFill>
                  <a:schemeClr val="accent3">
                    <a:lumMod val="50000"/>
                  </a:schemeClr>
                </a:solidFill>
              </a:rPr>
              <a:t>	</a:t>
            </a:r>
            <a:r>
              <a:rPr lang="ja-JP" altLang="en-US" dirty="0" smtClean="0">
                <a:solidFill>
                  <a:schemeClr val="accent3">
                    <a:lumMod val="50000"/>
                  </a:schemeClr>
                </a:solidFill>
              </a:rPr>
              <a:t>→ </a:t>
            </a:r>
            <a:r>
              <a:rPr lang="en-US" altLang="ja-JP" dirty="0" err="1" smtClean="0">
                <a:solidFill>
                  <a:schemeClr val="accent3">
                    <a:lumMod val="50000"/>
                  </a:schemeClr>
                </a:solidFill>
              </a:rPr>
              <a:t>BluePrint</a:t>
            </a:r>
            <a:r>
              <a:rPr lang="ja-JP" altLang="en-US" dirty="0" err="1" smtClean="0">
                <a:solidFill>
                  <a:schemeClr val="accent3">
                    <a:lumMod val="50000"/>
                  </a:schemeClr>
                </a:solidFill>
              </a:rPr>
              <a:t>での</a:t>
            </a:r>
            <a:r>
              <a:rPr lang="ja-JP" altLang="en-US" dirty="0" smtClean="0">
                <a:solidFill>
                  <a:schemeClr val="accent3">
                    <a:lumMod val="50000"/>
                  </a:schemeClr>
                </a:solidFill>
              </a:rPr>
              <a:t>ビジュアルスクリプティング</a:t>
            </a:r>
            <a:endParaRPr lang="en-US" altLang="ja-JP" dirty="0" smtClean="0">
              <a:solidFill>
                <a:schemeClr val="accent3">
                  <a:lumMod val="50000"/>
                </a:schemeClr>
              </a:solidFill>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err="1" smtClean="0">
                <a:ln>
                  <a:noFill/>
                </a:ln>
                <a:solidFill>
                  <a:schemeClr val="accent3">
                    <a:lumMod val="50000"/>
                  </a:schemeClr>
                </a:solidFill>
                <a:effectLst/>
                <a:uLnTx/>
                <a:uFillTx/>
                <a:latin typeface="+mn-lt"/>
                <a:ea typeface="+mn-ea"/>
                <a:cs typeface="+mn-cs"/>
              </a:rPr>
              <a:t>VisualStudio</a:t>
            </a:r>
            <a:r>
              <a:rPr kumimoji="1" lang="ja-JP" altLang="en-US" b="0" i="0" u="none" strike="noStrike" kern="1200" cap="none" spc="0" normalizeH="0" baseline="0" noProof="0" dirty="0" err="1" smtClean="0">
                <a:ln>
                  <a:noFill/>
                </a:ln>
                <a:solidFill>
                  <a:schemeClr val="accent3">
                    <a:lumMod val="50000"/>
                  </a:schemeClr>
                </a:solidFill>
                <a:effectLst/>
                <a:uLnTx/>
                <a:uFillTx/>
                <a:latin typeface="+mn-lt"/>
                <a:ea typeface="+mn-ea"/>
                <a:cs typeface="+mn-cs"/>
              </a:rPr>
              <a:t>での</a:t>
            </a:r>
            <a:r>
              <a:rPr kumimoji="1" lang="ja-JP" altLang="en-US" b="0" i="0" u="none" strike="noStrike" kern="1200" cap="none" spc="0" normalizeH="0" baseline="0" noProof="0" dirty="0" smtClean="0">
                <a:ln>
                  <a:noFill/>
                </a:ln>
                <a:solidFill>
                  <a:schemeClr val="accent3">
                    <a:lumMod val="50000"/>
                  </a:schemeClr>
                </a:solidFill>
                <a:effectLst/>
                <a:uLnTx/>
                <a:uFillTx/>
                <a:latin typeface="+mn-lt"/>
                <a:ea typeface="+mn-ea"/>
                <a:cs typeface="+mn-cs"/>
              </a:rPr>
              <a:t>ビルド</a:t>
            </a:r>
            <a:r>
              <a:rPr kumimoji="1" lang="en-US" altLang="ja-JP" b="0" i="0" u="none" strike="noStrike" kern="1200" cap="none" spc="0" normalizeH="0" baseline="0" noProof="0" dirty="0" smtClean="0">
                <a:ln>
                  <a:noFill/>
                </a:ln>
                <a:solidFill>
                  <a:schemeClr val="accent3">
                    <a:lumMod val="50000"/>
                  </a:schemeClr>
                </a:solidFill>
                <a:effectLst/>
                <a:uLnTx/>
                <a:uFillTx/>
                <a:latin typeface="+mn-lt"/>
                <a:ea typeface="+mn-ea"/>
                <a:cs typeface="+mn-cs"/>
              </a:rPr>
              <a:t>&amp;</a:t>
            </a:r>
            <a:r>
              <a:rPr kumimoji="1" lang="ja-JP" altLang="en-US" b="0" i="0" u="none" strike="noStrike" kern="1200" cap="none" spc="0" normalizeH="0" baseline="0" noProof="0" dirty="0" smtClean="0">
                <a:ln>
                  <a:noFill/>
                </a:ln>
                <a:solidFill>
                  <a:schemeClr val="accent3">
                    <a:lumMod val="50000"/>
                  </a:schemeClr>
                </a:solidFill>
                <a:effectLst/>
                <a:uLnTx/>
                <a:uFillTx/>
                <a:latin typeface="+mn-lt"/>
                <a:ea typeface="+mn-ea"/>
                <a:cs typeface="+mn-cs"/>
              </a:rPr>
              <a:t>チェック</a:t>
            </a:r>
            <a:r>
              <a:rPr lang="en-US" altLang="ja-JP" dirty="0" smtClean="0">
                <a:solidFill>
                  <a:schemeClr val="accent3">
                    <a:lumMod val="50000"/>
                  </a:schemeClr>
                </a:solidFill>
              </a:rPr>
              <a:t>	</a:t>
            </a:r>
            <a:r>
              <a:rPr kumimoji="1" lang="ja-JP" altLang="en-US"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r>
              <a:rPr kumimoji="1" lang="en-US" altLang="ja-JP" b="0" i="0" u="none" strike="noStrike" kern="1200" cap="none" spc="0" normalizeH="0" baseline="0" noProof="0" dirty="0" smtClean="0">
                <a:ln>
                  <a:noFill/>
                </a:ln>
                <a:solidFill>
                  <a:schemeClr val="accent3">
                    <a:lumMod val="50000"/>
                  </a:schemeClr>
                </a:solidFill>
                <a:effectLst/>
                <a:uLnTx/>
                <a:uFillTx/>
                <a:latin typeface="+mn-lt"/>
                <a:ea typeface="+mn-ea"/>
                <a:cs typeface="+mn-cs"/>
              </a:rPr>
              <a:t>GUI</a:t>
            </a:r>
            <a:r>
              <a:rPr kumimoji="1" lang="ja-JP" altLang="en-US" b="0" i="0" u="none" strike="noStrike" kern="1200" cap="none" spc="0" normalizeH="0" baseline="0" noProof="0" dirty="0" smtClean="0">
                <a:ln>
                  <a:noFill/>
                </a:ln>
                <a:solidFill>
                  <a:schemeClr val="accent3">
                    <a:lumMod val="50000"/>
                  </a:schemeClr>
                </a:solidFill>
                <a:effectLst/>
                <a:uLnTx/>
                <a:uFillTx/>
                <a:latin typeface="+mn-lt"/>
                <a:ea typeface="+mn-ea"/>
                <a:cs typeface="+mn-cs"/>
              </a:rPr>
              <a:t>によるリアルタイムデバッグ</a:t>
            </a:r>
            <a:endParaRPr kumimoji="1" lang="ja-JP" altLang="en-US" b="0" i="0" u="none" strike="noStrike" kern="1200" cap="none" spc="0" normalizeH="0" baseline="0" noProof="0" dirty="0">
              <a:ln>
                <a:noFill/>
              </a:ln>
              <a:solidFill>
                <a:schemeClr val="accent3">
                  <a:lumMod val="50000"/>
                </a:schemeClr>
              </a:solidFill>
              <a:effectLst/>
              <a:uLnTx/>
              <a:uFillTx/>
              <a:latin typeface="+mn-lt"/>
              <a:ea typeface="+mn-ea"/>
              <a:cs typeface="+mn-cs"/>
            </a:endParaRPr>
          </a:p>
        </p:txBody>
      </p:sp>
      <p:pic>
        <p:nvPicPr>
          <p:cNvPr id="13" name="図 12" descr="c.png"/>
          <p:cNvPicPr>
            <a:picLocks noChangeAspect="1"/>
          </p:cNvPicPr>
          <p:nvPr/>
        </p:nvPicPr>
        <p:blipFill>
          <a:blip r:embed="rId2"/>
          <a:srcRect l="30949" t="8036" r="31654" b="8928"/>
          <a:stretch>
            <a:fillRect/>
          </a:stretch>
        </p:blipFill>
        <p:spPr>
          <a:xfrm>
            <a:off x="786422" y="5072074"/>
            <a:ext cx="868778" cy="928694"/>
          </a:xfrm>
          <a:prstGeom prst="rect">
            <a:avLst/>
          </a:prstGeom>
        </p:spPr>
      </p:pic>
      <p:pic>
        <p:nvPicPr>
          <p:cNvPr id="14" name="図 13" descr="210px-UE_Logo_Black_Centered.svg.png"/>
          <p:cNvPicPr>
            <a:picLocks noChangeAspect="1"/>
          </p:cNvPicPr>
          <p:nvPr/>
        </p:nvPicPr>
        <p:blipFill>
          <a:blip r:embed="rId3"/>
          <a:stretch>
            <a:fillRect/>
          </a:stretch>
        </p:blipFill>
        <p:spPr>
          <a:xfrm>
            <a:off x="6194436" y="3714752"/>
            <a:ext cx="1113683" cy="1214446"/>
          </a:xfrm>
          <a:prstGeom prst="rect">
            <a:avLst/>
          </a:prstGeom>
        </p:spPr>
      </p:pic>
      <p:pic>
        <p:nvPicPr>
          <p:cNvPr id="15" name="図 14" descr="eye_ganseihirou_computer_man.png"/>
          <p:cNvPicPr>
            <a:picLocks noChangeAspect="1"/>
          </p:cNvPicPr>
          <p:nvPr/>
        </p:nvPicPr>
        <p:blipFill>
          <a:blip r:embed="rId4"/>
          <a:stretch>
            <a:fillRect/>
          </a:stretch>
        </p:blipFill>
        <p:spPr>
          <a:xfrm>
            <a:off x="2021506" y="4643446"/>
            <a:ext cx="1619264" cy="1619264"/>
          </a:xfrm>
          <a:prstGeom prst="rect">
            <a:avLst/>
          </a:prstGeom>
        </p:spPr>
      </p:pic>
      <p:pic>
        <p:nvPicPr>
          <p:cNvPr id="16" name="図 15" descr="hacker_white1_smile.png"/>
          <p:cNvPicPr>
            <a:picLocks noChangeAspect="1"/>
          </p:cNvPicPr>
          <p:nvPr/>
        </p:nvPicPr>
        <p:blipFill>
          <a:blip r:embed="rId5"/>
          <a:stretch>
            <a:fillRect/>
          </a:stretch>
        </p:blipFill>
        <p:spPr>
          <a:xfrm>
            <a:off x="7449522" y="4643446"/>
            <a:ext cx="1214446" cy="1597955"/>
          </a:xfrm>
          <a:prstGeom prst="rect">
            <a:avLst/>
          </a:prstGeom>
        </p:spPr>
      </p:pic>
      <p:pic>
        <p:nvPicPr>
          <p:cNvPr id="18" name="図 17" descr="dx10_logo.png"/>
          <p:cNvPicPr>
            <a:picLocks noChangeAspect="1"/>
          </p:cNvPicPr>
          <p:nvPr/>
        </p:nvPicPr>
        <p:blipFill>
          <a:blip r:embed="rId6"/>
          <a:stretch>
            <a:fillRect/>
          </a:stretch>
        </p:blipFill>
        <p:spPr>
          <a:xfrm>
            <a:off x="807060" y="3857628"/>
            <a:ext cx="2428892" cy="527024"/>
          </a:xfrm>
          <a:prstGeom prst="rect">
            <a:avLst/>
          </a:prstGeom>
        </p:spPr>
      </p:pic>
      <p:pic>
        <p:nvPicPr>
          <p:cNvPr id="19" name="図 18" descr="BPCommTopic.jpg"/>
          <p:cNvPicPr>
            <a:picLocks noChangeAspect="1"/>
          </p:cNvPicPr>
          <p:nvPr/>
        </p:nvPicPr>
        <p:blipFill>
          <a:blip r:embed="rId7"/>
          <a:stretch>
            <a:fillRect/>
          </a:stretch>
        </p:blipFill>
        <p:spPr>
          <a:xfrm>
            <a:off x="5092068" y="5072074"/>
            <a:ext cx="2143140" cy="8868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solidFill>
                  <a:srgbClr val="FF0000"/>
                </a:solidFill>
              </a:rPr>
              <a:t>制作目標</a:t>
            </a:r>
            <a:endParaRPr kumimoji="1" lang="ja-JP" altLang="en-US" dirty="0">
              <a:solidFill>
                <a:srgbClr val="FF0000"/>
              </a:solidFill>
            </a:endParaRPr>
          </a:p>
        </p:txBody>
      </p:sp>
      <p:sp>
        <p:nvSpPr>
          <p:cNvPr id="3" name="コンテンツ プレースホルダ 2"/>
          <p:cNvSpPr>
            <a:spLocks noGrp="1"/>
          </p:cNvSpPr>
          <p:nvPr>
            <p:ph idx="1"/>
          </p:nvPr>
        </p:nvSpPr>
        <p:spPr>
          <a:xfrm>
            <a:off x="457200" y="1375960"/>
            <a:ext cx="8229600" cy="971544"/>
          </a:xfrm>
        </p:spPr>
        <p:txBody>
          <a:bodyPr>
            <a:normAutofit/>
          </a:bodyPr>
          <a:lstStyle/>
          <a:p>
            <a:pPr>
              <a:buNone/>
            </a:pPr>
            <a:r>
              <a:rPr kumimoji="1" lang="ja-JP" altLang="en-US" dirty="0" smtClean="0"/>
              <a:t>難しくて実現不可能だった表現を取り入れる</a:t>
            </a:r>
            <a:endParaRPr kumimoji="1" lang="en-US" altLang="ja-JP" dirty="0" smtClean="0"/>
          </a:p>
        </p:txBody>
      </p:sp>
      <p:sp>
        <p:nvSpPr>
          <p:cNvPr id="13" name="コンテンツ プレースホルダ 2"/>
          <p:cNvSpPr txBox="1">
            <a:spLocks/>
          </p:cNvSpPr>
          <p:nvPr/>
        </p:nvSpPr>
        <p:spPr>
          <a:xfrm>
            <a:off x="857224" y="3786190"/>
            <a:ext cx="2328850" cy="378464"/>
          </a:xfrm>
          <a:prstGeom prst="rect">
            <a:avLst/>
          </a:prstGeom>
          <a:solidFill>
            <a:schemeClr val="accent6">
              <a:lumMod val="60000"/>
              <a:lumOff val="40000"/>
            </a:schemeClr>
          </a:solidFill>
          <a:ln w="19050">
            <a:solidFill>
              <a:schemeClr val="accent6">
                <a:lumMod val="75000"/>
              </a:schemeClr>
            </a:solidFill>
          </a:ln>
        </p:spPr>
        <p:txBody>
          <a:bodyPr vert="horz" lIns="91440" tIns="45720" rIns="91440" bIns="45720" rtlCol="0">
            <a:normAutofit lnSpcReduction="1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000" b="0" u="sng" strike="noStrike" kern="1200" cap="none" spc="0" normalizeH="0" baseline="0" noProof="0" dirty="0" smtClean="0">
                <a:ln>
                  <a:noFill/>
                </a:ln>
                <a:solidFill>
                  <a:schemeClr val="accent3">
                    <a:lumMod val="50000"/>
                  </a:schemeClr>
                </a:solidFill>
                <a:effectLst/>
                <a:uLnTx/>
                <a:uFillTx/>
                <a:latin typeface="+mn-lt"/>
                <a:ea typeface="+mn-ea"/>
                <a:cs typeface="+mn-cs"/>
              </a:rPr>
              <a:t>複雑なコリジョン</a:t>
            </a:r>
            <a:endParaRPr kumimoji="1" lang="en-US" altLang="ja-JP" sz="2000" b="0" u="sng"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sp>
        <p:nvSpPr>
          <p:cNvPr id="17" name="コンテンツ プレースホルダ 2"/>
          <p:cNvSpPr txBox="1">
            <a:spLocks/>
          </p:cNvSpPr>
          <p:nvPr/>
        </p:nvSpPr>
        <p:spPr>
          <a:xfrm>
            <a:off x="1171284" y="5857892"/>
            <a:ext cx="1857388" cy="785818"/>
          </a:xfrm>
          <a:prstGeom prst="rect">
            <a:avLst/>
          </a:prstGeom>
          <a:solidFill>
            <a:schemeClr val="accent6">
              <a:lumMod val="60000"/>
              <a:lumOff val="40000"/>
            </a:schemeClr>
          </a:solidFill>
          <a:ln w="19050">
            <a:solidFill>
              <a:schemeClr val="accent6">
                <a:lumMod val="75000"/>
              </a:schemeClr>
            </a:solidFill>
          </a:ln>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000" b="0" u="sng" strike="noStrike" kern="1200" cap="none" spc="0" normalizeH="0" baseline="0" noProof="0" dirty="0" smtClean="0">
                <a:ln>
                  <a:noFill/>
                </a:ln>
                <a:solidFill>
                  <a:schemeClr val="accent3">
                    <a:lumMod val="50000"/>
                  </a:schemeClr>
                </a:solidFill>
                <a:effectLst/>
                <a:uLnTx/>
                <a:uFillTx/>
                <a:latin typeface="+mn-lt"/>
                <a:ea typeface="+mn-ea"/>
                <a:cs typeface="+mn-cs"/>
              </a:rPr>
              <a:t>キャラクター</a:t>
            </a:r>
            <a:endParaRPr kumimoji="1" lang="en-US" altLang="ja-JP" sz="2000" b="0" u="sng"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000" b="0" u="sng" strike="noStrike" kern="1200" cap="none" spc="0" normalizeH="0" baseline="0" noProof="0" dirty="0" smtClean="0">
                <a:ln>
                  <a:noFill/>
                </a:ln>
                <a:solidFill>
                  <a:schemeClr val="accent3">
                    <a:lumMod val="50000"/>
                  </a:schemeClr>
                </a:solidFill>
                <a:effectLst/>
                <a:uLnTx/>
                <a:uFillTx/>
                <a:latin typeface="+mn-lt"/>
                <a:ea typeface="+mn-ea"/>
                <a:cs typeface="+mn-cs"/>
              </a:rPr>
              <a:t>アニメ</a:t>
            </a:r>
            <a:r>
              <a:rPr kumimoji="1" lang="en-US" altLang="ja-JP" sz="2000" b="0" u="sng" strike="noStrike" kern="1200" cap="none" spc="0" normalizeH="0" baseline="0" noProof="0" dirty="0" smtClean="0">
                <a:ln>
                  <a:noFill/>
                </a:ln>
                <a:solidFill>
                  <a:schemeClr val="accent3">
                    <a:lumMod val="50000"/>
                  </a:schemeClr>
                </a:solidFill>
                <a:effectLst/>
                <a:uLnTx/>
                <a:uFillTx/>
                <a:latin typeface="+mn-lt"/>
                <a:ea typeface="+mn-ea"/>
                <a:cs typeface="+mn-cs"/>
              </a:rPr>
              <a:t>―</a:t>
            </a:r>
            <a:r>
              <a:rPr kumimoji="1" lang="ja-JP" altLang="en-US" sz="2000" b="0" u="sng" strike="noStrike" kern="1200" cap="none" spc="0" normalizeH="0" baseline="0" noProof="0" dirty="0" smtClean="0">
                <a:ln>
                  <a:noFill/>
                </a:ln>
                <a:solidFill>
                  <a:schemeClr val="accent3">
                    <a:lumMod val="50000"/>
                  </a:schemeClr>
                </a:solidFill>
                <a:effectLst/>
                <a:uLnTx/>
                <a:uFillTx/>
                <a:latin typeface="+mn-lt"/>
                <a:ea typeface="+mn-ea"/>
                <a:cs typeface="+mn-cs"/>
              </a:rPr>
              <a:t>ション</a:t>
            </a:r>
            <a:endParaRPr kumimoji="1" lang="en-US" altLang="ja-JP" sz="2000" b="0" u="sng"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sp>
        <p:nvSpPr>
          <p:cNvPr id="18" name="コンテンツ プレースホルダ 2"/>
          <p:cNvSpPr txBox="1">
            <a:spLocks/>
          </p:cNvSpPr>
          <p:nvPr/>
        </p:nvSpPr>
        <p:spPr>
          <a:xfrm>
            <a:off x="3786182" y="5929330"/>
            <a:ext cx="2143140" cy="714380"/>
          </a:xfrm>
          <a:prstGeom prst="rect">
            <a:avLst/>
          </a:prstGeom>
          <a:solidFill>
            <a:schemeClr val="accent6">
              <a:lumMod val="60000"/>
              <a:lumOff val="40000"/>
            </a:schemeClr>
          </a:solidFill>
          <a:ln w="19050">
            <a:solidFill>
              <a:schemeClr val="accent6">
                <a:lumMod val="75000"/>
              </a:schemeClr>
            </a:solidFill>
          </a:ln>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000" b="0" u="sng" strike="noStrike" kern="1200" cap="none" spc="0" normalizeH="0" baseline="0" noProof="0" dirty="0" smtClean="0">
                <a:ln>
                  <a:noFill/>
                </a:ln>
                <a:solidFill>
                  <a:schemeClr val="accent3">
                    <a:lumMod val="50000"/>
                  </a:schemeClr>
                </a:solidFill>
                <a:effectLst/>
                <a:uLnTx/>
                <a:uFillTx/>
                <a:latin typeface="+mn-lt"/>
                <a:ea typeface="+mn-ea"/>
                <a:cs typeface="+mn-cs"/>
              </a:rPr>
              <a:t>バリエーションの</a:t>
            </a:r>
            <a:endParaRPr kumimoji="1" lang="en-US" altLang="ja-JP" sz="2000" b="0" u="sng"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000" b="0" u="sng" strike="noStrike" kern="1200" cap="none" spc="0" normalizeH="0" baseline="0" noProof="0" dirty="0" smtClean="0">
                <a:ln>
                  <a:noFill/>
                </a:ln>
                <a:solidFill>
                  <a:schemeClr val="accent3">
                    <a:lumMod val="50000"/>
                  </a:schemeClr>
                </a:solidFill>
                <a:effectLst/>
                <a:uLnTx/>
                <a:uFillTx/>
                <a:latin typeface="+mn-lt"/>
                <a:ea typeface="+mn-ea"/>
                <a:cs typeface="+mn-cs"/>
              </a:rPr>
              <a:t>あるステージ</a:t>
            </a:r>
            <a:endParaRPr kumimoji="1" lang="en-US" altLang="ja-JP" sz="2000" b="0" u="sng"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sp>
        <p:nvSpPr>
          <p:cNvPr id="19" name="コンテンツ プレースホルダ 2"/>
          <p:cNvSpPr txBox="1">
            <a:spLocks/>
          </p:cNvSpPr>
          <p:nvPr/>
        </p:nvSpPr>
        <p:spPr>
          <a:xfrm>
            <a:off x="6929454" y="4353292"/>
            <a:ext cx="1614502" cy="785818"/>
          </a:xfrm>
          <a:prstGeom prst="rect">
            <a:avLst/>
          </a:prstGeom>
          <a:solidFill>
            <a:schemeClr val="accent6">
              <a:lumMod val="60000"/>
              <a:lumOff val="40000"/>
            </a:schemeClr>
          </a:solidFill>
          <a:ln w="19050">
            <a:solidFill>
              <a:schemeClr val="accent6">
                <a:lumMod val="75000"/>
              </a:schemeClr>
            </a:solidFill>
          </a:ln>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2000" b="0" u="sng" strike="noStrike" kern="1200" cap="none" spc="0" normalizeH="0" baseline="0" noProof="0" dirty="0" smtClean="0">
                <a:ln>
                  <a:noFill/>
                </a:ln>
                <a:solidFill>
                  <a:schemeClr val="accent3">
                    <a:lumMod val="50000"/>
                  </a:schemeClr>
                </a:solidFill>
                <a:effectLst/>
                <a:uLnTx/>
                <a:uFillTx/>
                <a:latin typeface="+mn-lt"/>
                <a:ea typeface="+mn-ea"/>
                <a:cs typeface="+mn-cs"/>
              </a:rPr>
              <a:t>Steam</a:t>
            </a:r>
            <a:r>
              <a:rPr kumimoji="1" lang="ja-JP" altLang="en-US" sz="2000" b="0" u="sng" strike="noStrike" kern="1200" cap="none" spc="0" normalizeH="0" baseline="0" noProof="0" dirty="0" smtClean="0">
                <a:ln>
                  <a:noFill/>
                </a:ln>
                <a:solidFill>
                  <a:schemeClr val="accent3">
                    <a:lumMod val="50000"/>
                  </a:schemeClr>
                </a:solidFill>
                <a:effectLst/>
                <a:uLnTx/>
                <a:uFillTx/>
                <a:latin typeface="+mn-lt"/>
                <a:ea typeface="+mn-ea"/>
                <a:cs typeface="+mn-cs"/>
              </a:rPr>
              <a:t>販売</a:t>
            </a:r>
            <a:endParaRPr kumimoji="1" lang="en-US" altLang="ja-JP" sz="2000" b="0" u="sng"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2000" b="0" u="sng" strike="noStrike" kern="1200" cap="none" spc="0" normalizeH="0" baseline="0" noProof="0" dirty="0" smtClean="0">
                <a:ln>
                  <a:noFill/>
                </a:ln>
                <a:solidFill>
                  <a:schemeClr val="accent3">
                    <a:lumMod val="50000"/>
                  </a:schemeClr>
                </a:solidFill>
                <a:effectLst/>
                <a:uLnTx/>
                <a:uFillTx/>
                <a:latin typeface="+mn-lt"/>
                <a:ea typeface="+mn-ea"/>
                <a:cs typeface="+mn-cs"/>
              </a:rPr>
              <a:t>(</a:t>
            </a:r>
            <a:r>
              <a:rPr kumimoji="1" lang="ja-JP" altLang="en-US" sz="2000" b="0" u="sng" strike="noStrike" kern="1200" cap="none" spc="0" normalizeH="0" baseline="0" noProof="0" dirty="0" smtClean="0">
                <a:ln>
                  <a:noFill/>
                </a:ln>
                <a:solidFill>
                  <a:schemeClr val="accent3">
                    <a:lumMod val="50000"/>
                  </a:schemeClr>
                </a:solidFill>
                <a:effectLst/>
                <a:uLnTx/>
                <a:uFillTx/>
                <a:latin typeface="+mn-lt"/>
                <a:ea typeface="+mn-ea"/>
                <a:cs typeface="+mn-cs"/>
              </a:rPr>
              <a:t>あわよくば</a:t>
            </a:r>
            <a:r>
              <a:rPr kumimoji="1" lang="en-US" altLang="ja-JP" sz="2000" b="0" u="sng" strike="noStrike" kern="1200" cap="none" spc="0" normalizeH="0" baseline="0" noProof="0" dirty="0" smtClean="0">
                <a:ln>
                  <a:noFill/>
                </a:ln>
                <a:solidFill>
                  <a:schemeClr val="accent3">
                    <a:lumMod val="50000"/>
                  </a:schemeClr>
                </a:solidFill>
                <a:effectLst/>
                <a:uLnTx/>
                <a:uFillTx/>
                <a:latin typeface="+mn-lt"/>
                <a:ea typeface="+mn-ea"/>
                <a:cs typeface="+mn-cs"/>
              </a:rPr>
              <a:t>)</a:t>
            </a:r>
          </a:p>
        </p:txBody>
      </p:sp>
      <p:sp>
        <p:nvSpPr>
          <p:cNvPr id="20" name="コンテンツ プレースホルダ 2"/>
          <p:cNvSpPr txBox="1">
            <a:spLocks/>
          </p:cNvSpPr>
          <p:nvPr/>
        </p:nvSpPr>
        <p:spPr>
          <a:xfrm>
            <a:off x="3714744" y="3786190"/>
            <a:ext cx="2328850" cy="378464"/>
          </a:xfrm>
          <a:prstGeom prst="rect">
            <a:avLst/>
          </a:prstGeom>
          <a:solidFill>
            <a:schemeClr val="accent6">
              <a:lumMod val="60000"/>
              <a:lumOff val="40000"/>
            </a:schemeClr>
          </a:solidFill>
          <a:ln w="19050">
            <a:solidFill>
              <a:schemeClr val="accent6">
                <a:lumMod val="75000"/>
              </a:schemeClr>
            </a:solidFill>
          </a:ln>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000" b="0" u="sng" strike="noStrike" kern="1200" cap="none" spc="0" normalizeH="0" baseline="0" noProof="0" dirty="0" smtClean="0">
                <a:ln>
                  <a:noFill/>
                </a:ln>
                <a:solidFill>
                  <a:schemeClr val="accent3">
                    <a:lumMod val="50000"/>
                  </a:schemeClr>
                </a:solidFill>
                <a:effectLst/>
                <a:uLnTx/>
                <a:uFillTx/>
                <a:latin typeface="+mn-lt"/>
                <a:ea typeface="+mn-ea"/>
                <a:cs typeface="+mn-cs"/>
              </a:rPr>
              <a:t>ライティング調整</a:t>
            </a:r>
            <a:endParaRPr kumimoji="1" lang="en-US" altLang="ja-JP" sz="2000" b="0" u="sng"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pic>
        <p:nvPicPr>
          <p:cNvPr id="1026" name="Picture 2" descr="D:\HAL\28_HF21\09‗資料\1457947670.png"/>
          <p:cNvPicPr>
            <a:picLocks noChangeAspect="1" noChangeArrowheads="1"/>
          </p:cNvPicPr>
          <p:nvPr/>
        </p:nvPicPr>
        <p:blipFill>
          <a:blip r:embed="rId2"/>
          <a:srcRect l="6915" t="12418" r="886" b="1608"/>
          <a:stretch>
            <a:fillRect/>
          </a:stretch>
        </p:blipFill>
        <p:spPr bwMode="auto">
          <a:xfrm>
            <a:off x="785786" y="2000240"/>
            <a:ext cx="2528898" cy="1689181"/>
          </a:xfrm>
          <a:prstGeom prst="rect">
            <a:avLst/>
          </a:prstGeom>
          <a:noFill/>
        </p:spPr>
      </p:pic>
      <p:pic>
        <p:nvPicPr>
          <p:cNvPr id="1027" name="Picture 3" descr="D:\HAL\28_HF21\09‗資料\img_tech_lightingstory32_01.jpg"/>
          <p:cNvPicPr>
            <a:picLocks noChangeAspect="1" noChangeArrowheads="1"/>
          </p:cNvPicPr>
          <p:nvPr/>
        </p:nvPicPr>
        <p:blipFill>
          <a:blip r:embed="rId3" cstate="print"/>
          <a:srcRect/>
          <a:stretch>
            <a:fillRect/>
          </a:stretch>
        </p:blipFill>
        <p:spPr bwMode="auto">
          <a:xfrm>
            <a:off x="3786182" y="2000241"/>
            <a:ext cx="2143140" cy="1657362"/>
          </a:xfrm>
          <a:prstGeom prst="rect">
            <a:avLst/>
          </a:prstGeom>
          <a:noFill/>
        </p:spPr>
      </p:pic>
      <p:pic>
        <p:nvPicPr>
          <p:cNvPr id="1029" name="Picture 5" descr="D:\HAL\28_HF21\09‗資料\Steam_2016_logo_black.svg.png"/>
          <p:cNvPicPr>
            <a:picLocks noChangeAspect="1" noChangeArrowheads="1"/>
          </p:cNvPicPr>
          <p:nvPr/>
        </p:nvPicPr>
        <p:blipFill>
          <a:blip r:embed="rId4" cstate="print"/>
          <a:srcRect/>
          <a:stretch>
            <a:fillRect/>
          </a:stretch>
        </p:blipFill>
        <p:spPr bwMode="auto">
          <a:xfrm>
            <a:off x="6715140" y="3710350"/>
            <a:ext cx="1873304" cy="571504"/>
          </a:xfrm>
          <a:prstGeom prst="rect">
            <a:avLst/>
          </a:prstGeom>
          <a:noFill/>
        </p:spPr>
      </p:pic>
      <p:pic>
        <p:nvPicPr>
          <p:cNvPr id="1030" name="Picture 6" descr="D:\HAL\28_HF21\09‗資料\1.jpg"/>
          <p:cNvPicPr>
            <a:picLocks noChangeAspect="1" noChangeArrowheads="1"/>
          </p:cNvPicPr>
          <p:nvPr/>
        </p:nvPicPr>
        <p:blipFill>
          <a:blip r:embed="rId5" cstate="print"/>
          <a:srcRect/>
          <a:stretch>
            <a:fillRect/>
          </a:stretch>
        </p:blipFill>
        <p:spPr bwMode="auto">
          <a:xfrm>
            <a:off x="3786182" y="4500570"/>
            <a:ext cx="2201333" cy="1238250"/>
          </a:xfrm>
          <a:prstGeom prst="rect">
            <a:avLst/>
          </a:prstGeom>
          <a:noFill/>
        </p:spPr>
      </p:pic>
      <p:pic>
        <p:nvPicPr>
          <p:cNvPr id="1031" name="Picture 7" descr="D:\HAL\28_HF21\09‗資料\img03.jpg"/>
          <p:cNvPicPr>
            <a:picLocks noChangeAspect="1" noChangeArrowheads="1"/>
          </p:cNvPicPr>
          <p:nvPr/>
        </p:nvPicPr>
        <p:blipFill>
          <a:blip r:embed="rId6" cstate="print"/>
          <a:srcRect/>
          <a:stretch>
            <a:fillRect/>
          </a:stretch>
        </p:blipFill>
        <p:spPr bwMode="auto">
          <a:xfrm>
            <a:off x="785786" y="4357694"/>
            <a:ext cx="2571768" cy="135187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solidFill>
                  <a:srgbClr val="FF0000"/>
                </a:solidFill>
              </a:rPr>
              <a:t>完成イメージ</a:t>
            </a:r>
            <a:endParaRPr kumimoji="1" lang="ja-JP" altLang="en-US" dirty="0">
              <a:solidFill>
                <a:srgbClr val="FF0000"/>
              </a:solidFill>
            </a:endParaRPr>
          </a:p>
        </p:txBody>
      </p:sp>
      <p:pic>
        <p:nvPicPr>
          <p:cNvPr id="4" name="コンテンツ プレースホルダ 3" descr="463087.jpg"/>
          <p:cNvPicPr>
            <a:picLocks noGrp="1" noChangeAspect="1"/>
          </p:cNvPicPr>
          <p:nvPr>
            <p:ph idx="1"/>
          </p:nvPr>
        </p:nvPicPr>
        <p:blipFill>
          <a:blip r:embed="rId2" cstate="print"/>
          <a:stretch>
            <a:fillRect/>
          </a:stretch>
        </p:blipFill>
        <p:spPr>
          <a:xfrm>
            <a:off x="191422" y="1455247"/>
            <a:ext cx="4357718" cy="1931467"/>
          </a:xfrm>
        </p:spPr>
      </p:pic>
      <p:sp>
        <p:nvSpPr>
          <p:cNvPr id="5" name="コンテンツ プレースホルダ 2"/>
          <p:cNvSpPr txBox="1">
            <a:spLocks/>
          </p:cNvSpPr>
          <p:nvPr/>
        </p:nvSpPr>
        <p:spPr>
          <a:xfrm>
            <a:off x="6000760" y="6143644"/>
            <a:ext cx="3143240" cy="714356"/>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2000" dirty="0" smtClean="0">
                <a:solidFill>
                  <a:schemeClr val="tx1">
                    <a:lumMod val="65000"/>
                    <a:lumOff val="35000"/>
                  </a:schemeClr>
                </a:solidFill>
              </a:rPr>
              <a:t>Dive Kick</a:t>
            </a:r>
            <a:endParaRPr lang="en-US" altLang="ja-JP" sz="2000" dirty="0" smtClean="0">
              <a:solidFill>
                <a:schemeClr val="tx1">
                  <a:lumMod val="65000"/>
                  <a:lumOff val="35000"/>
                </a:schemeClr>
              </a:solidFill>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(Iron Galaxy/PC,2014)</a:t>
            </a:r>
            <a:endParaRPr kumimoji="1" lang="ja-JP" altLang="en-US" sz="2000"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p:txBody>
      </p:sp>
      <p:pic>
        <p:nvPicPr>
          <p:cNvPr id="6" name="コンテンツ プレースホルダ 3" descr="463087.jpg"/>
          <p:cNvPicPr>
            <a:picLocks noChangeAspect="1"/>
          </p:cNvPicPr>
          <p:nvPr/>
        </p:nvPicPr>
        <p:blipFill>
          <a:blip r:embed="rId3" cstate="print"/>
          <a:stretch>
            <a:fillRect/>
          </a:stretch>
        </p:blipFill>
        <p:spPr>
          <a:xfrm>
            <a:off x="4643438" y="1195373"/>
            <a:ext cx="4357718" cy="2451216"/>
          </a:xfrm>
          <a:prstGeom prst="rect">
            <a:avLst/>
          </a:prstGeom>
        </p:spPr>
      </p:pic>
      <p:pic>
        <p:nvPicPr>
          <p:cNvPr id="7" name="コンテンツ プレースホルダ 3" descr="463087.jpg"/>
          <p:cNvPicPr>
            <a:picLocks noChangeAspect="1"/>
          </p:cNvPicPr>
          <p:nvPr/>
        </p:nvPicPr>
        <p:blipFill>
          <a:blip r:embed="rId4"/>
          <a:stretch>
            <a:fillRect/>
          </a:stretch>
        </p:blipFill>
        <p:spPr>
          <a:xfrm>
            <a:off x="191423" y="3714105"/>
            <a:ext cx="4357715" cy="2449336"/>
          </a:xfrm>
          <a:prstGeom prst="rect">
            <a:avLst/>
          </a:prstGeom>
        </p:spPr>
      </p:pic>
      <p:pic>
        <p:nvPicPr>
          <p:cNvPr id="8" name="コンテンツ プレースホルダ 3" descr="463087.jpg"/>
          <p:cNvPicPr>
            <a:picLocks noChangeAspect="1"/>
          </p:cNvPicPr>
          <p:nvPr/>
        </p:nvPicPr>
        <p:blipFill>
          <a:blip r:embed="rId5" cstate="print"/>
          <a:stretch>
            <a:fillRect/>
          </a:stretch>
        </p:blipFill>
        <p:spPr>
          <a:xfrm>
            <a:off x="4643701" y="3713314"/>
            <a:ext cx="4357192" cy="24509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solidFill>
                  <a:srgbClr val="FF0000"/>
                </a:solidFill>
              </a:rPr>
              <a:t>ゲームデザイン</a:t>
            </a:r>
            <a:endParaRPr kumimoji="1" lang="ja-JP" altLang="en-US" dirty="0">
              <a:solidFill>
                <a:srgbClr val="FF0000"/>
              </a:solidFill>
            </a:endParaRPr>
          </a:p>
        </p:txBody>
      </p:sp>
      <p:sp>
        <p:nvSpPr>
          <p:cNvPr id="3" name="コンテンツ プレースホルダ 2"/>
          <p:cNvSpPr>
            <a:spLocks noGrp="1"/>
          </p:cNvSpPr>
          <p:nvPr>
            <p:ph idx="1"/>
          </p:nvPr>
        </p:nvSpPr>
        <p:spPr>
          <a:xfrm>
            <a:off x="457200" y="1357298"/>
            <a:ext cx="8229600" cy="614354"/>
          </a:xfrm>
        </p:spPr>
        <p:txBody>
          <a:bodyPr>
            <a:normAutofit/>
          </a:bodyPr>
          <a:lstStyle/>
          <a:p>
            <a:pPr>
              <a:buNone/>
            </a:pPr>
            <a:r>
              <a:rPr lang="ja-JP" altLang="en-US" dirty="0" smtClean="0"/>
              <a:t>攻撃が当たれば一撃必殺</a:t>
            </a:r>
            <a:endParaRPr lang="en-US" altLang="ja-JP" dirty="0" smtClean="0"/>
          </a:p>
        </p:txBody>
      </p:sp>
      <p:sp>
        <p:nvSpPr>
          <p:cNvPr id="40" name="コンテンツ プレースホルダ 2"/>
          <p:cNvSpPr txBox="1">
            <a:spLocks/>
          </p:cNvSpPr>
          <p:nvPr/>
        </p:nvSpPr>
        <p:spPr>
          <a:xfrm>
            <a:off x="357158" y="5643578"/>
            <a:ext cx="3786214" cy="980106"/>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基本ルールはバトルロワイアル！</a:t>
            </a:r>
            <a:endParaRPr lang="en-US" altLang="ja-JP" sz="2000" dirty="0" smtClean="0">
              <a:solidFill>
                <a:schemeClr val="accent3">
                  <a:lumMod val="50000"/>
                </a:schemeClr>
              </a:solidFill>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自分以外は全員倒してしまおう</a:t>
            </a:r>
            <a:endParaRPr kumimoji="1" lang="en-US" altLang="ja-JP"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pic>
        <p:nvPicPr>
          <p:cNvPr id="2051" name="Picture 3" descr="D:\HAL\28_HF21\09‗資料\monogatari_king_arthur.png"/>
          <p:cNvPicPr>
            <a:picLocks noChangeAspect="1" noChangeArrowheads="1"/>
          </p:cNvPicPr>
          <p:nvPr/>
        </p:nvPicPr>
        <p:blipFill>
          <a:blip r:embed="rId2"/>
          <a:srcRect/>
          <a:stretch>
            <a:fillRect/>
          </a:stretch>
        </p:blipFill>
        <p:spPr bwMode="auto">
          <a:xfrm>
            <a:off x="1643042" y="2000240"/>
            <a:ext cx="2071702" cy="2669719"/>
          </a:xfrm>
          <a:prstGeom prst="rect">
            <a:avLst/>
          </a:prstGeom>
          <a:noFill/>
        </p:spPr>
      </p:pic>
      <p:sp>
        <p:nvSpPr>
          <p:cNvPr id="29" name="コンテンツ プレースホルダ 2"/>
          <p:cNvSpPr txBox="1">
            <a:spLocks/>
          </p:cNvSpPr>
          <p:nvPr/>
        </p:nvSpPr>
        <p:spPr>
          <a:xfrm>
            <a:off x="4929190" y="5629291"/>
            <a:ext cx="3857684" cy="500066"/>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000" dirty="0" smtClean="0">
                <a:solidFill>
                  <a:schemeClr val="accent3">
                    <a:lumMod val="50000"/>
                  </a:schemeClr>
                </a:solidFill>
              </a:rPr>
              <a:t>勝ったら次の部屋に挑戦しよう</a:t>
            </a:r>
            <a:endParaRPr kumimoji="1" lang="en-US" altLang="ja-JP"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pic>
        <p:nvPicPr>
          <p:cNvPr id="2050" name="Picture 2" descr="D:\HAL\28_HF21\09‗資料\landmark_nemrut.png"/>
          <p:cNvPicPr>
            <a:picLocks noChangeAspect="1" noChangeArrowheads="1"/>
          </p:cNvPicPr>
          <p:nvPr/>
        </p:nvPicPr>
        <p:blipFill>
          <a:blip r:embed="rId3"/>
          <a:srcRect/>
          <a:stretch>
            <a:fillRect/>
          </a:stretch>
        </p:blipFill>
        <p:spPr bwMode="auto">
          <a:xfrm>
            <a:off x="1071538" y="3714752"/>
            <a:ext cx="2312337" cy="1757376"/>
          </a:xfrm>
          <a:prstGeom prst="rect">
            <a:avLst/>
          </a:prstGeom>
          <a:noFill/>
        </p:spPr>
      </p:pic>
      <p:pic>
        <p:nvPicPr>
          <p:cNvPr id="2052" name="Picture 4" descr="D:\HAL\28_HF21\09‗資料\fantasy_zombie_dog.png"/>
          <p:cNvPicPr>
            <a:picLocks noChangeAspect="1" noChangeArrowheads="1"/>
          </p:cNvPicPr>
          <p:nvPr/>
        </p:nvPicPr>
        <p:blipFill>
          <a:blip r:embed="rId4" cstate="print"/>
          <a:srcRect/>
          <a:stretch>
            <a:fillRect/>
          </a:stretch>
        </p:blipFill>
        <p:spPr bwMode="auto">
          <a:xfrm rot="19683780">
            <a:off x="1492171" y="4706888"/>
            <a:ext cx="714380" cy="714380"/>
          </a:xfrm>
          <a:prstGeom prst="rect">
            <a:avLst/>
          </a:prstGeom>
          <a:noFill/>
        </p:spPr>
      </p:pic>
      <p:pic>
        <p:nvPicPr>
          <p:cNvPr id="2054" name="Picture 6" descr="D:\HAL\28_HF21\09‗資料\halloween_chara4_ookamiotoko.png"/>
          <p:cNvPicPr>
            <a:picLocks noChangeAspect="1" noChangeArrowheads="1"/>
          </p:cNvPicPr>
          <p:nvPr/>
        </p:nvPicPr>
        <p:blipFill>
          <a:blip r:embed="rId5"/>
          <a:srcRect/>
          <a:stretch>
            <a:fillRect/>
          </a:stretch>
        </p:blipFill>
        <p:spPr bwMode="auto">
          <a:xfrm rot="17508045">
            <a:off x="480893" y="4423453"/>
            <a:ext cx="1071183" cy="1145650"/>
          </a:xfrm>
          <a:prstGeom prst="rect">
            <a:avLst/>
          </a:prstGeom>
          <a:noFill/>
        </p:spPr>
      </p:pic>
      <p:pic>
        <p:nvPicPr>
          <p:cNvPr id="2055" name="Picture 7" descr="D:\HAL\28_HF21\09‗資料\halloween_chara3_miira.png"/>
          <p:cNvPicPr>
            <a:picLocks noChangeAspect="1" noChangeArrowheads="1"/>
          </p:cNvPicPr>
          <p:nvPr/>
        </p:nvPicPr>
        <p:blipFill>
          <a:blip r:embed="rId6"/>
          <a:srcRect/>
          <a:stretch>
            <a:fillRect/>
          </a:stretch>
        </p:blipFill>
        <p:spPr bwMode="auto">
          <a:xfrm rot="2357050">
            <a:off x="2917087" y="4604804"/>
            <a:ext cx="897494" cy="959887"/>
          </a:xfrm>
          <a:prstGeom prst="rect">
            <a:avLst/>
          </a:prstGeom>
          <a:noFill/>
        </p:spPr>
      </p:pic>
      <p:pic>
        <p:nvPicPr>
          <p:cNvPr id="2053" name="Picture 5" descr="D:\HAL\28_HF21\09‗資料\fantasy_zombie_man.png"/>
          <p:cNvPicPr>
            <a:picLocks noChangeAspect="1" noChangeArrowheads="1"/>
          </p:cNvPicPr>
          <p:nvPr/>
        </p:nvPicPr>
        <p:blipFill>
          <a:blip r:embed="rId7" cstate="print"/>
          <a:srcRect/>
          <a:stretch>
            <a:fillRect/>
          </a:stretch>
        </p:blipFill>
        <p:spPr bwMode="auto">
          <a:xfrm rot="9347559">
            <a:off x="2172398" y="4559885"/>
            <a:ext cx="857256" cy="1023589"/>
          </a:xfrm>
          <a:prstGeom prst="rect">
            <a:avLst/>
          </a:prstGeom>
          <a:noFill/>
        </p:spPr>
      </p:pic>
      <p:sp>
        <p:nvSpPr>
          <p:cNvPr id="31" name="角丸四角形 30"/>
          <p:cNvSpPr/>
          <p:nvPr/>
        </p:nvSpPr>
        <p:spPr>
          <a:xfrm>
            <a:off x="7143768" y="2571744"/>
            <a:ext cx="1785950" cy="1143008"/>
          </a:xfrm>
          <a:prstGeom prst="round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角丸四角形 31"/>
          <p:cNvSpPr/>
          <p:nvPr/>
        </p:nvSpPr>
        <p:spPr>
          <a:xfrm>
            <a:off x="7143768" y="4357694"/>
            <a:ext cx="1785950" cy="1143008"/>
          </a:xfrm>
          <a:prstGeom prst="round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p:cNvSpPr/>
          <p:nvPr/>
        </p:nvSpPr>
        <p:spPr>
          <a:xfrm>
            <a:off x="4429124" y="3571876"/>
            <a:ext cx="1785950" cy="1143008"/>
          </a:xfrm>
          <a:prstGeom prst="roundRect">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6" name="Picture 8" descr="D:\HAL\28_HF21\09‗資料\monster03.png"/>
          <p:cNvPicPr>
            <a:picLocks noChangeAspect="1" noChangeArrowheads="1"/>
          </p:cNvPicPr>
          <p:nvPr/>
        </p:nvPicPr>
        <p:blipFill>
          <a:blip r:embed="rId8" cstate="print"/>
          <a:srcRect/>
          <a:stretch>
            <a:fillRect/>
          </a:stretch>
        </p:blipFill>
        <p:spPr bwMode="auto">
          <a:xfrm>
            <a:off x="7715272" y="3071810"/>
            <a:ext cx="604829" cy="604829"/>
          </a:xfrm>
          <a:prstGeom prst="rect">
            <a:avLst/>
          </a:prstGeom>
          <a:noFill/>
        </p:spPr>
      </p:pic>
      <p:pic>
        <p:nvPicPr>
          <p:cNvPr id="2057" name="Picture 9" descr="D:\HAL\28_HF21\09‗資料\monster01.png"/>
          <p:cNvPicPr>
            <a:picLocks noChangeAspect="1" noChangeArrowheads="1"/>
          </p:cNvPicPr>
          <p:nvPr/>
        </p:nvPicPr>
        <p:blipFill>
          <a:blip r:embed="rId9" cstate="print"/>
          <a:srcRect/>
          <a:stretch>
            <a:fillRect/>
          </a:stretch>
        </p:blipFill>
        <p:spPr bwMode="auto">
          <a:xfrm>
            <a:off x="8072462" y="2571744"/>
            <a:ext cx="604829" cy="604829"/>
          </a:xfrm>
          <a:prstGeom prst="rect">
            <a:avLst/>
          </a:prstGeom>
          <a:noFill/>
        </p:spPr>
      </p:pic>
      <p:pic>
        <p:nvPicPr>
          <p:cNvPr id="2058" name="Picture 10" descr="D:\HAL\28_HF21\09‗資料\monster02.png"/>
          <p:cNvPicPr>
            <a:picLocks noChangeAspect="1" noChangeArrowheads="1"/>
          </p:cNvPicPr>
          <p:nvPr/>
        </p:nvPicPr>
        <p:blipFill>
          <a:blip r:embed="rId10" cstate="print"/>
          <a:srcRect/>
          <a:stretch>
            <a:fillRect/>
          </a:stretch>
        </p:blipFill>
        <p:spPr bwMode="auto">
          <a:xfrm>
            <a:off x="7358082" y="2643182"/>
            <a:ext cx="571504" cy="571504"/>
          </a:xfrm>
          <a:prstGeom prst="rect">
            <a:avLst/>
          </a:prstGeom>
          <a:noFill/>
        </p:spPr>
      </p:pic>
      <p:pic>
        <p:nvPicPr>
          <p:cNvPr id="2059" name="Picture 11" descr="D:\HAL\28_HF21\09‗資料\monster11.png"/>
          <p:cNvPicPr>
            <a:picLocks noChangeAspect="1" noChangeArrowheads="1"/>
          </p:cNvPicPr>
          <p:nvPr/>
        </p:nvPicPr>
        <p:blipFill>
          <a:blip r:embed="rId11" cstate="print"/>
          <a:srcRect/>
          <a:stretch>
            <a:fillRect/>
          </a:stretch>
        </p:blipFill>
        <p:spPr bwMode="auto">
          <a:xfrm>
            <a:off x="8358214" y="4929198"/>
            <a:ext cx="500066" cy="500066"/>
          </a:xfrm>
          <a:prstGeom prst="rect">
            <a:avLst/>
          </a:prstGeom>
          <a:noFill/>
        </p:spPr>
      </p:pic>
      <p:pic>
        <p:nvPicPr>
          <p:cNvPr id="2060" name="Picture 12" descr="D:\HAL\28_HF21\09‗資料\monster08.png"/>
          <p:cNvPicPr>
            <a:picLocks noChangeAspect="1" noChangeArrowheads="1"/>
          </p:cNvPicPr>
          <p:nvPr/>
        </p:nvPicPr>
        <p:blipFill>
          <a:blip r:embed="rId12" cstate="print"/>
          <a:srcRect/>
          <a:stretch>
            <a:fillRect/>
          </a:stretch>
        </p:blipFill>
        <p:spPr bwMode="auto">
          <a:xfrm>
            <a:off x="8072462" y="4500570"/>
            <a:ext cx="416722" cy="416722"/>
          </a:xfrm>
          <a:prstGeom prst="rect">
            <a:avLst/>
          </a:prstGeom>
          <a:noFill/>
        </p:spPr>
      </p:pic>
      <p:pic>
        <p:nvPicPr>
          <p:cNvPr id="2061" name="Picture 13" descr="D:\HAL\28_HF21\09‗資料\monster09.png"/>
          <p:cNvPicPr>
            <a:picLocks noChangeAspect="1" noChangeArrowheads="1"/>
          </p:cNvPicPr>
          <p:nvPr/>
        </p:nvPicPr>
        <p:blipFill>
          <a:blip r:embed="rId13" cstate="print"/>
          <a:srcRect/>
          <a:stretch>
            <a:fillRect/>
          </a:stretch>
        </p:blipFill>
        <p:spPr bwMode="auto">
          <a:xfrm>
            <a:off x="7643834" y="4929198"/>
            <a:ext cx="483399" cy="483399"/>
          </a:xfrm>
          <a:prstGeom prst="rect">
            <a:avLst/>
          </a:prstGeom>
          <a:noFill/>
        </p:spPr>
      </p:pic>
      <p:pic>
        <p:nvPicPr>
          <p:cNvPr id="2062" name="Picture 14" descr="D:\HAL\28_HF21\09‗資料\monster10.png"/>
          <p:cNvPicPr>
            <a:picLocks noChangeAspect="1" noChangeArrowheads="1"/>
          </p:cNvPicPr>
          <p:nvPr/>
        </p:nvPicPr>
        <p:blipFill>
          <a:blip r:embed="rId14" cstate="print"/>
          <a:srcRect/>
          <a:stretch>
            <a:fillRect/>
          </a:stretch>
        </p:blipFill>
        <p:spPr bwMode="auto">
          <a:xfrm>
            <a:off x="7215206" y="4500570"/>
            <a:ext cx="416722" cy="416722"/>
          </a:xfrm>
          <a:prstGeom prst="rect">
            <a:avLst/>
          </a:prstGeom>
          <a:noFill/>
        </p:spPr>
      </p:pic>
      <p:pic>
        <p:nvPicPr>
          <p:cNvPr id="48" name="Picture 15" descr="D:\HAL\28_HF21\09‗資料\yuusya_game.png"/>
          <p:cNvPicPr>
            <a:picLocks noChangeAspect="1" noChangeArrowheads="1"/>
          </p:cNvPicPr>
          <p:nvPr/>
        </p:nvPicPr>
        <p:blipFill>
          <a:blip r:embed="rId15" cstate="print"/>
          <a:srcRect/>
          <a:stretch>
            <a:fillRect/>
          </a:stretch>
        </p:blipFill>
        <p:spPr bwMode="auto">
          <a:xfrm flipH="1">
            <a:off x="5000628" y="3643314"/>
            <a:ext cx="714063" cy="928694"/>
          </a:xfrm>
          <a:prstGeom prst="rect">
            <a:avLst/>
          </a:prstGeom>
          <a:noFill/>
        </p:spPr>
      </p:pic>
      <p:sp>
        <p:nvSpPr>
          <p:cNvPr id="49" name="右矢印 48"/>
          <p:cNvSpPr/>
          <p:nvPr/>
        </p:nvSpPr>
        <p:spPr>
          <a:xfrm rot="19408033">
            <a:off x="6374975" y="3506489"/>
            <a:ext cx="708704" cy="214314"/>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右矢印 49"/>
          <p:cNvSpPr/>
          <p:nvPr/>
        </p:nvSpPr>
        <p:spPr>
          <a:xfrm rot="2019997">
            <a:off x="6368399" y="4523778"/>
            <a:ext cx="708704" cy="214314"/>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角丸四角形 36"/>
          <p:cNvSpPr/>
          <p:nvPr/>
        </p:nvSpPr>
        <p:spPr>
          <a:xfrm>
            <a:off x="357158" y="2928934"/>
            <a:ext cx="2000264" cy="18573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pPr algn="l"/>
            <a:r>
              <a:rPr lang="ja-JP" altLang="en-US" dirty="0" smtClean="0">
                <a:solidFill>
                  <a:srgbClr val="FF0000"/>
                </a:solidFill>
              </a:rPr>
              <a:t>ゲームデザイン</a:t>
            </a:r>
            <a:endParaRPr kumimoji="1" lang="ja-JP" altLang="en-US" dirty="0">
              <a:solidFill>
                <a:srgbClr val="FF0000"/>
              </a:solidFill>
            </a:endParaRPr>
          </a:p>
        </p:txBody>
      </p:sp>
      <p:sp>
        <p:nvSpPr>
          <p:cNvPr id="3" name="コンテンツ プレースホルダ 2"/>
          <p:cNvSpPr>
            <a:spLocks noGrp="1"/>
          </p:cNvSpPr>
          <p:nvPr>
            <p:ph idx="1"/>
          </p:nvPr>
        </p:nvSpPr>
        <p:spPr>
          <a:xfrm>
            <a:off x="457200" y="1357298"/>
            <a:ext cx="8229600" cy="614354"/>
          </a:xfrm>
        </p:spPr>
        <p:txBody>
          <a:bodyPr>
            <a:normAutofit/>
          </a:bodyPr>
          <a:lstStyle/>
          <a:p>
            <a:pPr>
              <a:buNone/>
            </a:pPr>
            <a:r>
              <a:rPr kumimoji="1" lang="ja-JP" altLang="en-US" dirty="0" smtClean="0"/>
              <a:t>十字キーのみでプレイできる</a:t>
            </a:r>
            <a:endParaRPr kumimoji="1" lang="ja-JP" altLang="en-US" dirty="0"/>
          </a:p>
        </p:txBody>
      </p:sp>
      <p:sp>
        <p:nvSpPr>
          <p:cNvPr id="7" name="コンテンツ プレースホルダ 2"/>
          <p:cNvSpPr txBox="1">
            <a:spLocks/>
          </p:cNvSpPr>
          <p:nvPr/>
        </p:nvSpPr>
        <p:spPr>
          <a:xfrm>
            <a:off x="571472" y="4143380"/>
            <a:ext cx="1571636" cy="35719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b="0" i="0" u="none" strike="noStrike" kern="1200" cap="none" spc="0" normalizeH="0" baseline="0" noProof="0" dirty="0" smtClean="0">
                <a:ln>
                  <a:noFill/>
                </a:ln>
                <a:solidFill>
                  <a:schemeClr val="accent3">
                    <a:lumMod val="50000"/>
                  </a:schemeClr>
                </a:solidFill>
                <a:effectLst/>
                <a:uLnTx/>
                <a:uFillTx/>
                <a:latin typeface="+mn-lt"/>
                <a:ea typeface="+mn-ea"/>
                <a:cs typeface="+mn-cs"/>
              </a:rPr>
              <a:t>主人公は霊魂</a:t>
            </a:r>
            <a:endParaRPr kumimoji="1" lang="en-US" altLang="ja-JP"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pic>
        <p:nvPicPr>
          <p:cNvPr id="3076" name="Picture 4" descr="D:\HAL\28_HF21\09‗資料\monster12.png"/>
          <p:cNvPicPr>
            <a:picLocks noChangeAspect="1" noChangeArrowheads="1"/>
          </p:cNvPicPr>
          <p:nvPr/>
        </p:nvPicPr>
        <p:blipFill>
          <a:blip r:embed="rId2"/>
          <a:srcRect/>
          <a:stretch>
            <a:fillRect/>
          </a:stretch>
        </p:blipFill>
        <p:spPr bwMode="auto">
          <a:xfrm>
            <a:off x="6786578" y="4929198"/>
            <a:ext cx="1000132" cy="1000132"/>
          </a:xfrm>
          <a:prstGeom prst="rect">
            <a:avLst/>
          </a:prstGeom>
          <a:noFill/>
        </p:spPr>
      </p:pic>
      <p:pic>
        <p:nvPicPr>
          <p:cNvPr id="3080" name="Picture 8" descr="D:\HAL\28_HF21\09‗資料\monster04.png"/>
          <p:cNvPicPr>
            <a:picLocks noChangeAspect="1" noChangeArrowheads="1"/>
          </p:cNvPicPr>
          <p:nvPr/>
        </p:nvPicPr>
        <p:blipFill>
          <a:blip r:embed="rId3"/>
          <a:srcRect/>
          <a:stretch>
            <a:fillRect/>
          </a:stretch>
        </p:blipFill>
        <p:spPr bwMode="auto">
          <a:xfrm>
            <a:off x="5143504" y="5072074"/>
            <a:ext cx="857256" cy="857256"/>
          </a:xfrm>
          <a:prstGeom prst="rect">
            <a:avLst/>
          </a:prstGeom>
          <a:noFill/>
        </p:spPr>
      </p:pic>
      <p:pic>
        <p:nvPicPr>
          <p:cNvPr id="3081" name="Picture 9" descr="D:\HAL\28_HF21\09‗資料\monster05.png"/>
          <p:cNvPicPr>
            <a:picLocks noChangeAspect="1" noChangeArrowheads="1"/>
          </p:cNvPicPr>
          <p:nvPr/>
        </p:nvPicPr>
        <p:blipFill>
          <a:blip r:embed="rId4" cstate="print"/>
          <a:srcRect/>
          <a:stretch>
            <a:fillRect/>
          </a:stretch>
        </p:blipFill>
        <p:spPr bwMode="auto">
          <a:xfrm>
            <a:off x="8001024" y="5429264"/>
            <a:ext cx="500066" cy="500066"/>
          </a:xfrm>
          <a:prstGeom prst="rect">
            <a:avLst/>
          </a:prstGeom>
          <a:noFill/>
        </p:spPr>
      </p:pic>
      <p:sp>
        <p:nvSpPr>
          <p:cNvPr id="20" name="コンテンツ プレースホルダ 2"/>
          <p:cNvSpPr txBox="1">
            <a:spLocks/>
          </p:cNvSpPr>
          <p:nvPr/>
        </p:nvSpPr>
        <p:spPr>
          <a:xfrm>
            <a:off x="2786054" y="6072206"/>
            <a:ext cx="1714512" cy="35719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200" b="0" i="0" u="sng" strike="noStrike" kern="1200" cap="none" spc="0" normalizeH="0" baseline="0" noProof="0" dirty="0" smtClean="0">
                <a:ln>
                  <a:noFill/>
                </a:ln>
                <a:solidFill>
                  <a:schemeClr val="accent3">
                    <a:lumMod val="50000"/>
                  </a:schemeClr>
                </a:solidFill>
                <a:effectLst/>
                <a:uLnTx/>
                <a:uFillTx/>
                <a:latin typeface="+mn-lt"/>
                <a:ea typeface="+mn-ea"/>
                <a:cs typeface="+mn-cs"/>
              </a:rPr>
              <a:t>HP</a:t>
            </a:r>
            <a:r>
              <a:rPr kumimoji="1" lang="ja-JP" altLang="en-US" sz="1200" b="0" i="0" u="sng" strike="noStrike" kern="1200" cap="none" spc="0" normalizeH="0" baseline="0" noProof="0" dirty="0" smtClean="0">
                <a:ln>
                  <a:noFill/>
                </a:ln>
                <a:solidFill>
                  <a:schemeClr val="accent3">
                    <a:lumMod val="50000"/>
                  </a:schemeClr>
                </a:solidFill>
                <a:effectLst/>
                <a:uLnTx/>
                <a:uFillTx/>
                <a:latin typeface="+mn-lt"/>
                <a:ea typeface="+mn-ea"/>
                <a:cs typeface="+mn-cs"/>
              </a:rPr>
              <a:t>の減った相手</a:t>
            </a:r>
            <a:endParaRPr kumimoji="1" lang="en-US" altLang="ja-JP" sz="1200" b="0" i="0" u="sng"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sp>
        <p:nvSpPr>
          <p:cNvPr id="21" name="コンテンツ プレースホルダ 2"/>
          <p:cNvSpPr txBox="1">
            <a:spLocks/>
          </p:cNvSpPr>
          <p:nvPr/>
        </p:nvSpPr>
        <p:spPr>
          <a:xfrm>
            <a:off x="2857488" y="2109778"/>
            <a:ext cx="2500330" cy="571504"/>
          </a:xfrm>
          <a:prstGeom prst="rect">
            <a:avLst/>
          </a:prstGeom>
          <a:solidFill>
            <a:schemeClr val="accent6">
              <a:lumMod val="40000"/>
              <a:lumOff val="60000"/>
            </a:schemeClr>
          </a:solidFill>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dirty="0" smtClean="0">
                <a:solidFill>
                  <a:schemeClr val="accent3">
                    <a:lumMod val="50000"/>
                  </a:schemeClr>
                </a:solidFill>
              </a:rPr>
              <a:t>相手を乗っ取ると</a:t>
            </a:r>
            <a:endParaRPr lang="en-US" altLang="ja-JP" sz="1400" dirty="0" smtClean="0">
              <a:solidFill>
                <a:schemeClr val="accent3">
                  <a:lumMod val="50000"/>
                </a:schemeClr>
              </a:solidFill>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dirty="0" smtClean="0">
                <a:solidFill>
                  <a:schemeClr val="accent3">
                    <a:lumMod val="50000"/>
                  </a:schemeClr>
                </a:solidFill>
              </a:rPr>
              <a:t>それぞれのアクションが使える</a:t>
            </a:r>
            <a:endParaRPr lang="en-US" altLang="ja-JP" sz="1400" dirty="0" smtClean="0">
              <a:solidFill>
                <a:schemeClr val="accent3">
                  <a:lumMod val="50000"/>
                </a:schemeClr>
              </a:solidFill>
            </a:endParaRPr>
          </a:p>
        </p:txBody>
      </p:sp>
      <p:grpSp>
        <p:nvGrpSpPr>
          <p:cNvPr id="41" name="グループ化 40"/>
          <p:cNvGrpSpPr/>
          <p:nvPr/>
        </p:nvGrpSpPr>
        <p:grpSpPr>
          <a:xfrm>
            <a:off x="3143240" y="5143512"/>
            <a:ext cx="800106" cy="900119"/>
            <a:chOff x="5000628" y="4643446"/>
            <a:chExt cx="800106" cy="900119"/>
          </a:xfrm>
        </p:grpSpPr>
        <p:pic>
          <p:nvPicPr>
            <p:cNvPr id="3084" name="Picture 12" descr="D:\HAL\28_HF21\09‗資料\monster08.png"/>
            <p:cNvPicPr>
              <a:picLocks noChangeAspect="1" noChangeArrowheads="1"/>
            </p:cNvPicPr>
            <p:nvPr/>
          </p:nvPicPr>
          <p:blipFill>
            <a:blip r:embed="rId5"/>
            <a:srcRect/>
            <a:stretch>
              <a:fillRect/>
            </a:stretch>
          </p:blipFill>
          <p:spPr bwMode="auto">
            <a:xfrm>
              <a:off x="5014916" y="4757747"/>
              <a:ext cx="785818" cy="785818"/>
            </a:xfrm>
            <a:prstGeom prst="rect">
              <a:avLst/>
            </a:prstGeom>
            <a:noFill/>
          </p:spPr>
        </p:pic>
        <p:grpSp>
          <p:nvGrpSpPr>
            <p:cNvPr id="24" name="グループ化 23"/>
            <p:cNvGrpSpPr/>
            <p:nvPr/>
          </p:nvGrpSpPr>
          <p:grpSpPr>
            <a:xfrm>
              <a:off x="5000628" y="4643446"/>
              <a:ext cx="785818" cy="95259"/>
              <a:chOff x="3857620" y="2643182"/>
              <a:chExt cx="3286148" cy="142876"/>
            </a:xfrm>
          </p:grpSpPr>
          <p:sp>
            <p:nvSpPr>
              <p:cNvPr id="23" name="角丸四角形 22"/>
              <p:cNvSpPr/>
              <p:nvPr/>
            </p:nvSpPr>
            <p:spPr>
              <a:xfrm>
                <a:off x="3857620" y="2643182"/>
                <a:ext cx="1714512" cy="142876"/>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3857620" y="2643182"/>
                <a:ext cx="3286148"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p:nvGrpSpPr>
        <p:grpSpPr>
          <a:xfrm>
            <a:off x="1000100" y="3143248"/>
            <a:ext cx="689175" cy="928694"/>
            <a:chOff x="1428728" y="2500306"/>
            <a:chExt cx="689175" cy="928694"/>
          </a:xfrm>
        </p:grpSpPr>
        <p:pic>
          <p:nvPicPr>
            <p:cNvPr id="3074" name="Picture 2" descr="D:\HAL\28_HF21\09‗資料\youkai_hitodama.png"/>
            <p:cNvPicPr>
              <a:picLocks noChangeAspect="1" noChangeArrowheads="1"/>
            </p:cNvPicPr>
            <p:nvPr/>
          </p:nvPicPr>
          <p:blipFill>
            <a:blip r:embed="rId6" cstate="print"/>
            <a:srcRect r="33583"/>
            <a:stretch>
              <a:fillRect/>
            </a:stretch>
          </p:blipFill>
          <p:spPr bwMode="auto">
            <a:xfrm>
              <a:off x="1428728" y="2500306"/>
              <a:ext cx="689175" cy="928694"/>
            </a:xfrm>
            <a:prstGeom prst="rect">
              <a:avLst/>
            </a:prstGeom>
            <a:noFill/>
          </p:spPr>
        </p:pic>
        <p:pic>
          <p:nvPicPr>
            <p:cNvPr id="3088" name="Picture 16" descr="D:\HAL\28_HF21\09‗資料\eye12_side2.png"/>
            <p:cNvPicPr>
              <a:picLocks noChangeAspect="1" noChangeArrowheads="1"/>
            </p:cNvPicPr>
            <p:nvPr/>
          </p:nvPicPr>
          <p:blipFill>
            <a:blip r:embed="rId7" cstate="print"/>
            <a:srcRect/>
            <a:stretch>
              <a:fillRect/>
            </a:stretch>
          </p:blipFill>
          <p:spPr bwMode="auto">
            <a:xfrm flipH="1">
              <a:off x="1590672" y="2857500"/>
              <a:ext cx="408217" cy="214314"/>
            </a:xfrm>
            <a:prstGeom prst="rect">
              <a:avLst/>
            </a:prstGeom>
            <a:noFill/>
          </p:spPr>
        </p:pic>
      </p:grpSp>
      <p:grpSp>
        <p:nvGrpSpPr>
          <p:cNvPr id="48" name="グループ化 47"/>
          <p:cNvGrpSpPr/>
          <p:nvPr/>
        </p:nvGrpSpPr>
        <p:grpSpPr>
          <a:xfrm>
            <a:off x="3143240" y="2714620"/>
            <a:ext cx="2407460" cy="1643074"/>
            <a:chOff x="4000496" y="2643182"/>
            <a:chExt cx="2407460" cy="1643074"/>
          </a:xfrm>
        </p:grpSpPr>
        <p:grpSp>
          <p:nvGrpSpPr>
            <p:cNvPr id="34" name="グループ化 33"/>
            <p:cNvGrpSpPr/>
            <p:nvPr/>
          </p:nvGrpSpPr>
          <p:grpSpPr>
            <a:xfrm>
              <a:off x="4000496" y="2643182"/>
              <a:ext cx="1000132" cy="1214446"/>
              <a:chOff x="2714612" y="2000240"/>
              <a:chExt cx="1000132" cy="1214446"/>
            </a:xfrm>
          </p:grpSpPr>
          <p:pic>
            <p:nvPicPr>
              <p:cNvPr id="3077" name="Picture 5" descr="D:\HAL\28_HF21\09‗資料\monster01.png"/>
              <p:cNvPicPr>
                <a:picLocks noChangeAspect="1" noChangeArrowheads="1"/>
              </p:cNvPicPr>
              <p:nvPr/>
            </p:nvPicPr>
            <p:blipFill>
              <a:blip r:embed="rId8"/>
              <a:srcRect/>
              <a:stretch>
                <a:fillRect/>
              </a:stretch>
            </p:blipFill>
            <p:spPr bwMode="auto">
              <a:xfrm>
                <a:off x="2714612" y="2214554"/>
                <a:ext cx="1000132" cy="1000132"/>
              </a:xfrm>
              <a:prstGeom prst="rect">
                <a:avLst/>
              </a:prstGeom>
              <a:noFill/>
            </p:spPr>
          </p:pic>
          <p:grpSp>
            <p:nvGrpSpPr>
              <p:cNvPr id="28" name="グループ化 27"/>
              <p:cNvGrpSpPr/>
              <p:nvPr/>
            </p:nvGrpSpPr>
            <p:grpSpPr>
              <a:xfrm>
                <a:off x="2714612" y="2000240"/>
                <a:ext cx="428628" cy="577595"/>
                <a:chOff x="1428728" y="2500306"/>
                <a:chExt cx="689175" cy="928694"/>
              </a:xfrm>
            </p:grpSpPr>
            <p:pic>
              <p:nvPicPr>
                <p:cNvPr id="29" name="Picture 2" descr="D:\HAL\28_HF21\09‗資料\youkai_hitodama.png"/>
                <p:cNvPicPr>
                  <a:picLocks noChangeAspect="1" noChangeArrowheads="1"/>
                </p:cNvPicPr>
                <p:nvPr/>
              </p:nvPicPr>
              <p:blipFill>
                <a:blip r:embed="rId9" cstate="print"/>
                <a:srcRect r="33583"/>
                <a:stretch>
                  <a:fillRect/>
                </a:stretch>
              </p:blipFill>
              <p:spPr bwMode="auto">
                <a:xfrm>
                  <a:off x="1428728" y="2500306"/>
                  <a:ext cx="689175" cy="928694"/>
                </a:xfrm>
                <a:prstGeom prst="rect">
                  <a:avLst/>
                </a:prstGeom>
                <a:noFill/>
              </p:spPr>
            </p:pic>
            <p:pic>
              <p:nvPicPr>
                <p:cNvPr id="30" name="Picture 16" descr="D:\HAL\28_HF21\09‗資料\eye12_side2.png"/>
                <p:cNvPicPr>
                  <a:picLocks noChangeAspect="1" noChangeArrowheads="1"/>
                </p:cNvPicPr>
                <p:nvPr/>
              </p:nvPicPr>
              <p:blipFill>
                <a:blip r:embed="rId10" cstate="print"/>
                <a:srcRect/>
                <a:stretch>
                  <a:fillRect/>
                </a:stretch>
              </p:blipFill>
              <p:spPr bwMode="auto">
                <a:xfrm flipH="1">
                  <a:off x="1590672" y="2857500"/>
                  <a:ext cx="408217" cy="214314"/>
                </a:xfrm>
                <a:prstGeom prst="rect">
                  <a:avLst/>
                </a:prstGeom>
                <a:noFill/>
              </p:spPr>
            </p:pic>
          </p:grpSp>
        </p:grpSp>
        <p:pic>
          <p:nvPicPr>
            <p:cNvPr id="3090" name="Picture 18" descr="D:\HAL\28_HF21\09‗資料\sports_dodgeball_boy.png"/>
            <p:cNvPicPr>
              <a:picLocks noChangeAspect="1" noChangeArrowheads="1"/>
            </p:cNvPicPr>
            <p:nvPr/>
          </p:nvPicPr>
          <p:blipFill>
            <a:blip r:embed="rId11" cstate="print"/>
            <a:srcRect l="54000" t="41227" b="3276"/>
            <a:stretch>
              <a:fillRect/>
            </a:stretch>
          </p:blipFill>
          <p:spPr bwMode="auto">
            <a:xfrm flipH="1">
              <a:off x="5857884" y="2786058"/>
              <a:ext cx="550072" cy="627809"/>
            </a:xfrm>
            <a:prstGeom prst="rect">
              <a:avLst/>
            </a:prstGeom>
            <a:noFill/>
          </p:spPr>
        </p:pic>
        <p:pic>
          <p:nvPicPr>
            <p:cNvPr id="3091" name="Picture 19" descr="D:\HAL\28_HF21\09‗資料\boxing_sandbag_man.png"/>
            <p:cNvPicPr>
              <a:picLocks noChangeAspect="1" noChangeArrowheads="1"/>
            </p:cNvPicPr>
            <p:nvPr/>
          </p:nvPicPr>
          <p:blipFill>
            <a:blip r:embed="rId12" cstate="print"/>
            <a:srcRect l="45095" t="13125"/>
            <a:stretch>
              <a:fillRect/>
            </a:stretch>
          </p:blipFill>
          <p:spPr bwMode="auto">
            <a:xfrm flipH="1">
              <a:off x="5929322" y="3500438"/>
              <a:ext cx="392342" cy="785818"/>
            </a:xfrm>
            <a:prstGeom prst="rect">
              <a:avLst/>
            </a:prstGeom>
            <a:noFill/>
          </p:spPr>
        </p:pic>
        <p:sp>
          <p:nvSpPr>
            <p:cNvPr id="35" name="右矢印 34"/>
            <p:cNvSpPr/>
            <p:nvPr/>
          </p:nvSpPr>
          <p:spPr>
            <a:xfrm rot="20379368">
              <a:off x="5202289" y="3215323"/>
              <a:ext cx="525369" cy="13089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右矢印 35"/>
            <p:cNvSpPr/>
            <p:nvPr/>
          </p:nvSpPr>
          <p:spPr>
            <a:xfrm rot="1516690">
              <a:off x="5217736" y="3534903"/>
              <a:ext cx="525369" cy="13089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コンテンツ プレースホルダ 2"/>
          <p:cNvSpPr txBox="1">
            <a:spLocks/>
          </p:cNvSpPr>
          <p:nvPr/>
        </p:nvSpPr>
        <p:spPr>
          <a:xfrm>
            <a:off x="2928926" y="4729171"/>
            <a:ext cx="1500198" cy="285752"/>
          </a:xfrm>
          <a:prstGeom prst="rect">
            <a:avLst/>
          </a:prstGeom>
          <a:solidFill>
            <a:schemeClr val="accent6">
              <a:lumMod val="40000"/>
              <a:lumOff val="60000"/>
            </a:schemeClr>
          </a:solidFill>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1400" dirty="0" smtClean="0">
                <a:solidFill>
                  <a:schemeClr val="accent3">
                    <a:lumMod val="50000"/>
                  </a:schemeClr>
                </a:solidFill>
              </a:rPr>
              <a:t>乗っ取る条件</a:t>
            </a:r>
            <a:endParaRPr lang="en-US" altLang="ja-JP" sz="1400" dirty="0" smtClean="0">
              <a:solidFill>
                <a:schemeClr val="accent3">
                  <a:lumMod val="50000"/>
                </a:schemeClr>
              </a:solidFill>
            </a:endParaRPr>
          </a:p>
        </p:txBody>
      </p:sp>
      <p:sp>
        <p:nvSpPr>
          <p:cNvPr id="42" name="コンテンツ プレースホルダ 2"/>
          <p:cNvSpPr txBox="1">
            <a:spLocks/>
          </p:cNvSpPr>
          <p:nvPr/>
        </p:nvSpPr>
        <p:spPr>
          <a:xfrm>
            <a:off x="4572000" y="6072205"/>
            <a:ext cx="1714512" cy="490561"/>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200" b="0" i="0" u="sng" strike="noStrike" kern="1200" cap="none" spc="0" normalizeH="0" baseline="0" noProof="0" dirty="0" smtClean="0">
                <a:ln>
                  <a:noFill/>
                </a:ln>
                <a:solidFill>
                  <a:schemeClr val="accent3">
                    <a:lumMod val="50000"/>
                  </a:schemeClr>
                </a:solidFill>
                <a:effectLst/>
                <a:uLnTx/>
                <a:uFillTx/>
                <a:latin typeface="+mn-lt"/>
                <a:ea typeface="+mn-ea"/>
                <a:cs typeface="+mn-cs"/>
              </a:rPr>
              <a:t>隙のある</a:t>
            </a:r>
            <a:endParaRPr kumimoji="1" lang="en-US" altLang="ja-JP" sz="1200" b="0" i="0" u="sng"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200" b="0" i="0" u="sng" strike="noStrike" kern="1200" cap="none" spc="0" normalizeH="0" baseline="0" noProof="0" dirty="0" smtClean="0">
                <a:ln>
                  <a:noFill/>
                </a:ln>
                <a:solidFill>
                  <a:schemeClr val="accent3">
                    <a:lumMod val="50000"/>
                  </a:schemeClr>
                </a:solidFill>
                <a:effectLst/>
                <a:uLnTx/>
                <a:uFillTx/>
                <a:latin typeface="+mn-lt"/>
                <a:ea typeface="+mn-ea"/>
                <a:cs typeface="+mn-cs"/>
              </a:rPr>
              <a:t>アクションをした相手</a:t>
            </a:r>
            <a:endParaRPr kumimoji="1" lang="en-US" altLang="ja-JP" sz="1200" b="0" i="0" u="sng"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sp>
        <p:nvSpPr>
          <p:cNvPr id="43" name="コンテンツ プレースホルダ 2"/>
          <p:cNvSpPr txBox="1">
            <a:spLocks/>
          </p:cNvSpPr>
          <p:nvPr/>
        </p:nvSpPr>
        <p:spPr>
          <a:xfrm>
            <a:off x="6929454" y="6072206"/>
            <a:ext cx="1714512" cy="276248"/>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200" b="0" i="0" u="sng" strike="noStrike" kern="1200" cap="none" spc="0" normalizeH="0" baseline="0" noProof="0" dirty="0" smtClean="0">
                <a:ln>
                  <a:noFill/>
                </a:ln>
                <a:solidFill>
                  <a:schemeClr val="accent3">
                    <a:lumMod val="50000"/>
                  </a:schemeClr>
                </a:solidFill>
                <a:effectLst/>
                <a:uLnTx/>
                <a:uFillTx/>
                <a:latin typeface="+mn-lt"/>
                <a:ea typeface="+mn-ea"/>
                <a:cs typeface="+mn-cs"/>
              </a:rPr>
              <a:t>自分より弱い相手</a:t>
            </a:r>
            <a:endParaRPr kumimoji="1" lang="en-US" altLang="ja-JP" sz="1200" b="0" i="0" u="sng"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grpSp>
        <p:nvGrpSpPr>
          <p:cNvPr id="44" name="グループ化 43"/>
          <p:cNvGrpSpPr/>
          <p:nvPr/>
        </p:nvGrpSpPr>
        <p:grpSpPr>
          <a:xfrm>
            <a:off x="6768480" y="4791084"/>
            <a:ext cx="424108" cy="571504"/>
            <a:chOff x="1428728" y="2500306"/>
            <a:chExt cx="689175" cy="928694"/>
          </a:xfrm>
        </p:grpSpPr>
        <p:pic>
          <p:nvPicPr>
            <p:cNvPr id="45" name="Picture 2" descr="D:\HAL\28_HF21\09‗資料\youkai_hitodama.png"/>
            <p:cNvPicPr>
              <a:picLocks noChangeAspect="1" noChangeArrowheads="1"/>
            </p:cNvPicPr>
            <p:nvPr/>
          </p:nvPicPr>
          <p:blipFill>
            <a:blip r:embed="rId13" cstate="print"/>
            <a:srcRect r="33583"/>
            <a:stretch>
              <a:fillRect/>
            </a:stretch>
          </p:blipFill>
          <p:spPr bwMode="auto">
            <a:xfrm>
              <a:off x="1428728" y="2500306"/>
              <a:ext cx="689175" cy="928694"/>
            </a:xfrm>
            <a:prstGeom prst="rect">
              <a:avLst/>
            </a:prstGeom>
            <a:noFill/>
          </p:spPr>
        </p:pic>
        <p:pic>
          <p:nvPicPr>
            <p:cNvPr id="46" name="Picture 16" descr="D:\HAL\28_HF21\09‗資料\eye12_side2.png"/>
            <p:cNvPicPr>
              <a:picLocks noChangeAspect="1" noChangeArrowheads="1"/>
            </p:cNvPicPr>
            <p:nvPr/>
          </p:nvPicPr>
          <p:blipFill>
            <a:blip r:embed="rId14" cstate="print"/>
            <a:srcRect/>
            <a:stretch>
              <a:fillRect/>
            </a:stretch>
          </p:blipFill>
          <p:spPr bwMode="auto">
            <a:xfrm flipH="1">
              <a:off x="1590672" y="2857500"/>
              <a:ext cx="408217" cy="214314"/>
            </a:xfrm>
            <a:prstGeom prst="rect">
              <a:avLst/>
            </a:prstGeom>
            <a:noFill/>
          </p:spPr>
        </p:pic>
      </p:grpSp>
      <p:pic>
        <p:nvPicPr>
          <p:cNvPr id="3092" name="Picture 20" descr="D:\HAL\28_HF21\09‗資料\small_star7_yellow.png"/>
          <p:cNvPicPr>
            <a:picLocks noChangeAspect="1" noChangeArrowheads="1"/>
          </p:cNvPicPr>
          <p:nvPr/>
        </p:nvPicPr>
        <p:blipFill>
          <a:blip r:embed="rId15" cstate="print"/>
          <a:srcRect/>
          <a:stretch>
            <a:fillRect/>
          </a:stretch>
        </p:blipFill>
        <p:spPr bwMode="auto">
          <a:xfrm rot="20211064">
            <a:off x="5200650" y="5145880"/>
            <a:ext cx="133347" cy="127439"/>
          </a:xfrm>
          <a:prstGeom prst="rect">
            <a:avLst/>
          </a:prstGeom>
          <a:noFill/>
        </p:spPr>
      </p:pic>
      <p:pic>
        <p:nvPicPr>
          <p:cNvPr id="3093" name="Picture 21" descr="D:\HAL\28_HF21\09‗資料\dragon_fire3_red.png"/>
          <p:cNvPicPr>
            <a:picLocks noChangeAspect="1" noChangeArrowheads="1"/>
          </p:cNvPicPr>
          <p:nvPr/>
        </p:nvPicPr>
        <p:blipFill>
          <a:blip r:embed="rId16" cstate="print"/>
          <a:srcRect/>
          <a:stretch>
            <a:fillRect/>
          </a:stretch>
        </p:blipFill>
        <p:spPr bwMode="auto">
          <a:xfrm flipH="1">
            <a:off x="7858148" y="3143248"/>
            <a:ext cx="1000132" cy="673422"/>
          </a:xfrm>
          <a:prstGeom prst="rect">
            <a:avLst/>
          </a:prstGeom>
          <a:noFill/>
        </p:spPr>
      </p:pic>
      <p:grpSp>
        <p:nvGrpSpPr>
          <p:cNvPr id="53" name="グループ化 52"/>
          <p:cNvGrpSpPr/>
          <p:nvPr/>
        </p:nvGrpSpPr>
        <p:grpSpPr>
          <a:xfrm>
            <a:off x="6143636" y="2786058"/>
            <a:ext cx="1005860" cy="1142055"/>
            <a:chOff x="6352222" y="2787011"/>
            <a:chExt cx="1005860" cy="1142055"/>
          </a:xfrm>
        </p:grpSpPr>
        <p:pic>
          <p:nvPicPr>
            <p:cNvPr id="3085" name="Picture 13" descr="D:\HAL\28_HF21\09‗資料\monster09.png"/>
            <p:cNvPicPr>
              <a:picLocks noChangeAspect="1" noChangeArrowheads="1"/>
            </p:cNvPicPr>
            <p:nvPr/>
          </p:nvPicPr>
          <p:blipFill>
            <a:blip r:embed="rId17"/>
            <a:srcRect/>
            <a:stretch>
              <a:fillRect/>
            </a:stretch>
          </p:blipFill>
          <p:spPr bwMode="auto">
            <a:xfrm>
              <a:off x="6357950" y="2928934"/>
              <a:ext cx="1000132" cy="1000132"/>
            </a:xfrm>
            <a:prstGeom prst="rect">
              <a:avLst/>
            </a:prstGeom>
            <a:noFill/>
          </p:spPr>
        </p:pic>
        <p:grpSp>
          <p:nvGrpSpPr>
            <p:cNvPr id="50" name="グループ化 49"/>
            <p:cNvGrpSpPr/>
            <p:nvPr/>
          </p:nvGrpSpPr>
          <p:grpSpPr>
            <a:xfrm>
              <a:off x="6352222" y="2787011"/>
              <a:ext cx="428628" cy="577595"/>
              <a:chOff x="1428728" y="2500306"/>
              <a:chExt cx="689175" cy="928694"/>
            </a:xfrm>
          </p:grpSpPr>
          <p:pic>
            <p:nvPicPr>
              <p:cNvPr id="51" name="Picture 2" descr="D:\HAL\28_HF21\09‗資料\youkai_hitodama.png"/>
              <p:cNvPicPr>
                <a:picLocks noChangeAspect="1" noChangeArrowheads="1"/>
              </p:cNvPicPr>
              <p:nvPr/>
            </p:nvPicPr>
            <p:blipFill>
              <a:blip r:embed="rId9" cstate="print"/>
              <a:srcRect r="33583"/>
              <a:stretch>
                <a:fillRect/>
              </a:stretch>
            </p:blipFill>
            <p:spPr bwMode="auto">
              <a:xfrm>
                <a:off x="1428728" y="2500306"/>
                <a:ext cx="689175" cy="928694"/>
              </a:xfrm>
              <a:prstGeom prst="rect">
                <a:avLst/>
              </a:prstGeom>
              <a:noFill/>
            </p:spPr>
          </p:pic>
          <p:pic>
            <p:nvPicPr>
              <p:cNvPr id="52" name="Picture 16" descr="D:\HAL\28_HF21\09‗資料\eye12_side2.png"/>
              <p:cNvPicPr>
                <a:picLocks noChangeAspect="1" noChangeArrowheads="1"/>
              </p:cNvPicPr>
              <p:nvPr/>
            </p:nvPicPr>
            <p:blipFill>
              <a:blip r:embed="rId10" cstate="print"/>
              <a:srcRect/>
              <a:stretch>
                <a:fillRect/>
              </a:stretch>
            </p:blipFill>
            <p:spPr bwMode="auto">
              <a:xfrm flipH="1">
                <a:off x="1590672" y="2857500"/>
                <a:ext cx="408217" cy="214314"/>
              </a:xfrm>
              <a:prstGeom prst="rect">
                <a:avLst/>
              </a:prstGeom>
              <a:noFill/>
            </p:spPr>
          </p:pic>
        </p:grpSp>
      </p:grpSp>
      <p:sp>
        <p:nvSpPr>
          <p:cNvPr id="54" name="右矢印 53"/>
          <p:cNvSpPr/>
          <p:nvPr/>
        </p:nvSpPr>
        <p:spPr>
          <a:xfrm>
            <a:off x="7286644" y="3429000"/>
            <a:ext cx="525369" cy="130897"/>
          </a:xfrm>
          <a:prstGeom prst="rightArrow">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lang="ja-JP" altLang="en-US" dirty="0" smtClean="0">
                <a:solidFill>
                  <a:srgbClr val="FF0000"/>
                </a:solidFill>
              </a:rPr>
              <a:t>ゲームデザイン</a:t>
            </a:r>
            <a:endParaRPr kumimoji="1" lang="ja-JP" altLang="en-US" dirty="0">
              <a:solidFill>
                <a:srgbClr val="FF0000"/>
              </a:solidFill>
            </a:endParaRPr>
          </a:p>
        </p:txBody>
      </p:sp>
      <p:sp>
        <p:nvSpPr>
          <p:cNvPr id="3" name="コンテンツ プレースホルダ 2"/>
          <p:cNvSpPr>
            <a:spLocks noGrp="1"/>
          </p:cNvSpPr>
          <p:nvPr>
            <p:ph idx="1"/>
          </p:nvPr>
        </p:nvSpPr>
        <p:spPr>
          <a:xfrm>
            <a:off x="428596" y="1357298"/>
            <a:ext cx="8229600" cy="614354"/>
          </a:xfrm>
        </p:spPr>
        <p:txBody>
          <a:bodyPr>
            <a:normAutofit/>
          </a:bodyPr>
          <a:lstStyle/>
          <a:p>
            <a:pPr>
              <a:buNone/>
            </a:pPr>
            <a:r>
              <a:rPr kumimoji="1" lang="ja-JP" altLang="en-US" smtClean="0"/>
              <a:t>リスク</a:t>
            </a:r>
            <a:r>
              <a:rPr kumimoji="1" lang="ja-JP" altLang="en-US" dirty="0" smtClean="0"/>
              <a:t>とリターン</a:t>
            </a:r>
            <a:endParaRPr kumimoji="1" lang="ja-JP" altLang="en-US" dirty="0"/>
          </a:p>
        </p:txBody>
      </p:sp>
      <p:grpSp>
        <p:nvGrpSpPr>
          <p:cNvPr id="29" name="グループ化 28"/>
          <p:cNvGrpSpPr/>
          <p:nvPr/>
        </p:nvGrpSpPr>
        <p:grpSpPr>
          <a:xfrm>
            <a:off x="714348" y="3857628"/>
            <a:ext cx="3571900" cy="1714512"/>
            <a:chOff x="1928794" y="3143248"/>
            <a:chExt cx="3571900" cy="1714512"/>
          </a:xfrm>
        </p:grpSpPr>
        <p:pic>
          <p:nvPicPr>
            <p:cNvPr id="10" name="Picture 6" descr="D:\HAL\28_HF21\09‗資料\monster02.png"/>
            <p:cNvPicPr>
              <a:picLocks noChangeAspect="1" noChangeArrowheads="1"/>
            </p:cNvPicPr>
            <p:nvPr/>
          </p:nvPicPr>
          <p:blipFill>
            <a:blip r:embed="rId2"/>
            <a:srcRect/>
            <a:stretch>
              <a:fillRect/>
            </a:stretch>
          </p:blipFill>
          <p:spPr bwMode="auto">
            <a:xfrm>
              <a:off x="4071934" y="3429000"/>
              <a:ext cx="1428760" cy="1428760"/>
            </a:xfrm>
            <a:prstGeom prst="rect">
              <a:avLst/>
            </a:prstGeom>
            <a:noFill/>
          </p:spPr>
        </p:pic>
        <p:pic>
          <p:nvPicPr>
            <p:cNvPr id="4098" name="Picture 2" descr="D:\HAL\28_HF21\09‗資料\game_ken.png"/>
            <p:cNvPicPr>
              <a:picLocks noChangeAspect="1" noChangeArrowheads="1"/>
            </p:cNvPicPr>
            <p:nvPr/>
          </p:nvPicPr>
          <p:blipFill>
            <a:blip r:embed="rId3" cstate="print"/>
            <a:srcRect/>
            <a:stretch>
              <a:fillRect/>
            </a:stretch>
          </p:blipFill>
          <p:spPr bwMode="auto">
            <a:xfrm>
              <a:off x="2928926" y="3143248"/>
              <a:ext cx="809604" cy="809604"/>
            </a:xfrm>
            <a:prstGeom prst="rect">
              <a:avLst/>
            </a:prstGeom>
            <a:noFill/>
          </p:spPr>
        </p:pic>
        <p:pic>
          <p:nvPicPr>
            <p:cNvPr id="4099" name="Picture 3" descr="D:\HAL\28_HF21\09‗資料\kansetsutsuu_ude.png"/>
            <p:cNvPicPr>
              <a:picLocks noChangeAspect="1" noChangeArrowheads="1"/>
            </p:cNvPicPr>
            <p:nvPr/>
          </p:nvPicPr>
          <p:blipFill>
            <a:blip r:embed="rId4"/>
            <a:srcRect l="10108" t="52500" r="73719" b="25000"/>
            <a:stretch>
              <a:fillRect/>
            </a:stretch>
          </p:blipFill>
          <p:spPr bwMode="auto">
            <a:xfrm rot="1580153">
              <a:off x="3893178" y="3412416"/>
              <a:ext cx="381003" cy="571504"/>
            </a:xfrm>
            <a:prstGeom prst="rect">
              <a:avLst/>
            </a:prstGeom>
            <a:noFill/>
          </p:spPr>
        </p:pic>
        <p:grpSp>
          <p:nvGrpSpPr>
            <p:cNvPr id="17" name="グループ化 16"/>
            <p:cNvGrpSpPr/>
            <p:nvPr/>
          </p:nvGrpSpPr>
          <p:grpSpPr>
            <a:xfrm>
              <a:off x="1928794" y="3571876"/>
              <a:ext cx="1163131" cy="1214446"/>
              <a:chOff x="2000232" y="3286124"/>
              <a:chExt cx="1619250" cy="1690688"/>
            </a:xfrm>
          </p:grpSpPr>
          <p:pic>
            <p:nvPicPr>
              <p:cNvPr id="14" name="Picture 11" descr="D:\HAL\28_HF21\09‗資料\monster07.png"/>
              <p:cNvPicPr>
                <a:picLocks noChangeAspect="1" noChangeArrowheads="1"/>
              </p:cNvPicPr>
              <p:nvPr/>
            </p:nvPicPr>
            <p:blipFill>
              <a:blip r:embed="rId5"/>
              <a:srcRect/>
              <a:stretch>
                <a:fillRect/>
              </a:stretch>
            </p:blipFill>
            <p:spPr bwMode="auto">
              <a:xfrm>
                <a:off x="2000232" y="3357562"/>
                <a:ext cx="1619250" cy="1619250"/>
              </a:xfrm>
              <a:prstGeom prst="rect">
                <a:avLst/>
              </a:prstGeom>
              <a:noFill/>
            </p:spPr>
          </p:pic>
          <p:grpSp>
            <p:nvGrpSpPr>
              <p:cNvPr id="6" name="グループ化 5"/>
              <p:cNvGrpSpPr/>
              <p:nvPr/>
            </p:nvGrpSpPr>
            <p:grpSpPr>
              <a:xfrm>
                <a:off x="2143108" y="3286124"/>
                <a:ext cx="530135" cy="714380"/>
                <a:chOff x="1428728" y="2500306"/>
                <a:chExt cx="689175" cy="928694"/>
              </a:xfrm>
            </p:grpSpPr>
            <p:pic>
              <p:nvPicPr>
                <p:cNvPr id="7" name="Picture 2" descr="D:\HAL\28_HF21\09‗資料\youkai_hitodama.png"/>
                <p:cNvPicPr>
                  <a:picLocks noChangeAspect="1" noChangeArrowheads="1"/>
                </p:cNvPicPr>
                <p:nvPr/>
              </p:nvPicPr>
              <p:blipFill>
                <a:blip r:embed="rId6" cstate="print"/>
                <a:srcRect r="33583"/>
                <a:stretch>
                  <a:fillRect/>
                </a:stretch>
              </p:blipFill>
              <p:spPr bwMode="auto">
                <a:xfrm>
                  <a:off x="1428728" y="2500306"/>
                  <a:ext cx="689175" cy="928694"/>
                </a:xfrm>
                <a:prstGeom prst="rect">
                  <a:avLst/>
                </a:prstGeom>
                <a:noFill/>
              </p:spPr>
            </p:pic>
            <p:pic>
              <p:nvPicPr>
                <p:cNvPr id="8" name="Picture 16" descr="D:\HAL\28_HF21\09‗資料\eye12_side2.png"/>
                <p:cNvPicPr>
                  <a:picLocks noChangeAspect="1" noChangeArrowheads="1"/>
                </p:cNvPicPr>
                <p:nvPr/>
              </p:nvPicPr>
              <p:blipFill>
                <a:blip r:embed="rId7" cstate="print"/>
                <a:srcRect/>
                <a:stretch>
                  <a:fillRect/>
                </a:stretch>
              </p:blipFill>
              <p:spPr bwMode="auto">
                <a:xfrm flipH="1">
                  <a:off x="1590672" y="2857500"/>
                  <a:ext cx="408217" cy="214314"/>
                </a:xfrm>
                <a:prstGeom prst="rect">
                  <a:avLst/>
                </a:prstGeom>
                <a:noFill/>
              </p:spPr>
            </p:pic>
          </p:grpSp>
        </p:grpSp>
        <p:pic>
          <p:nvPicPr>
            <p:cNvPr id="18" name="Picture 3" descr="D:\HAL\28_HF21\09‗資料\kansetsutsuu_ude.png"/>
            <p:cNvPicPr>
              <a:picLocks noChangeAspect="1" noChangeArrowheads="1"/>
            </p:cNvPicPr>
            <p:nvPr/>
          </p:nvPicPr>
          <p:blipFill>
            <a:blip r:embed="rId4"/>
            <a:srcRect l="10108" t="52500" r="73719" b="25000"/>
            <a:stretch>
              <a:fillRect/>
            </a:stretch>
          </p:blipFill>
          <p:spPr bwMode="auto">
            <a:xfrm rot="7078338">
              <a:off x="2580081" y="3302648"/>
              <a:ext cx="381003" cy="571504"/>
            </a:xfrm>
            <a:prstGeom prst="rect">
              <a:avLst/>
            </a:prstGeom>
            <a:noFill/>
          </p:spPr>
        </p:pic>
        <p:grpSp>
          <p:nvGrpSpPr>
            <p:cNvPr id="22" name="グループ化 23"/>
            <p:cNvGrpSpPr/>
            <p:nvPr/>
          </p:nvGrpSpPr>
          <p:grpSpPr>
            <a:xfrm>
              <a:off x="2143108" y="3143248"/>
              <a:ext cx="785818" cy="95259"/>
              <a:chOff x="3857620" y="2643182"/>
              <a:chExt cx="3286148" cy="142876"/>
            </a:xfrm>
          </p:grpSpPr>
          <p:sp>
            <p:nvSpPr>
              <p:cNvPr id="23" name="角丸四角形 22"/>
              <p:cNvSpPr/>
              <p:nvPr/>
            </p:nvSpPr>
            <p:spPr>
              <a:xfrm>
                <a:off x="3857620" y="2643182"/>
                <a:ext cx="1714512" cy="142876"/>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p:cNvSpPr/>
              <p:nvPr/>
            </p:nvSpPr>
            <p:spPr>
              <a:xfrm>
                <a:off x="3857620" y="2643182"/>
                <a:ext cx="3286148"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3"/>
            <p:cNvGrpSpPr/>
            <p:nvPr/>
          </p:nvGrpSpPr>
          <p:grpSpPr>
            <a:xfrm>
              <a:off x="4357686" y="3143248"/>
              <a:ext cx="785818" cy="95259"/>
              <a:chOff x="3857620" y="2643182"/>
              <a:chExt cx="3286148" cy="142876"/>
            </a:xfrm>
          </p:grpSpPr>
          <p:sp>
            <p:nvSpPr>
              <p:cNvPr id="26" name="角丸四角形 25"/>
              <p:cNvSpPr/>
              <p:nvPr/>
            </p:nvSpPr>
            <p:spPr>
              <a:xfrm>
                <a:off x="3857620" y="2643182"/>
                <a:ext cx="2688667" cy="142876"/>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角丸四角形 26"/>
              <p:cNvSpPr/>
              <p:nvPr/>
            </p:nvSpPr>
            <p:spPr>
              <a:xfrm>
                <a:off x="3857620" y="2643182"/>
                <a:ext cx="3286148"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8" name="コンテンツ プレースホルダ 2"/>
          <p:cNvSpPr txBox="1">
            <a:spLocks/>
          </p:cNvSpPr>
          <p:nvPr/>
        </p:nvSpPr>
        <p:spPr>
          <a:xfrm>
            <a:off x="285720" y="2128294"/>
            <a:ext cx="4500594" cy="714380"/>
          </a:xfrm>
          <a:prstGeom prst="rect">
            <a:avLst/>
          </a:prstGeom>
          <a:solidFill>
            <a:schemeClr val="accent6">
              <a:lumMod val="40000"/>
              <a:lumOff val="60000"/>
            </a:schemeClr>
          </a:solidFill>
        </p:spPr>
        <p:txBody>
          <a:bodyPr vert="horz" lIns="91440" tIns="45720" rIns="91440" bIns="45720" rtlCol="0">
            <a:noAutofit/>
          </a:bodyPr>
          <a:lstStyle/>
          <a:p>
            <a:pPr marL="342900" lvl="0" indent="-342900" algn="ctr">
              <a:spcBef>
                <a:spcPct val="20000"/>
              </a:spcBef>
              <a:defRPr/>
            </a:pPr>
            <a:r>
              <a:rPr lang="ja-JP" altLang="en-US" sz="1600" dirty="0" smtClean="0">
                <a:solidFill>
                  <a:schemeClr val="accent3">
                    <a:lumMod val="50000"/>
                  </a:schemeClr>
                </a:solidFill>
              </a:rPr>
              <a:t>相手は全員</a:t>
            </a:r>
            <a:r>
              <a:rPr lang="ja-JP" altLang="en-US" sz="1600" dirty="0" smtClean="0">
                <a:solidFill>
                  <a:srgbClr val="FF0000"/>
                </a:solidFill>
              </a:rPr>
              <a:t>アンデッド</a:t>
            </a:r>
            <a:r>
              <a:rPr lang="en-US" altLang="ja-JP" sz="1600" dirty="0" smtClean="0">
                <a:solidFill>
                  <a:srgbClr val="FF0000"/>
                </a:solidFill>
              </a:rPr>
              <a:t>(</a:t>
            </a:r>
            <a:r>
              <a:rPr lang="ja-JP" altLang="en-US" sz="1600" dirty="0" smtClean="0">
                <a:solidFill>
                  <a:srgbClr val="FF0000"/>
                </a:solidFill>
              </a:rPr>
              <a:t>死体</a:t>
            </a:r>
            <a:r>
              <a:rPr lang="en-US" altLang="ja-JP" sz="1600" dirty="0" smtClean="0">
                <a:solidFill>
                  <a:srgbClr val="FF0000"/>
                </a:solidFill>
              </a:rPr>
              <a:t>)</a:t>
            </a:r>
          </a:p>
          <a:p>
            <a:pPr marL="342900" lvl="0" indent="-342900" algn="ctr">
              <a:spcBef>
                <a:spcPct val="20000"/>
              </a:spcBef>
              <a:defRPr/>
            </a:pPr>
            <a:r>
              <a:rPr lang="ja-JP" altLang="en-US" sz="1600" dirty="0" smtClean="0">
                <a:solidFill>
                  <a:schemeClr val="accent3">
                    <a:lumMod val="50000"/>
                  </a:schemeClr>
                </a:solidFill>
              </a:rPr>
              <a:t>攻撃すると自分の身体もダメージを受けてしまう！</a:t>
            </a:r>
            <a:endParaRPr lang="ja-JP" altLang="en-US" sz="1600" dirty="0">
              <a:solidFill>
                <a:schemeClr val="accent3">
                  <a:lumMod val="50000"/>
                </a:schemeClr>
              </a:solidFill>
            </a:endParaRPr>
          </a:p>
        </p:txBody>
      </p:sp>
      <p:sp>
        <p:nvSpPr>
          <p:cNvPr id="30" name="コンテンツ プレースホルダ 2"/>
          <p:cNvSpPr txBox="1">
            <a:spLocks/>
          </p:cNvSpPr>
          <p:nvPr/>
        </p:nvSpPr>
        <p:spPr>
          <a:xfrm>
            <a:off x="5429256" y="2128294"/>
            <a:ext cx="2214578" cy="714380"/>
          </a:xfrm>
          <a:prstGeom prst="rect">
            <a:avLst/>
          </a:prstGeom>
          <a:solidFill>
            <a:schemeClr val="accent6">
              <a:lumMod val="40000"/>
              <a:lumOff val="60000"/>
            </a:schemeClr>
          </a:solidFill>
        </p:spPr>
        <p:txBody>
          <a:bodyPr vert="horz" lIns="91440" tIns="45720" rIns="91440" bIns="45720" rtlCol="0">
            <a:noAutofit/>
          </a:bodyPr>
          <a:lstStyle/>
          <a:p>
            <a:pPr marL="342900" lvl="0" indent="-342900" algn="ctr">
              <a:spcBef>
                <a:spcPct val="20000"/>
              </a:spcBef>
              <a:defRPr/>
            </a:pPr>
            <a:r>
              <a:rPr lang="ja-JP" altLang="en-US" sz="1600" dirty="0" smtClean="0">
                <a:solidFill>
                  <a:schemeClr val="accent3">
                    <a:lumMod val="50000"/>
                  </a:schemeClr>
                </a:solidFill>
              </a:rPr>
              <a:t>上手く立ち回って</a:t>
            </a:r>
            <a:endParaRPr lang="en-US" altLang="ja-JP" sz="1600" dirty="0" smtClean="0">
              <a:solidFill>
                <a:schemeClr val="accent3">
                  <a:lumMod val="50000"/>
                </a:schemeClr>
              </a:solidFill>
            </a:endParaRPr>
          </a:p>
          <a:p>
            <a:pPr marL="342900" lvl="0" indent="-342900" algn="ctr">
              <a:spcBef>
                <a:spcPct val="20000"/>
              </a:spcBef>
              <a:defRPr/>
            </a:pPr>
            <a:r>
              <a:rPr lang="ja-JP" altLang="en-US" sz="1600" dirty="0" smtClean="0">
                <a:solidFill>
                  <a:schemeClr val="accent3">
                    <a:lumMod val="50000"/>
                  </a:schemeClr>
                </a:solidFill>
              </a:rPr>
              <a:t>生き残ろう！</a:t>
            </a:r>
            <a:endParaRPr lang="ja-JP" altLang="en-US" sz="1600" dirty="0">
              <a:solidFill>
                <a:schemeClr val="accent3">
                  <a:lumMod val="50000"/>
                </a:schemeClr>
              </a:solidFill>
            </a:endParaRPr>
          </a:p>
        </p:txBody>
      </p:sp>
      <p:grpSp>
        <p:nvGrpSpPr>
          <p:cNvPr id="49" name="グループ化 48"/>
          <p:cNvGrpSpPr/>
          <p:nvPr/>
        </p:nvGrpSpPr>
        <p:grpSpPr>
          <a:xfrm>
            <a:off x="5705288" y="3002802"/>
            <a:ext cx="1857388" cy="1017133"/>
            <a:chOff x="6215074" y="3554875"/>
            <a:chExt cx="1857388" cy="1017133"/>
          </a:xfrm>
        </p:grpSpPr>
        <p:pic>
          <p:nvPicPr>
            <p:cNvPr id="9" name="Picture 3" descr="D:\HAL\28_HF21\09‗資料\monster11.png"/>
            <p:cNvPicPr>
              <a:picLocks noChangeAspect="1" noChangeArrowheads="1"/>
            </p:cNvPicPr>
            <p:nvPr/>
          </p:nvPicPr>
          <p:blipFill>
            <a:blip r:embed="rId8"/>
            <a:srcRect/>
            <a:stretch>
              <a:fillRect/>
            </a:stretch>
          </p:blipFill>
          <p:spPr bwMode="auto">
            <a:xfrm>
              <a:off x="7215206" y="3714752"/>
              <a:ext cx="857256" cy="857256"/>
            </a:xfrm>
            <a:prstGeom prst="rect">
              <a:avLst/>
            </a:prstGeom>
            <a:noFill/>
          </p:spPr>
        </p:pic>
        <p:pic>
          <p:nvPicPr>
            <p:cNvPr id="12" name="Picture 10" descr="D:\HAL\28_HF21\09‗資料\monster06.png"/>
            <p:cNvPicPr>
              <a:picLocks noChangeAspect="1" noChangeArrowheads="1"/>
            </p:cNvPicPr>
            <p:nvPr/>
          </p:nvPicPr>
          <p:blipFill>
            <a:blip r:embed="rId9"/>
            <a:srcRect/>
            <a:stretch>
              <a:fillRect/>
            </a:stretch>
          </p:blipFill>
          <p:spPr bwMode="auto">
            <a:xfrm>
              <a:off x="6215074" y="3786190"/>
              <a:ext cx="714380" cy="714380"/>
            </a:xfrm>
            <a:prstGeom prst="rect">
              <a:avLst/>
            </a:prstGeom>
            <a:noFill/>
          </p:spPr>
        </p:pic>
        <p:pic>
          <p:nvPicPr>
            <p:cNvPr id="31" name="Picture 3" descr="D:\HAL\28_HF21\09‗資料\kansetsutsuu_ude.png"/>
            <p:cNvPicPr>
              <a:picLocks noChangeAspect="1" noChangeArrowheads="1"/>
            </p:cNvPicPr>
            <p:nvPr/>
          </p:nvPicPr>
          <p:blipFill>
            <a:blip r:embed="rId4"/>
            <a:srcRect l="10108" t="52500" r="73719" b="25000"/>
            <a:stretch>
              <a:fillRect/>
            </a:stretch>
          </p:blipFill>
          <p:spPr bwMode="auto">
            <a:xfrm rot="1580153">
              <a:off x="7107889" y="3555292"/>
              <a:ext cx="381003" cy="571504"/>
            </a:xfrm>
            <a:prstGeom prst="rect">
              <a:avLst/>
            </a:prstGeom>
            <a:noFill/>
          </p:spPr>
        </p:pic>
        <p:pic>
          <p:nvPicPr>
            <p:cNvPr id="32" name="Picture 3" descr="D:\HAL\28_HF21\09‗資料\kansetsutsuu_ude.png"/>
            <p:cNvPicPr>
              <a:picLocks noChangeAspect="1" noChangeArrowheads="1"/>
            </p:cNvPicPr>
            <p:nvPr/>
          </p:nvPicPr>
          <p:blipFill>
            <a:blip r:embed="rId4"/>
            <a:srcRect l="10108" t="52500" r="73719" b="25000"/>
            <a:stretch>
              <a:fillRect/>
            </a:stretch>
          </p:blipFill>
          <p:spPr bwMode="auto">
            <a:xfrm rot="8305852">
              <a:off x="6713891" y="3554875"/>
              <a:ext cx="381003" cy="571504"/>
            </a:xfrm>
            <a:prstGeom prst="rect">
              <a:avLst/>
            </a:prstGeom>
            <a:noFill/>
          </p:spPr>
        </p:pic>
      </p:grpSp>
      <p:sp>
        <p:nvSpPr>
          <p:cNvPr id="33" name="コンテンツ プレースホルダ 2"/>
          <p:cNvSpPr txBox="1">
            <a:spLocks/>
          </p:cNvSpPr>
          <p:nvPr/>
        </p:nvSpPr>
        <p:spPr>
          <a:xfrm>
            <a:off x="6215074" y="3929066"/>
            <a:ext cx="928694" cy="35719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200" b="0" i="0" u="sng" strike="noStrike" kern="1200" cap="none" spc="0" normalizeH="0" baseline="0" noProof="0" dirty="0" smtClean="0">
                <a:ln>
                  <a:noFill/>
                </a:ln>
                <a:solidFill>
                  <a:schemeClr val="accent3">
                    <a:lumMod val="50000"/>
                  </a:schemeClr>
                </a:solidFill>
                <a:effectLst/>
                <a:uLnTx/>
                <a:uFillTx/>
                <a:latin typeface="+mn-lt"/>
                <a:ea typeface="+mn-ea"/>
                <a:cs typeface="+mn-cs"/>
              </a:rPr>
              <a:t>同士討ち</a:t>
            </a:r>
            <a:endParaRPr kumimoji="1" lang="en-US" altLang="ja-JP" sz="1200" b="0" i="0" u="sng"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grpSp>
        <p:nvGrpSpPr>
          <p:cNvPr id="39" name="グループ化 38"/>
          <p:cNvGrpSpPr/>
          <p:nvPr/>
        </p:nvGrpSpPr>
        <p:grpSpPr>
          <a:xfrm>
            <a:off x="7000892" y="4357694"/>
            <a:ext cx="785818" cy="834380"/>
            <a:chOff x="7786710" y="5000636"/>
            <a:chExt cx="785818" cy="834380"/>
          </a:xfrm>
        </p:grpSpPr>
        <p:pic>
          <p:nvPicPr>
            <p:cNvPr id="13" name="Picture 14" descr="D:\HAL\28_HF21\09‗資料\monster10.png"/>
            <p:cNvPicPr>
              <a:picLocks noChangeAspect="1" noChangeArrowheads="1"/>
            </p:cNvPicPr>
            <p:nvPr/>
          </p:nvPicPr>
          <p:blipFill>
            <a:blip r:embed="rId10"/>
            <a:srcRect/>
            <a:stretch>
              <a:fillRect/>
            </a:stretch>
          </p:blipFill>
          <p:spPr bwMode="auto">
            <a:xfrm>
              <a:off x="7819070" y="5120636"/>
              <a:ext cx="714380" cy="714380"/>
            </a:xfrm>
            <a:prstGeom prst="rect">
              <a:avLst/>
            </a:prstGeom>
            <a:noFill/>
          </p:spPr>
        </p:pic>
        <p:grpSp>
          <p:nvGrpSpPr>
            <p:cNvPr id="36" name="グループ化 23"/>
            <p:cNvGrpSpPr/>
            <p:nvPr/>
          </p:nvGrpSpPr>
          <p:grpSpPr>
            <a:xfrm>
              <a:off x="7786710" y="5000636"/>
              <a:ext cx="785818" cy="95259"/>
              <a:chOff x="3857620" y="2643182"/>
              <a:chExt cx="3286148" cy="142876"/>
            </a:xfrm>
          </p:grpSpPr>
          <p:sp>
            <p:nvSpPr>
              <p:cNvPr id="37" name="角丸四角形 36"/>
              <p:cNvSpPr/>
              <p:nvPr/>
            </p:nvSpPr>
            <p:spPr>
              <a:xfrm>
                <a:off x="3857620" y="2643182"/>
                <a:ext cx="597481" cy="142876"/>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角丸四角形 37"/>
              <p:cNvSpPr/>
              <p:nvPr/>
            </p:nvSpPr>
            <p:spPr>
              <a:xfrm>
                <a:off x="3857620" y="2643182"/>
                <a:ext cx="3286148" cy="1428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8" name="グループ化 47"/>
          <p:cNvGrpSpPr/>
          <p:nvPr/>
        </p:nvGrpSpPr>
        <p:grpSpPr>
          <a:xfrm>
            <a:off x="5500694" y="4143380"/>
            <a:ext cx="1296019" cy="1071570"/>
            <a:chOff x="6143636" y="4786322"/>
            <a:chExt cx="1296019" cy="1071570"/>
          </a:xfrm>
        </p:grpSpPr>
        <p:pic>
          <p:nvPicPr>
            <p:cNvPr id="4100" name="Picture 4" descr="D:\HAL\28_HF21\09‗資料\game_ken.png"/>
            <p:cNvPicPr>
              <a:picLocks noChangeAspect="1" noChangeArrowheads="1"/>
            </p:cNvPicPr>
            <p:nvPr/>
          </p:nvPicPr>
          <p:blipFill>
            <a:blip r:embed="rId11" cstate="print"/>
            <a:srcRect/>
            <a:stretch>
              <a:fillRect/>
            </a:stretch>
          </p:blipFill>
          <p:spPr bwMode="auto">
            <a:xfrm rot="4545376">
              <a:off x="6947532" y="5339712"/>
              <a:ext cx="492123" cy="492123"/>
            </a:xfrm>
            <a:prstGeom prst="rect">
              <a:avLst/>
            </a:prstGeom>
            <a:noFill/>
          </p:spPr>
        </p:pic>
        <p:grpSp>
          <p:nvGrpSpPr>
            <p:cNvPr id="45" name="グループ化 44"/>
            <p:cNvGrpSpPr/>
            <p:nvPr/>
          </p:nvGrpSpPr>
          <p:grpSpPr>
            <a:xfrm>
              <a:off x="6143636" y="4786322"/>
              <a:ext cx="928694" cy="1071570"/>
              <a:chOff x="6143636" y="4786322"/>
              <a:chExt cx="928694" cy="1071570"/>
            </a:xfrm>
          </p:grpSpPr>
          <p:pic>
            <p:nvPicPr>
              <p:cNvPr id="11" name="Picture 7" descr="D:\HAL\28_HF21\09‗資料\monster03.png"/>
              <p:cNvPicPr>
                <a:picLocks noChangeAspect="1" noChangeArrowheads="1"/>
              </p:cNvPicPr>
              <p:nvPr/>
            </p:nvPicPr>
            <p:blipFill>
              <a:blip r:embed="rId12"/>
              <a:srcRect/>
              <a:stretch>
                <a:fillRect/>
              </a:stretch>
            </p:blipFill>
            <p:spPr bwMode="auto">
              <a:xfrm>
                <a:off x="6143636" y="4929198"/>
                <a:ext cx="928694" cy="928694"/>
              </a:xfrm>
              <a:prstGeom prst="rect">
                <a:avLst/>
              </a:prstGeom>
              <a:noFill/>
            </p:spPr>
          </p:pic>
          <p:grpSp>
            <p:nvGrpSpPr>
              <p:cNvPr id="42" name="グループ化 41"/>
              <p:cNvGrpSpPr/>
              <p:nvPr/>
            </p:nvGrpSpPr>
            <p:grpSpPr>
              <a:xfrm>
                <a:off x="6143636" y="4786322"/>
                <a:ext cx="371094" cy="500066"/>
                <a:chOff x="1428728" y="2500306"/>
                <a:chExt cx="689175" cy="928694"/>
              </a:xfrm>
            </p:grpSpPr>
            <p:pic>
              <p:nvPicPr>
                <p:cNvPr id="43" name="Picture 2" descr="D:\HAL\28_HF21\09‗資料\youkai_hitodama.png"/>
                <p:cNvPicPr>
                  <a:picLocks noChangeAspect="1" noChangeArrowheads="1"/>
                </p:cNvPicPr>
                <p:nvPr/>
              </p:nvPicPr>
              <p:blipFill>
                <a:blip r:embed="rId13" cstate="print"/>
                <a:srcRect r="33583"/>
                <a:stretch>
                  <a:fillRect/>
                </a:stretch>
              </p:blipFill>
              <p:spPr bwMode="auto">
                <a:xfrm>
                  <a:off x="1428728" y="2500306"/>
                  <a:ext cx="689175" cy="928694"/>
                </a:xfrm>
                <a:prstGeom prst="rect">
                  <a:avLst/>
                </a:prstGeom>
                <a:noFill/>
              </p:spPr>
            </p:pic>
            <p:pic>
              <p:nvPicPr>
                <p:cNvPr id="44" name="Picture 16" descr="D:\HAL\28_HF21\09‗資料\eye12_side2.png"/>
                <p:cNvPicPr>
                  <a:picLocks noChangeAspect="1" noChangeArrowheads="1"/>
                </p:cNvPicPr>
                <p:nvPr/>
              </p:nvPicPr>
              <p:blipFill>
                <a:blip r:embed="rId14" cstate="print"/>
                <a:srcRect/>
                <a:stretch>
                  <a:fillRect/>
                </a:stretch>
              </p:blipFill>
              <p:spPr bwMode="auto">
                <a:xfrm flipH="1">
                  <a:off x="1590672" y="2857500"/>
                  <a:ext cx="408217" cy="214314"/>
                </a:xfrm>
                <a:prstGeom prst="rect">
                  <a:avLst/>
                </a:prstGeom>
                <a:noFill/>
              </p:spPr>
            </p:pic>
          </p:grpSp>
        </p:grpSp>
      </p:grpSp>
      <p:sp>
        <p:nvSpPr>
          <p:cNvPr id="46" name="コンテンツ プレースホルダ 2"/>
          <p:cNvSpPr txBox="1">
            <a:spLocks/>
          </p:cNvSpPr>
          <p:nvPr/>
        </p:nvSpPr>
        <p:spPr>
          <a:xfrm>
            <a:off x="6215074" y="5286388"/>
            <a:ext cx="928694" cy="35719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200" b="0" i="0" u="sng" strike="noStrike" kern="1200" cap="none" spc="0" normalizeH="0" baseline="0" noProof="0" dirty="0" smtClean="0">
                <a:ln>
                  <a:noFill/>
                </a:ln>
                <a:solidFill>
                  <a:schemeClr val="accent3">
                    <a:lumMod val="50000"/>
                  </a:schemeClr>
                </a:solidFill>
                <a:effectLst/>
                <a:uLnTx/>
                <a:uFillTx/>
                <a:latin typeface="+mn-lt"/>
                <a:ea typeface="+mn-ea"/>
                <a:cs typeface="+mn-cs"/>
              </a:rPr>
              <a:t>漁夫の利</a:t>
            </a:r>
            <a:endParaRPr kumimoji="1" lang="en-US" altLang="ja-JP" sz="1200" b="0" i="0" u="sng"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sp>
        <p:nvSpPr>
          <p:cNvPr id="50" name="コンテンツ プレースホルダ 2"/>
          <p:cNvSpPr txBox="1">
            <a:spLocks/>
          </p:cNvSpPr>
          <p:nvPr/>
        </p:nvSpPr>
        <p:spPr>
          <a:xfrm>
            <a:off x="6165748" y="6605585"/>
            <a:ext cx="1285884" cy="357190"/>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200" b="0" i="0" u="sng" strike="noStrike" kern="1200" cap="none" spc="0" normalizeH="0" baseline="0" noProof="0" dirty="0" smtClean="0">
                <a:ln>
                  <a:noFill/>
                </a:ln>
                <a:solidFill>
                  <a:schemeClr val="accent3">
                    <a:lumMod val="50000"/>
                  </a:schemeClr>
                </a:solidFill>
                <a:effectLst/>
                <a:uLnTx/>
                <a:uFillTx/>
                <a:latin typeface="+mn-lt"/>
                <a:ea typeface="+mn-ea"/>
                <a:cs typeface="+mn-cs"/>
              </a:rPr>
              <a:t>時には一騎打ち</a:t>
            </a:r>
            <a:endParaRPr kumimoji="1" lang="en-US" altLang="ja-JP" sz="1200" b="0" i="0" u="sng"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grpSp>
        <p:nvGrpSpPr>
          <p:cNvPr id="67" name="グループ化 66"/>
          <p:cNvGrpSpPr/>
          <p:nvPr/>
        </p:nvGrpSpPr>
        <p:grpSpPr>
          <a:xfrm>
            <a:off x="5572132" y="5572140"/>
            <a:ext cx="1180289" cy="1071594"/>
            <a:chOff x="2714612" y="5143488"/>
            <a:chExt cx="1809736" cy="1643074"/>
          </a:xfrm>
        </p:grpSpPr>
        <p:pic>
          <p:nvPicPr>
            <p:cNvPr id="53" name="Picture 2" descr="D:\HAL\28_HF21\09‗資料\game_ken.png"/>
            <p:cNvPicPr>
              <a:picLocks noChangeAspect="1" noChangeArrowheads="1"/>
            </p:cNvPicPr>
            <p:nvPr/>
          </p:nvPicPr>
          <p:blipFill>
            <a:blip r:embed="rId15" cstate="print"/>
            <a:srcRect/>
            <a:stretch>
              <a:fillRect/>
            </a:stretch>
          </p:blipFill>
          <p:spPr bwMode="auto">
            <a:xfrm>
              <a:off x="3714744" y="5143488"/>
              <a:ext cx="809604" cy="809604"/>
            </a:xfrm>
            <a:prstGeom prst="rect">
              <a:avLst/>
            </a:prstGeom>
            <a:noFill/>
          </p:spPr>
        </p:pic>
        <p:grpSp>
          <p:nvGrpSpPr>
            <p:cNvPr id="55" name="グループ化 16"/>
            <p:cNvGrpSpPr/>
            <p:nvPr/>
          </p:nvGrpSpPr>
          <p:grpSpPr>
            <a:xfrm>
              <a:off x="2714612" y="5572116"/>
              <a:ext cx="1163131" cy="1214446"/>
              <a:chOff x="2000232" y="3286124"/>
              <a:chExt cx="1619250" cy="1690688"/>
            </a:xfrm>
          </p:grpSpPr>
          <p:pic>
            <p:nvPicPr>
              <p:cNvPr id="63" name="Picture 11" descr="D:\HAL\28_HF21\09‗資料\monster07.png"/>
              <p:cNvPicPr>
                <a:picLocks noChangeAspect="1" noChangeArrowheads="1"/>
              </p:cNvPicPr>
              <p:nvPr/>
            </p:nvPicPr>
            <p:blipFill>
              <a:blip r:embed="rId5"/>
              <a:srcRect/>
              <a:stretch>
                <a:fillRect/>
              </a:stretch>
            </p:blipFill>
            <p:spPr bwMode="auto">
              <a:xfrm>
                <a:off x="2000232" y="3357562"/>
                <a:ext cx="1619250" cy="1619250"/>
              </a:xfrm>
              <a:prstGeom prst="rect">
                <a:avLst/>
              </a:prstGeom>
              <a:noFill/>
            </p:spPr>
          </p:pic>
          <p:grpSp>
            <p:nvGrpSpPr>
              <p:cNvPr id="64" name="グループ化 5"/>
              <p:cNvGrpSpPr/>
              <p:nvPr/>
            </p:nvGrpSpPr>
            <p:grpSpPr>
              <a:xfrm>
                <a:off x="2143108" y="3286124"/>
                <a:ext cx="530135" cy="714380"/>
                <a:chOff x="1428728" y="2500306"/>
                <a:chExt cx="689175" cy="928694"/>
              </a:xfrm>
            </p:grpSpPr>
            <p:pic>
              <p:nvPicPr>
                <p:cNvPr id="65" name="Picture 2" descr="D:\HAL\28_HF21\09‗資料\youkai_hitodama.png"/>
                <p:cNvPicPr>
                  <a:picLocks noChangeAspect="1" noChangeArrowheads="1"/>
                </p:cNvPicPr>
                <p:nvPr/>
              </p:nvPicPr>
              <p:blipFill>
                <a:blip r:embed="rId16" cstate="print"/>
                <a:srcRect r="33583"/>
                <a:stretch>
                  <a:fillRect/>
                </a:stretch>
              </p:blipFill>
              <p:spPr bwMode="auto">
                <a:xfrm>
                  <a:off x="1428728" y="2500306"/>
                  <a:ext cx="689175" cy="928694"/>
                </a:xfrm>
                <a:prstGeom prst="rect">
                  <a:avLst/>
                </a:prstGeom>
                <a:noFill/>
              </p:spPr>
            </p:pic>
            <p:pic>
              <p:nvPicPr>
                <p:cNvPr id="66" name="Picture 16" descr="D:\HAL\28_HF21\09‗資料\eye12_side2.png"/>
                <p:cNvPicPr>
                  <a:picLocks noChangeAspect="1" noChangeArrowheads="1"/>
                </p:cNvPicPr>
                <p:nvPr/>
              </p:nvPicPr>
              <p:blipFill>
                <a:blip r:embed="rId17" cstate="print"/>
                <a:srcRect/>
                <a:stretch>
                  <a:fillRect/>
                </a:stretch>
              </p:blipFill>
              <p:spPr bwMode="auto">
                <a:xfrm flipH="1">
                  <a:off x="1590672" y="2857500"/>
                  <a:ext cx="408217" cy="214314"/>
                </a:xfrm>
                <a:prstGeom prst="rect">
                  <a:avLst/>
                </a:prstGeom>
                <a:noFill/>
              </p:spPr>
            </p:pic>
          </p:grpSp>
        </p:grpSp>
        <p:pic>
          <p:nvPicPr>
            <p:cNvPr id="56" name="Picture 3" descr="D:\HAL\28_HF21\09‗資料\kansetsutsuu_ude.png"/>
            <p:cNvPicPr>
              <a:picLocks noChangeAspect="1" noChangeArrowheads="1"/>
            </p:cNvPicPr>
            <p:nvPr/>
          </p:nvPicPr>
          <p:blipFill>
            <a:blip r:embed="rId4"/>
            <a:srcRect l="10108" t="52500" r="73719" b="25000"/>
            <a:stretch>
              <a:fillRect/>
            </a:stretch>
          </p:blipFill>
          <p:spPr bwMode="auto">
            <a:xfrm rot="7078338">
              <a:off x="3365899" y="5302888"/>
              <a:ext cx="381003" cy="571504"/>
            </a:xfrm>
            <a:prstGeom prst="rect">
              <a:avLst/>
            </a:prstGeom>
            <a:noFill/>
          </p:spPr>
        </p:pic>
      </p:grpSp>
      <p:grpSp>
        <p:nvGrpSpPr>
          <p:cNvPr id="69" name="グループ化 68"/>
          <p:cNvGrpSpPr/>
          <p:nvPr/>
        </p:nvGrpSpPr>
        <p:grpSpPr>
          <a:xfrm>
            <a:off x="6643702" y="5643578"/>
            <a:ext cx="1214446" cy="928694"/>
            <a:chOff x="7429520" y="5643578"/>
            <a:chExt cx="1214446" cy="928694"/>
          </a:xfrm>
        </p:grpSpPr>
        <p:pic>
          <p:nvPicPr>
            <p:cNvPr id="35" name="Picture 12" descr="D:\HAL\28_HF21\09‗資料\monster08.png"/>
            <p:cNvPicPr>
              <a:picLocks noChangeAspect="1" noChangeArrowheads="1"/>
            </p:cNvPicPr>
            <p:nvPr/>
          </p:nvPicPr>
          <p:blipFill>
            <a:blip r:embed="rId18"/>
            <a:srcRect/>
            <a:stretch>
              <a:fillRect/>
            </a:stretch>
          </p:blipFill>
          <p:spPr bwMode="auto">
            <a:xfrm>
              <a:off x="7858148" y="5786454"/>
              <a:ext cx="785818" cy="785818"/>
            </a:xfrm>
            <a:prstGeom prst="rect">
              <a:avLst/>
            </a:prstGeom>
            <a:noFill/>
          </p:spPr>
        </p:pic>
        <p:pic>
          <p:nvPicPr>
            <p:cNvPr id="68" name="Picture 2" descr="D:\HAL\28_HF21\09‗資料\game_ken.png"/>
            <p:cNvPicPr>
              <a:picLocks noChangeAspect="1" noChangeArrowheads="1"/>
            </p:cNvPicPr>
            <p:nvPr/>
          </p:nvPicPr>
          <p:blipFill>
            <a:blip r:embed="rId15" cstate="print"/>
            <a:srcRect/>
            <a:stretch>
              <a:fillRect/>
            </a:stretch>
          </p:blipFill>
          <p:spPr bwMode="auto">
            <a:xfrm rot="16200000">
              <a:off x="7429520" y="5643578"/>
              <a:ext cx="528014" cy="528014"/>
            </a:xfrm>
            <a:prstGeom prst="rect">
              <a:avLst/>
            </a:prstGeom>
            <a:noFill/>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縦巻き 8"/>
          <p:cNvSpPr/>
          <p:nvPr/>
        </p:nvSpPr>
        <p:spPr>
          <a:xfrm>
            <a:off x="3303917" y="785794"/>
            <a:ext cx="5697239" cy="6000792"/>
          </a:xfrm>
          <a:prstGeom prst="verticalScroll">
            <a:avLst/>
          </a:prstGeom>
          <a:solidFill>
            <a:srgbClr val="DBCEC7"/>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0" y="0"/>
            <a:ext cx="8229600" cy="1143000"/>
          </a:xfrm>
        </p:spPr>
        <p:txBody>
          <a:bodyPr/>
          <a:lstStyle/>
          <a:p>
            <a:pPr algn="l"/>
            <a:r>
              <a:rPr lang="ja-JP" altLang="en-US" dirty="0" smtClean="0">
                <a:solidFill>
                  <a:srgbClr val="FF0000"/>
                </a:solidFill>
              </a:rPr>
              <a:t>世界観・ストーリー</a:t>
            </a:r>
            <a:endParaRPr kumimoji="1" lang="ja-JP" altLang="en-US" dirty="0">
              <a:solidFill>
                <a:srgbClr val="FF0000"/>
              </a:solidFill>
            </a:endParaRPr>
          </a:p>
        </p:txBody>
      </p:sp>
      <p:sp>
        <p:nvSpPr>
          <p:cNvPr id="40" name="コンテンツ プレースホルダ 2"/>
          <p:cNvSpPr txBox="1">
            <a:spLocks/>
          </p:cNvSpPr>
          <p:nvPr/>
        </p:nvSpPr>
        <p:spPr>
          <a:xfrm>
            <a:off x="642910" y="1000108"/>
            <a:ext cx="2714644" cy="5857892"/>
          </a:xfrm>
          <a:prstGeom prst="rect">
            <a:avLst/>
          </a:prstGeom>
        </p:spPr>
        <p:txBody>
          <a:bodyPr vert="eaVert" lIns="91440" tIns="45720" rIns="91440" bIns="45720" rtlCol="0">
            <a:noAutofit/>
          </a:bodyPr>
          <a:lstStyle/>
          <a:p>
            <a:pPr marL="342900" lvl="0" indent="-342900">
              <a:spcBef>
                <a:spcPct val="20000"/>
              </a:spcBef>
              <a:defRPr/>
            </a:pPr>
            <a:r>
              <a:rPr lang="ja-JP" altLang="en-US" sz="1600" dirty="0" smtClean="0">
                <a:solidFill>
                  <a:schemeClr val="accent3">
                    <a:lumMod val="50000"/>
                  </a:schemeClr>
                </a:solidFill>
              </a:rPr>
              <a:t>かつて世界には魔が満ちていた</a:t>
            </a:r>
            <a:endParaRPr lang="en-US" altLang="ja-JP" sz="1600" dirty="0" smtClean="0">
              <a:solidFill>
                <a:schemeClr val="accent3">
                  <a:lumMod val="50000"/>
                </a:schemeClr>
              </a:solidFill>
            </a:endParaRPr>
          </a:p>
          <a:p>
            <a:pPr marL="342900" lvl="0" indent="-342900">
              <a:spcBef>
                <a:spcPct val="20000"/>
              </a:spcBef>
              <a:defRPr/>
            </a:pPr>
            <a:endParaRPr lang="ja-JP" altLang="en-US" sz="1600" dirty="0" smtClean="0">
              <a:solidFill>
                <a:schemeClr val="accent3">
                  <a:lumMod val="50000"/>
                </a:schemeClr>
              </a:solidFill>
            </a:endParaRPr>
          </a:p>
          <a:p>
            <a:pPr marL="342900" lvl="0" indent="-342900">
              <a:spcBef>
                <a:spcPct val="20000"/>
              </a:spcBef>
              <a:defRPr/>
            </a:pPr>
            <a:r>
              <a:rPr lang="ja-JP" altLang="en-US" sz="1600" dirty="0" smtClean="0">
                <a:solidFill>
                  <a:schemeClr val="accent3">
                    <a:lumMod val="50000"/>
                  </a:schemeClr>
                </a:solidFill>
              </a:rPr>
              <a:t>その影響で</a:t>
            </a:r>
            <a:r>
              <a:rPr lang="en-US" altLang="ja-JP" sz="1600" dirty="0" smtClean="0">
                <a:solidFill>
                  <a:schemeClr val="accent3">
                    <a:lumMod val="50000"/>
                  </a:schemeClr>
                </a:solidFill>
              </a:rPr>
              <a:t>10</a:t>
            </a:r>
            <a:r>
              <a:rPr lang="ja-JP" altLang="en-US" sz="1600" dirty="0" smtClean="0">
                <a:solidFill>
                  <a:schemeClr val="accent3">
                    <a:lumMod val="50000"/>
                  </a:schemeClr>
                </a:solidFill>
              </a:rPr>
              <a:t>年に一度、死体が蘇る日がある</a:t>
            </a:r>
          </a:p>
          <a:p>
            <a:pPr marL="342900" lvl="0" indent="-342900">
              <a:spcBef>
                <a:spcPct val="20000"/>
              </a:spcBef>
              <a:defRPr/>
            </a:pPr>
            <a:r>
              <a:rPr lang="ja-JP" altLang="en-US" sz="1600" dirty="0" smtClean="0">
                <a:solidFill>
                  <a:schemeClr val="accent3">
                    <a:lumMod val="50000"/>
                  </a:schemeClr>
                </a:solidFill>
              </a:rPr>
              <a:t>人々はその日をデッドマンズデイと呼んで供養していた</a:t>
            </a:r>
          </a:p>
          <a:p>
            <a:pPr marL="342900" lvl="0" indent="-342900">
              <a:spcBef>
                <a:spcPct val="20000"/>
              </a:spcBef>
              <a:defRPr/>
            </a:pPr>
            <a:r>
              <a:rPr lang="ja-JP" altLang="en-US" sz="1000" dirty="0" smtClean="0">
                <a:solidFill>
                  <a:schemeClr val="bg1">
                    <a:lumMod val="75000"/>
                  </a:schemeClr>
                </a:solidFill>
              </a:rPr>
              <a:t>ちなみに、供養とは動けないようにバラバラにしたあと埋めることを優しく言っただけだ</a:t>
            </a:r>
          </a:p>
          <a:p>
            <a:pPr marL="342900" lvl="0" indent="-342900">
              <a:spcBef>
                <a:spcPct val="20000"/>
              </a:spcBef>
              <a:defRPr/>
            </a:pPr>
            <a:endParaRPr lang="en-US" altLang="ja-JP" sz="1600" dirty="0" smtClean="0">
              <a:solidFill>
                <a:schemeClr val="accent3">
                  <a:lumMod val="50000"/>
                </a:schemeClr>
              </a:solidFill>
            </a:endParaRPr>
          </a:p>
          <a:p>
            <a:pPr marL="342900" lvl="0" indent="-342900">
              <a:spcBef>
                <a:spcPct val="20000"/>
              </a:spcBef>
              <a:defRPr/>
            </a:pPr>
            <a:r>
              <a:rPr lang="ja-JP" altLang="en-US" sz="1600" dirty="0" smtClean="0">
                <a:solidFill>
                  <a:schemeClr val="accent3">
                    <a:lumMod val="50000"/>
                  </a:schemeClr>
                </a:solidFill>
              </a:rPr>
              <a:t>だが、時に</a:t>
            </a:r>
            <a:r>
              <a:rPr lang="ja-JP" altLang="en-US" sz="1600" smtClean="0">
                <a:solidFill>
                  <a:schemeClr val="accent3">
                    <a:lumMod val="50000"/>
                  </a:schemeClr>
                </a:solidFill>
              </a:rPr>
              <a:t>は忘れ去られた土地も</a:t>
            </a:r>
            <a:r>
              <a:rPr lang="ja-JP" altLang="en-US" sz="1600" dirty="0" smtClean="0">
                <a:solidFill>
                  <a:schemeClr val="accent3">
                    <a:lumMod val="50000"/>
                  </a:schemeClr>
                </a:solidFill>
              </a:rPr>
              <a:t>ある</a:t>
            </a:r>
          </a:p>
          <a:p>
            <a:pPr marL="342900" lvl="0" indent="-342900">
              <a:spcBef>
                <a:spcPct val="20000"/>
              </a:spcBef>
              <a:defRPr/>
            </a:pPr>
            <a:r>
              <a:rPr lang="ja-JP" altLang="en-US" sz="1600" dirty="0" smtClean="0">
                <a:solidFill>
                  <a:schemeClr val="accent3">
                    <a:lumMod val="50000"/>
                  </a:schemeClr>
                </a:solidFill>
              </a:rPr>
              <a:t>誰が供養するのか？</a:t>
            </a:r>
          </a:p>
          <a:p>
            <a:pPr marL="342900" lvl="0" indent="-342900">
              <a:spcBef>
                <a:spcPct val="20000"/>
              </a:spcBef>
              <a:defRPr/>
            </a:pPr>
            <a:r>
              <a:rPr lang="ja-JP" altLang="en-US" sz="1600" dirty="0" smtClean="0">
                <a:solidFill>
                  <a:schemeClr val="accent3">
                    <a:lumMod val="50000"/>
                  </a:schemeClr>
                </a:solidFill>
              </a:rPr>
              <a:t>そう、</a:t>
            </a:r>
            <a:r>
              <a:rPr lang="ja-JP" altLang="en-US" sz="1600" u="wavy" dirty="0" smtClean="0">
                <a:solidFill>
                  <a:schemeClr val="accent3">
                    <a:lumMod val="50000"/>
                  </a:schemeClr>
                </a:solidFill>
                <a:uFill>
                  <a:solidFill>
                    <a:srgbClr val="FF0000"/>
                  </a:solidFill>
                </a:uFill>
              </a:rPr>
              <a:t>本人たちにやらせれば</a:t>
            </a:r>
            <a:r>
              <a:rPr lang="ja-JP" altLang="en-US" sz="1600" dirty="0" smtClean="0">
                <a:solidFill>
                  <a:schemeClr val="accent3">
                    <a:lumMod val="50000"/>
                  </a:schemeClr>
                </a:solidFill>
              </a:rPr>
              <a:t>人手などいらないのだ</a:t>
            </a:r>
          </a:p>
        </p:txBody>
      </p:sp>
      <p:sp>
        <p:nvSpPr>
          <p:cNvPr id="6" name="コンテンツ プレースホルダ 2"/>
          <p:cNvSpPr txBox="1">
            <a:spLocks/>
          </p:cNvSpPr>
          <p:nvPr/>
        </p:nvSpPr>
        <p:spPr>
          <a:xfrm>
            <a:off x="4419599" y="1776401"/>
            <a:ext cx="4538662" cy="1581160"/>
          </a:xfrm>
          <a:prstGeom prst="rect">
            <a:avLst/>
          </a:prstGeom>
        </p:spPr>
        <p:txBody>
          <a:bodyPr vert="horz" lIns="91440" tIns="45720" rIns="91440" bIns="45720" rtlCol="0">
            <a:noAutofit/>
          </a:bodyPr>
          <a:lstStyle/>
          <a:p>
            <a:pPr marL="342900" lvl="0" indent="-342900">
              <a:spcBef>
                <a:spcPct val="20000"/>
              </a:spcBef>
              <a:defRPr/>
            </a:pPr>
            <a:r>
              <a:rPr lang="ja-JP" altLang="en-US" sz="2400" dirty="0" smtClean="0"/>
              <a:t>☆主催　：元村長☆</a:t>
            </a:r>
          </a:p>
          <a:p>
            <a:pPr marL="342900" lvl="0" indent="-342900">
              <a:spcBef>
                <a:spcPct val="20000"/>
              </a:spcBef>
              <a:defRPr/>
            </a:pPr>
            <a:r>
              <a:rPr lang="ja-JP" altLang="en-US" sz="2400" dirty="0" smtClean="0"/>
              <a:t>開催日　：デッドマンズデイ</a:t>
            </a:r>
          </a:p>
          <a:p>
            <a:pPr marL="342900" lvl="0" indent="-342900">
              <a:spcBef>
                <a:spcPct val="20000"/>
              </a:spcBef>
              <a:defRPr/>
            </a:pPr>
            <a:r>
              <a:rPr lang="ja-JP" altLang="en-US" sz="2400" dirty="0" smtClean="0"/>
              <a:t>景品　　 ：昇天する権利</a:t>
            </a:r>
          </a:p>
        </p:txBody>
      </p:sp>
      <p:sp>
        <p:nvSpPr>
          <p:cNvPr id="12" name="コンテンツ プレースホルダ 2"/>
          <p:cNvSpPr txBox="1">
            <a:spLocks/>
          </p:cNvSpPr>
          <p:nvPr/>
        </p:nvSpPr>
        <p:spPr>
          <a:xfrm>
            <a:off x="4214810" y="3643314"/>
            <a:ext cx="3857652" cy="2500330"/>
          </a:xfrm>
          <a:prstGeom prst="rect">
            <a:avLst/>
          </a:prstGeom>
        </p:spPr>
        <p:txBody>
          <a:bodyPr vert="horz" lIns="91440" tIns="45720" rIns="91440" bIns="45720" rtlCol="0">
            <a:noAutofit/>
          </a:bodyPr>
          <a:lstStyle/>
          <a:p>
            <a:pPr marL="342900" lvl="0" indent="-342900" algn="ctr">
              <a:spcBef>
                <a:spcPct val="20000"/>
              </a:spcBef>
              <a:defRPr/>
            </a:pPr>
            <a:r>
              <a:rPr lang="ja-JP" altLang="en-US" dirty="0" err="1" smtClean="0">
                <a:solidFill>
                  <a:srgbClr val="C00000"/>
                </a:solidFill>
              </a:rPr>
              <a:t>壊せ壊せ</a:t>
            </a:r>
            <a:r>
              <a:rPr lang="ja-JP" altLang="en-US" dirty="0" smtClean="0">
                <a:solidFill>
                  <a:srgbClr val="C00000"/>
                </a:solidFill>
              </a:rPr>
              <a:t>壊せ！</a:t>
            </a:r>
            <a:endParaRPr lang="en-US" altLang="ja-JP" dirty="0" smtClean="0">
              <a:solidFill>
                <a:srgbClr val="C00000"/>
              </a:solidFill>
            </a:endParaRPr>
          </a:p>
          <a:p>
            <a:pPr marL="342900" lvl="0" indent="-342900" algn="ctr">
              <a:spcBef>
                <a:spcPct val="20000"/>
              </a:spcBef>
              <a:defRPr/>
            </a:pPr>
            <a:r>
              <a:rPr lang="ja-JP" altLang="en-US" dirty="0" smtClean="0">
                <a:solidFill>
                  <a:srgbClr val="C00000"/>
                </a:solidFill>
              </a:rPr>
              <a:t>倫理観なんて前世に置いてきた！</a:t>
            </a:r>
          </a:p>
          <a:p>
            <a:pPr marL="342900" lvl="0" indent="-342900" algn="ctr">
              <a:spcBef>
                <a:spcPct val="20000"/>
              </a:spcBef>
              <a:defRPr/>
            </a:pPr>
            <a:r>
              <a:rPr lang="ja-JP" altLang="en-US" dirty="0" smtClean="0">
                <a:solidFill>
                  <a:srgbClr val="C00000"/>
                </a:solidFill>
              </a:rPr>
              <a:t>ぜんぶ倒して優勝しろ！</a:t>
            </a:r>
            <a:endParaRPr lang="en-US" altLang="ja-JP" dirty="0" smtClean="0">
              <a:solidFill>
                <a:srgbClr val="C00000"/>
              </a:solidFill>
            </a:endParaRPr>
          </a:p>
          <a:p>
            <a:pPr marL="342900" lvl="0" indent="-342900" algn="ctr">
              <a:spcBef>
                <a:spcPct val="20000"/>
              </a:spcBef>
              <a:defRPr/>
            </a:pPr>
            <a:endParaRPr lang="ja-JP" altLang="en-US" dirty="0" smtClean="0">
              <a:solidFill>
                <a:srgbClr val="C00000"/>
              </a:solidFill>
            </a:endParaRPr>
          </a:p>
          <a:p>
            <a:pPr marL="342900" lvl="0" indent="-342900" algn="ctr">
              <a:spcBef>
                <a:spcPct val="20000"/>
              </a:spcBef>
              <a:defRPr/>
            </a:pPr>
            <a:r>
              <a:rPr lang="ja-JP" altLang="en-US" dirty="0" smtClean="0">
                <a:solidFill>
                  <a:srgbClr val="C00000"/>
                </a:solidFill>
              </a:rPr>
              <a:t>ハイテンション・バトルロワイアル</a:t>
            </a:r>
          </a:p>
          <a:p>
            <a:pPr marL="342900" lvl="0" indent="-342900" algn="ctr">
              <a:spcBef>
                <a:spcPct val="20000"/>
              </a:spcBef>
              <a:defRPr/>
            </a:pPr>
            <a:r>
              <a:rPr lang="ja-JP" altLang="en-US" dirty="0" smtClean="0">
                <a:solidFill>
                  <a:srgbClr val="C00000"/>
                </a:solidFill>
              </a:rPr>
              <a:t>アンデッド🦴　フェスティバル</a:t>
            </a:r>
            <a:endParaRPr lang="en-US" altLang="ja-JP" dirty="0" smtClean="0">
              <a:solidFill>
                <a:srgbClr val="C00000"/>
              </a:solidFill>
            </a:endParaRPr>
          </a:p>
          <a:p>
            <a:pPr marL="342900" lvl="0" indent="-342900" algn="ctr">
              <a:spcBef>
                <a:spcPct val="20000"/>
              </a:spcBef>
              <a:defRPr/>
            </a:pPr>
            <a:r>
              <a:rPr lang="ja-JP" altLang="en-US" dirty="0" smtClean="0">
                <a:solidFill>
                  <a:srgbClr val="C00000"/>
                </a:solidFill>
              </a:rPr>
              <a:t>の開催だ！</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solidFill>
                  <a:srgbClr val="FF0000"/>
                </a:solidFill>
              </a:rPr>
              <a:t>登場人物</a:t>
            </a:r>
            <a:r>
              <a:rPr kumimoji="1" lang="en-US" altLang="ja-JP" dirty="0" smtClean="0">
                <a:solidFill>
                  <a:srgbClr val="FF0000"/>
                </a:solidFill>
              </a:rPr>
              <a:t>(</a:t>
            </a:r>
            <a:r>
              <a:rPr kumimoji="1" lang="ja-JP" altLang="en-US" dirty="0" smtClean="0">
                <a:solidFill>
                  <a:srgbClr val="FF0000"/>
                </a:solidFill>
              </a:rPr>
              <a:t>予定</a:t>
            </a:r>
            <a:r>
              <a:rPr kumimoji="1" lang="en-US" altLang="ja-JP" dirty="0" smtClean="0">
                <a:solidFill>
                  <a:srgbClr val="FF0000"/>
                </a:solidFill>
              </a:rPr>
              <a:t>)</a:t>
            </a:r>
            <a:endParaRPr kumimoji="1" lang="ja-JP" altLang="en-US" dirty="0">
              <a:solidFill>
                <a:srgbClr val="FF0000"/>
              </a:solidFill>
            </a:endParaRPr>
          </a:p>
        </p:txBody>
      </p:sp>
      <p:pic>
        <p:nvPicPr>
          <p:cNvPr id="5122" name="Picture 2" descr="D:\HAL\28_HF21\09‗資料\monster12.png"/>
          <p:cNvPicPr>
            <a:picLocks noChangeAspect="1" noChangeArrowheads="1"/>
          </p:cNvPicPr>
          <p:nvPr/>
        </p:nvPicPr>
        <p:blipFill>
          <a:blip r:embed="rId2"/>
          <a:srcRect/>
          <a:stretch>
            <a:fillRect/>
          </a:stretch>
        </p:blipFill>
        <p:spPr bwMode="auto">
          <a:xfrm>
            <a:off x="6215074" y="4429132"/>
            <a:ext cx="1619250" cy="1619250"/>
          </a:xfrm>
          <a:prstGeom prst="rect">
            <a:avLst/>
          </a:prstGeom>
          <a:noFill/>
        </p:spPr>
      </p:pic>
      <p:pic>
        <p:nvPicPr>
          <p:cNvPr id="5123" name="Picture 3" descr="D:\HAL\28_HF21\09‗資料\monster01.png"/>
          <p:cNvPicPr>
            <a:picLocks noChangeAspect="1" noChangeArrowheads="1"/>
          </p:cNvPicPr>
          <p:nvPr/>
        </p:nvPicPr>
        <p:blipFill>
          <a:blip r:embed="rId3"/>
          <a:srcRect/>
          <a:stretch>
            <a:fillRect/>
          </a:stretch>
        </p:blipFill>
        <p:spPr bwMode="auto">
          <a:xfrm>
            <a:off x="3929058" y="2928934"/>
            <a:ext cx="1619250" cy="1619250"/>
          </a:xfrm>
          <a:prstGeom prst="rect">
            <a:avLst/>
          </a:prstGeom>
          <a:noFill/>
        </p:spPr>
      </p:pic>
      <p:pic>
        <p:nvPicPr>
          <p:cNvPr id="5125" name="Picture 5" descr="D:\HAL\28_HF21\09‗資料\monster04.png"/>
          <p:cNvPicPr>
            <a:picLocks noChangeAspect="1" noChangeArrowheads="1"/>
          </p:cNvPicPr>
          <p:nvPr/>
        </p:nvPicPr>
        <p:blipFill>
          <a:blip r:embed="rId4"/>
          <a:srcRect/>
          <a:stretch>
            <a:fillRect/>
          </a:stretch>
        </p:blipFill>
        <p:spPr bwMode="auto">
          <a:xfrm>
            <a:off x="6334117" y="1228710"/>
            <a:ext cx="1619250" cy="1619250"/>
          </a:xfrm>
          <a:prstGeom prst="rect">
            <a:avLst/>
          </a:prstGeom>
          <a:noFill/>
        </p:spPr>
      </p:pic>
      <p:pic>
        <p:nvPicPr>
          <p:cNvPr id="5126" name="Picture 6" descr="D:\HAL\28_HF21\09‗資料\monster07.png"/>
          <p:cNvPicPr>
            <a:picLocks noChangeAspect="1" noChangeArrowheads="1"/>
          </p:cNvPicPr>
          <p:nvPr/>
        </p:nvPicPr>
        <p:blipFill>
          <a:blip r:embed="rId5"/>
          <a:srcRect/>
          <a:stretch>
            <a:fillRect/>
          </a:stretch>
        </p:blipFill>
        <p:spPr bwMode="auto">
          <a:xfrm>
            <a:off x="1428728" y="4500570"/>
            <a:ext cx="1619250" cy="1619250"/>
          </a:xfrm>
          <a:prstGeom prst="rect">
            <a:avLst/>
          </a:prstGeom>
          <a:noFill/>
        </p:spPr>
      </p:pic>
      <p:sp>
        <p:nvSpPr>
          <p:cNvPr id="9" name="コンテンツ プレースホルダ 2"/>
          <p:cNvSpPr txBox="1">
            <a:spLocks/>
          </p:cNvSpPr>
          <p:nvPr/>
        </p:nvSpPr>
        <p:spPr>
          <a:xfrm>
            <a:off x="785786" y="2928934"/>
            <a:ext cx="3286148" cy="428628"/>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初心者狩りのビリー</a:t>
            </a:r>
            <a:endParaRPr kumimoji="1" lang="en-US" altLang="ja-JP"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sp>
        <p:nvSpPr>
          <p:cNvPr id="10" name="コンテンツ プレースホルダ 2"/>
          <p:cNvSpPr txBox="1">
            <a:spLocks/>
          </p:cNvSpPr>
          <p:nvPr/>
        </p:nvSpPr>
        <p:spPr>
          <a:xfrm>
            <a:off x="714348" y="6215082"/>
            <a:ext cx="3286148" cy="428628"/>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料理人のワジマ</a:t>
            </a:r>
            <a:endParaRPr kumimoji="1" lang="en-US" altLang="ja-JP"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sp>
        <p:nvSpPr>
          <p:cNvPr id="11" name="コンテンツ プレースホルダ 2"/>
          <p:cNvSpPr txBox="1">
            <a:spLocks/>
          </p:cNvSpPr>
          <p:nvPr/>
        </p:nvSpPr>
        <p:spPr>
          <a:xfrm>
            <a:off x="5357818" y="6143644"/>
            <a:ext cx="3286148" cy="428628"/>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庭師のエルロンド</a:t>
            </a:r>
            <a:endParaRPr kumimoji="1" lang="en-US" altLang="ja-JP"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sp>
        <p:nvSpPr>
          <p:cNvPr id="12" name="コンテンツ プレースホルダ 2"/>
          <p:cNvSpPr txBox="1">
            <a:spLocks/>
          </p:cNvSpPr>
          <p:nvPr/>
        </p:nvSpPr>
        <p:spPr>
          <a:xfrm>
            <a:off x="5262547" y="2943222"/>
            <a:ext cx="3286148" cy="428628"/>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墓穴掘りのアンナ</a:t>
            </a:r>
            <a:endParaRPr kumimoji="1" lang="en-US" altLang="ja-JP"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sp>
        <p:nvSpPr>
          <p:cNvPr id="13" name="コンテンツ プレースホルダ 2"/>
          <p:cNvSpPr txBox="1">
            <a:spLocks/>
          </p:cNvSpPr>
          <p:nvPr/>
        </p:nvSpPr>
        <p:spPr>
          <a:xfrm>
            <a:off x="3071802" y="4572008"/>
            <a:ext cx="3286148" cy="428628"/>
          </a:xfrm>
          <a:prstGeom prst="rect">
            <a:avLst/>
          </a:prstGeom>
        </p:spPr>
        <p:txBody>
          <a:bodyPr vert="horz" lIns="91440" tIns="45720" rIns="91440" bIns="45720" rtlCol="0">
            <a:no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ja-JP" altLang="en-US" sz="2000" dirty="0" smtClean="0">
                <a:solidFill>
                  <a:schemeClr val="accent3">
                    <a:lumMod val="50000"/>
                  </a:schemeClr>
                </a:solidFill>
              </a:rPr>
              <a:t>村長のヨシオ</a:t>
            </a:r>
            <a:endParaRPr kumimoji="1" lang="en-US" altLang="ja-JP"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p:txBody>
      </p:sp>
      <p:pic>
        <p:nvPicPr>
          <p:cNvPr id="5127" name="Picture 7" descr="D:\HAL\28_HF21\09‗資料\monster05.png"/>
          <p:cNvPicPr>
            <a:picLocks noChangeAspect="1" noChangeArrowheads="1"/>
          </p:cNvPicPr>
          <p:nvPr/>
        </p:nvPicPr>
        <p:blipFill>
          <a:blip r:embed="rId6"/>
          <a:srcRect/>
          <a:stretch>
            <a:fillRect/>
          </a:stretch>
        </p:blipFill>
        <p:spPr bwMode="auto">
          <a:xfrm>
            <a:off x="1500166" y="1428736"/>
            <a:ext cx="1619250" cy="1619250"/>
          </a:xfrm>
          <a:prstGeom prst="rect">
            <a:avLst/>
          </a:prstGeom>
          <a:noFill/>
        </p:spPr>
      </p:pic>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TotalTime>
  <Words>324</Words>
  <PresentationFormat>画面に合わせる (4:3)</PresentationFormat>
  <Paragraphs>83</Paragraphs>
  <Slides>10</Slides>
  <Notes>0</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ガラクティック ファントム どっか～ん</vt:lpstr>
      <vt:lpstr>制作目標</vt:lpstr>
      <vt:lpstr>制作目標</vt:lpstr>
      <vt:lpstr>完成イメージ</vt:lpstr>
      <vt:lpstr>ゲームデザイン</vt:lpstr>
      <vt:lpstr>ゲームデザイン</vt:lpstr>
      <vt:lpstr>ゲームデザイン</vt:lpstr>
      <vt:lpstr>世界観・ストーリー</vt:lpstr>
      <vt:lpstr>登場人物(予定)</vt:lpstr>
      <vt:lpstr>画面イメージ</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大嶋優</dc:creator>
  <cp:lastModifiedBy>大嶋優</cp:lastModifiedBy>
  <cp:revision>83</cp:revision>
  <dcterms:created xsi:type="dcterms:W3CDTF">2022-09-06T20:13:32Z</dcterms:created>
  <dcterms:modified xsi:type="dcterms:W3CDTF">2022-09-09T08:41:54Z</dcterms:modified>
</cp:coreProperties>
</file>