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8" r:id="rId5"/>
    <p:sldId id="264" r:id="rId6"/>
    <p:sldId id="267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930" y="-4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2022/9/13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6000" dirty="0" smtClean="0">
                <a:solidFill>
                  <a:srgbClr val="00B0F0"/>
                </a:solidFill>
                <a:latin typeface="DejaVu Sans" pitchFamily="34" charset="0"/>
                <a:cs typeface="DejaVu Sans" pitchFamily="34" charset="0"/>
              </a:rPr>
              <a:t>おやすみ</a:t>
            </a:r>
            <a:r>
              <a:rPr kumimoji="1" lang="en-US" altLang="ja-JP" sz="6000" dirty="0" smtClean="0">
                <a:solidFill>
                  <a:srgbClr val="00B0F0"/>
                </a:solidFill>
                <a:latin typeface="DejaVu Sans" pitchFamily="34" charset="0"/>
                <a:cs typeface="DejaVu Sans" pitchFamily="34" charset="0"/>
              </a:rPr>
              <a:t/>
            </a:r>
            <a:br>
              <a:rPr kumimoji="1" lang="en-US" altLang="ja-JP" sz="6000" dirty="0" smtClean="0">
                <a:solidFill>
                  <a:srgbClr val="00B0F0"/>
                </a:solidFill>
                <a:latin typeface="DejaVu Sans" pitchFamily="34" charset="0"/>
                <a:cs typeface="DejaVu Sans" pitchFamily="34" charset="0"/>
              </a:rPr>
            </a:br>
            <a:r>
              <a:rPr kumimoji="1" lang="ja-JP" altLang="en-US" sz="6000" dirty="0" smtClean="0">
                <a:solidFill>
                  <a:srgbClr val="00B0F0"/>
                </a:solidFill>
                <a:latin typeface="DejaVu Sans" pitchFamily="34" charset="0"/>
                <a:cs typeface="DejaVu Sans" pitchFamily="34" charset="0"/>
              </a:rPr>
              <a:t>マイフラグランス</a:t>
            </a:r>
            <a:endParaRPr kumimoji="1" lang="ja-JP" altLang="en-US" sz="6000" dirty="0">
              <a:solidFill>
                <a:srgbClr val="00B0F0"/>
              </a:solidFill>
              <a:latin typeface="DejaVu Sans" pitchFamily="34" charset="0"/>
              <a:cs typeface="DejaVu Sans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971800"/>
          </a:xfrm>
        </p:spPr>
        <p:txBody>
          <a:bodyPr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制作ツール：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Unreal Engine 5</a:t>
            </a: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企画種類：オリジナル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ジャンル：ゲームブック風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</a:t>
            </a: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原案：大嶋優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企画：大嶋優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制作目標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75960"/>
            <a:ext cx="8229600" cy="971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ストーリーベースのゲームへの挑戦</a:t>
            </a:r>
            <a:endParaRPr kumimoji="1" lang="en-US" altLang="ja-JP" dirty="0" smtClean="0"/>
          </a:p>
        </p:txBody>
      </p:sp>
      <p:pic>
        <p:nvPicPr>
          <p:cNvPr id="23" name="図 22" descr="cafe_osyaberi_school_gir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428868"/>
            <a:ext cx="1835838" cy="1835838"/>
          </a:xfrm>
          <a:prstGeom prst="rect">
            <a:avLst/>
          </a:prstGeom>
        </p:spPr>
      </p:pic>
      <p:pic>
        <p:nvPicPr>
          <p:cNvPr id="24" name="図 23" descr="cafe_osyaberi_school_gir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2500306"/>
            <a:ext cx="1680894" cy="1643074"/>
          </a:xfrm>
          <a:prstGeom prst="rect">
            <a:avLst/>
          </a:prstGeom>
        </p:spPr>
      </p:pic>
      <p:pic>
        <p:nvPicPr>
          <p:cNvPr id="25" name="図 24" descr="cafe_osyaberi_school_girl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2500306"/>
            <a:ext cx="1643074" cy="1835838"/>
          </a:xfrm>
          <a:prstGeom prst="rect">
            <a:avLst/>
          </a:prstGeom>
        </p:spPr>
      </p:pic>
      <p:pic>
        <p:nvPicPr>
          <p:cNvPr id="26" name="図 25" descr="cafe_osyaberi_school_girl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92" y="2571744"/>
            <a:ext cx="1753478" cy="1500198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2000232" y="5500702"/>
            <a:ext cx="1071570" cy="1071570"/>
            <a:chOff x="1639198" y="5107793"/>
            <a:chExt cx="1071570" cy="1071570"/>
          </a:xfrm>
          <a:solidFill>
            <a:srgbClr val="C00000"/>
          </a:solidFill>
        </p:grpSpPr>
        <p:sp>
          <p:nvSpPr>
            <p:cNvPr id="33" name="正方形/長方形 32"/>
            <p:cNvSpPr/>
            <p:nvPr/>
          </p:nvSpPr>
          <p:spPr>
            <a:xfrm rot="2700000">
              <a:off x="1643042" y="5572140"/>
              <a:ext cx="1071570" cy="1428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 rot="18900000">
              <a:off x="1639198" y="5573823"/>
              <a:ext cx="1071570" cy="1428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ドーナツ 36"/>
          <p:cNvSpPr/>
          <p:nvPr/>
        </p:nvSpPr>
        <p:spPr>
          <a:xfrm>
            <a:off x="6429388" y="5500702"/>
            <a:ext cx="1071570" cy="1071570"/>
          </a:xfrm>
          <a:prstGeom prst="don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コンテンツ プレースホルダ 2"/>
          <p:cNvSpPr txBox="1">
            <a:spLocks/>
          </p:cNvSpPr>
          <p:nvPr/>
        </p:nvSpPr>
        <p:spPr>
          <a:xfrm>
            <a:off x="1285852" y="4429132"/>
            <a:ext cx="2357454" cy="642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操作に習熟のいる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アクション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コンテンツ プレースホルダ 2"/>
          <p:cNvSpPr txBox="1">
            <a:spLocks/>
          </p:cNvSpPr>
          <p:nvPr/>
        </p:nvSpPr>
        <p:spPr>
          <a:xfrm>
            <a:off x="5786446" y="4429132"/>
            <a:ext cx="2357454" cy="642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ゆったり</a:t>
            </a: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と物語を楽しむ</a:t>
            </a:r>
            <a:endParaRPr lang="en-US" altLang="ja-JP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アドベンチャー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完成イメージ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コンテンツ プレースホルダ 3" descr="46308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5" y="1500174"/>
            <a:ext cx="2444768" cy="1527980"/>
          </a:xfr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5286380" y="5500702"/>
            <a:ext cx="3857620" cy="400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Carto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Sunhead</a:t>
            </a:r>
            <a:r>
              <a:rPr kumimoji="1" lang="en-US" altLang="ja-JP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Games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/PC,2020)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コンテンツ プレースホルダ 3" descr="46308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46" y="1500174"/>
            <a:ext cx="2716410" cy="1493396"/>
          </a:xfrm>
          <a:prstGeom prst="rect">
            <a:avLst/>
          </a:prstGeom>
        </p:spPr>
      </p:pic>
      <p:pic>
        <p:nvPicPr>
          <p:cNvPr id="7" name="コンテンツ プレースホルダ 3" descr="46308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2198" y="1500174"/>
            <a:ext cx="2694356" cy="1527980"/>
          </a:xfrm>
          <a:prstGeom prst="rect">
            <a:avLst/>
          </a:prstGeom>
        </p:spPr>
      </p:pic>
      <p:pic>
        <p:nvPicPr>
          <p:cNvPr id="8" name="コンテンツ プレースホルダ 3" descr="46308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43636" y="3857628"/>
            <a:ext cx="2714644" cy="1527980"/>
          </a:xfrm>
          <a:prstGeom prst="rect">
            <a:avLst/>
          </a:prstGeom>
        </p:spPr>
      </p:pic>
      <p:pic>
        <p:nvPicPr>
          <p:cNvPr id="9" name="コンテンツ プレースホルダ 3" descr="46308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86084" y="3857628"/>
            <a:ext cx="2714644" cy="1527980"/>
          </a:xfrm>
          <a:prstGeom prst="rect">
            <a:avLst/>
          </a:prstGeom>
        </p:spPr>
      </p:pic>
      <p:pic>
        <p:nvPicPr>
          <p:cNvPr id="10" name="コンテンツ プレースホルダ 3" descr="463087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035" y="3857628"/>
            <a:ext cx="2666390" cy="1527980"/>
          </a:xfrm>
          <a:prstGeom prst="rect">
            <a:avLst/>
          </a:prstGeom>
        </p:spPr>
      </p:pic>
      <p:sp>
        <p:nvSpPr>
          <p:cNvPr id="11" name="コンテンツ プレースホルダ 2"/>
          <p:cNvSpPr txBox="1">
            <a:spLocks/>
          </p:cNvSpPr>
          <p:nvPr/>
        </p:nvSpPr>
        <p:spPr>
          <a:xfrm>
            <a:off x="5143504" y="3071810"/>
            <a:ext cx="4000496" cy="4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Florence(Mountains/iOS,2018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ゲームデザイン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kumimoji="1" lang="ja-JP" altLang="en-US" dirty="0" smtClean="0"/>
              <a:t>小さなパズルを解く＝主人公の心の整理を表現する</a:t>
            </a:r>
            <a:endParaRPr kumimoji="1" lang="ja-JP" altLang="en-US" dirty="0"/>
          </a:p>
        </p:txBody>
      </p:sp>
      <p:sp>
        <p:nvSpPr>
          <p:cNvPr id="22" name="コンテンツ プレースホルダ 2"/>
          <p:cNvSpPr txBox="1">
            <a:spLocks/>
          </p:cNvSpPr>
          <p:nvPr/>
        </p:nvSpPr>
        <p:spPr>
          <a:xfrm>
            <a:off x="3428992" y="4821047"/>
            <a:ext cx="5286412" cy="1214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組み合わせる</a:t>
            </a: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、</a:t>
            </a: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つなげるといった</a:t>
            </a:r>
            <a:r>
              <a:rPr lang="en-US" altLang="ja-JP" sz="2000" dirty="0" smtClean="0">
                <a:solidFill>
                  <a:schemeClr val="accent3">
                    <a:lumMod val="50000"/>
                  </a:schemeClr>
                </a:solidFill>
              </a:rPr>
              <a:t>"</a:t>
            </a: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動作</a:t>
            </a:r>
            <a:r>
              <a:rPr lang="en-US" altLang="ja-JP" sz="2000" dirty="0" smtClean="0">
                <a:solidFill>
                  <a:schemeClr val="accent3">
                    <a:lumMod val="50000"/>
                  </a:schemeClr>
                </a:solidFill>
              </a:rPr>
              <a:t>"</a:t>
            </a: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と</a:t>
            </a:r>
            <a:endParaRPr lang="en-US" altLang="ja-JP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思い出す、心の整理をするといった</a:t>
            </a:r>
            <a:r>
              <a:rPr lang="en-US" altLang="ja-JP" sz="2000" dirty="0" smtClean="0">
                <a:solidFill>
                  <a:schemeClr val="accent3">
                    <a:lumMod val="50000"/>
                  </a:schemeClr>
                </a:solidFill>
              </a:rPr>
              <a:t>"</a:t>
            </a: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シナリオ</a:t>
            </a:r>
            <a:r>
              <a:rPr lang="en-US" altLang="ja-JP" sz="2000" dirty="0" smtClean="0">
                <a:solidFill>
                  <a:schemeClr val="accent3">
                    <a:lumMod val="50000"/>
                  </a:schemeClr>
                </a:solidFill>
              </a:rPr>
              <a:t>"</a:t>
            </a: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を</a:t>
            </a:r>
            <a:endParaRPr lang="en-US" altLang="ja-JP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合わせる</a:t>
            </a: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ことで感情の動かすことを目指す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図 23" descr="pazzle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24" y="2928934"/>
            <a:ext cx="1714500" cy="1714500"/>
          </a:xfrm>
          <a:prstGeom prst="rect">
            <a:avLst/>
          </a:prstGeom>
        </p:spPr>
      </p:pic>
      <p:sp>
        <p:nvSpPr>
          <p:cNvPr id="25" name="コンテンツ プレースホルダ 2"/>
          <p:cNvSpPr txBox="1">
            <a:spLocks/>
          </p:cNvSpPr>
          <p:nvPr/>
        </p:nvSpPr>
        <p:spPr>
          <a:xfrm>
            <a:off x="571472" y="4786322"/>
            <a:ext cx="2286016" cy="107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マップを歩き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思い出の断片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を見つける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ytear\OneDrive\ドキュメント\HAL\HF21\09‗資料\tana_seiriseiton_n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5344" y="2928934"/>
            <a:ext cx="1543061" cy="1928826"/>
          </a:xfrm>
          <a:prstGeom prst="rect">
            <a:avLst/>
          </a:prstGeom>
          <a:noFill/>
        </p:spPr>
      </p:pic>
      <p:pic>
        <p:nvPicPr>
          <p:cNvPr id="1027" name="Picture 3" descr="C:\Users\ytear\OneDrive\ドキュメント\HAL\HF21\09‗資料\tana_seiriseiton_y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928934"/>
            <a:ext cx="1543061" cy="1928826"/>
          </a:xfrm>
          <a:prstGeom prst="rect">
            <a:avLst/>
          </a:prstGeom>
          <a:noFill/>
        </p:spPr>
      </p:pic>
      <p:pic>
        <p:nvPicPr>
          <p:cNvPr id="1028" name="Picture 4" descr="C:\Users\ytear\OneDrive\ドキュメント\HAL\HF21\09‗資料\album_phot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496" y="3357562"/>
            <a:ext cx="1500198" cy="1267667"/>
          </a:xfrm>
          <a:prstGeom prst="rect">
            <a:avLst/>
          </a:prstGeom>
          <a:noFill/>
        </p:spPr>
      </p:pic>
      <p:sp>
        <p:nvSpPr>
          <p:cNvPr id="30" name="右矢印 29"/>
          <p:cNvSpPr/>
          <p:nvPr/>
        </p:nvSpPr>
        <p:spPr>
          <a:xfrm>
            <a:off x="3000364" y="3429000"/>
            <a:ext cx="428628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世界観・ストーリー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1428736"/>
            <a:ext cx="8229600" cy="4724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飼い猫のロサが死んだ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私が子供の時から一緒にいた猫だ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思い出の品を一緒に火葬できるそうだ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家に帰り、まとめてみよう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ja-JP" alt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扉を開ければ声が聞こえる気がする、もう居ないのに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いつもの椅子に温もりが残っている気がする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、抜け毛だけ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しかないのに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食事の時だけ甘えてくるのは最期まで治らなかった、食器皿はもう必要ないのに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写真帳を手に取る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いつだってロサが傍にいた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ページをめくる度、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全部思い出せる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でも全部は渡せない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ロサ、私の可愛い薔薇の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子</a:t>
            </a:r>
            <a:endParaRPr lang="en-US" altLang="ja-JP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もう少しだけ、一緒にいて</a:t>
            </a:r>
            <a:endParaRPr lang="ja-JP" altLang="en-US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図 5" descr="tech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9454" y="5143512"/>
            <a:ext cx="1500198" cy="1406436"/>
          </a:xfrm>
          <a:prstGeom prst="rect">
            <a:avLst/>
          </a:prstGeom>
        </p:spPr>
      </p:pic>
      <p:pic>
        <p:nvPicPr>
          <p:cNvPr id="7" name="図 6" descr="techou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059" t="5079" b="54286"/>
          <a:stretch>
            <a:fillRect/>
          </a:stretch>
        </p:blipFill>
        <p:spPr>
          <a:xfrm>
            <a:off x="5214942" y="5000636"/>
            <a:ext cx="1785950" cy="1305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懸念点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アセット制作の難易度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1500166" y="2285992"/>
            <a:ext cx="3807170" cy="115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テキスト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AVG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ではなく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キャラ物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AVG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にする以上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絵を大量に用意する必要がある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コンテンツ プレースホルダ 2"/>
          <p:cNvSpPr txBox="1">
            <a:spLocks/>
          </p:cNvSpPr>
          <p:nvPr/>
        </p:nvSpPr>
        <p:spPr>
          <a:xfrm>
            <a:off x="1428728" y="4786322"/>
            <a:ext cx="4286280" cy="1285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技術の利用を検討してみる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2400" dirty="0" smtClean="0">
                <a:solidFill>
                  <a:schemeClr val="accent3">
                    <a:lumMod val="50000"/>
                  </a:schemeClr>
                </a:solidFill>
              </a:rPr>
              <a:t>背景画像　　→　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Midjourny</a:t>
            </a:r>
            <a:endParaRPr lang="en-US" altLang="ja-JP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キャラ画像　→　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Stable </a:t>
            </a:r>
            <a:r>
              <a:rPr kumimoji="1" lang="en-US" altLang="ja-JP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Difusion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図 11" descr="computer_manual_woman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57950" y="1928802"/>
            <a:ext cx="2054520" cy="2286016"/>
          </a:xfrm>
          <a:prstGeom prst="rect">
            <a:avLst/>
          </a:prstGeom>
        </p:spPr>
      </p:pic>
      <p:sp>
        <p:nvSpPr>
          <p:cNvPr id="17" name="コンテンツ プレースホルダ 2"/>
          <p:cNvSpPr txBox="1">
            <a:spLocks/>
          </p:cNvSpPr>
          <p:nvPr/>
        </p:nvSpPr>
        <p:spPr>
          <a:xfrm>
            <a:off x="1142976" y="3857628"/>
            <a:ext cx="4214842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絵が描けないのをどうするか？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270</Words>
  <PresentationFormat>画面に合わせる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おやすみ マイフラグランス</vt:lpstr>
      <vt:lpstr>制作目標</vt:lpstr>
      <vt:lpstr>完成イメージ</vt:lpstr>
      <vt:lpstr>ゲームデザイン</vt:lpstr>
      <vt:lpstr>世界観・ストーリー</vt:lpstr>
      <vt:lpstr>懸念点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大嶋優</dc:creator>
  <cp:lastModifiedBy>大嶋優</cp:lastModifiedBy>
  <cp:revision>65</cp:revision>
  <dcterms:created xsi:type="dcterms:W3CDTF">2022-09-06T20:13:32Z</dcterms:created>
  <dcterms:modified xsi:type="dcterms:W3CDTF">2022-09-13T07:56:26Z</dcterms:modified>
</cp:coreProperties>
</file>