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🦴 アンデッド🦴</a:t>
            </a:r>
            <a: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フェスティバル</a:t>
            </a:r>
            <a:endParaRPr kumimoji="1" lang="ja-JP" altLang="en-US" sz="6000" dirty="0">
              <a:solidFill>
                <a:srgbClr val="00B05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28882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400" dirty="0" smtClean="0"/>
              <a:t>１年～２年の間に作った作品をゲームエンジンを使って、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１つのゲームとして再構築する</a:t>
            </a: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57158" y="3407726"/>
            <a:ext cx="8469196" cy="3400436"/>
            <a:chOff x="357158" y="3071810"/>
            <a:chExt cx="8469196" cy="3400436"/>
          </a:xfrm>
        </p:grpSpPr>
        <p:sp>
          <p:nvSpPr>
            <p:cNvPr id="4" name="正方形/長方形 3"/>
            <p:cNvSpPr/>
            <p:nvPr/>
          </p:nvSpPr>
          <p:spPr>
            <a:xfrm>
              <a:off x="357158" y="3071810"/>
              <a:ext cx="2151304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starwars-jedi-fallen-order-2-33.jpg"/>
            <p:cNvPicPr>
              <a:picLocks noChangeAspect="1"/>
            </p:cNvPicPr>
            <p:nvPr/>
          </p:nvPicPr>
          <p:blipFill>
            <a:blip r:embed="rId2"/>
            <a:srcRect l="17578" r="26983"/>
            <a:stretch>
              <a:fillRect/>
            </a:stretch>
          </p:blipFill>
          <p:spPr>
            <a:xfrm>
              <a:off x="6643702" y="3071810"/>
              <a:ext cx="2182652" cy="2214578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3603762" y="3071810"/>
              <a:ext cx="2151304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右矢印 6"/>
            <p:cNvSpPr/>
            <p:nvPr/>
          </p:nvSpPr>
          <p:spPr>
            <a:xfrm>
              <a:off x="2842036" y="3786190"/>
              <a:ext cx="428628" cy="785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右矢印 7"/>
            <p:cNvSpPr/>
            <p:nvPr/>
          </p:nvSpPr>
          <p:spPr>
            <a:xfrm>
              <a:off x="5988219" y="3786190"/>
              <a:ext cx="428628" cy="785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コンテンツ プレースホルダ 2"/>
            <p:cNvSpPr txBox="1">
              <a:spLocks/>
            </p:cNvSpPr>
            <p:nvPr/>
          </p:nvSpPr>
          <p:spPr>
            <a:xfrm>
              <a:off x="428596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21/09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横スクロール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ja-JP" sz="1600" dirty="0" smtClean="0"/>
                <a:t>DirectX11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コンテンツ プレースホルダ 2"/>
            <p:cNvSpPr txBox="1">
              <a:spLocks/>
            </p:cNvSpPr>
            <p:nvPr/>
          </p:nvSpPr>
          <p:spPr>
            <a:xfrm>
              <a:off x="3643306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22/03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奥スクロール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ja-JP" sz="1600" dirty="0" smtClean="0"/>
                <a:t>DirectX11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コンテンツ プレースホルダ 2"/>
            <p:cNvSpPr txBox="1">
              <a:spLocks/>
            </p:cNvSpPr>
            <p:nvPr/>
          </p:nvSpPr>
          <p:spPr>
            <a:xfrm>
              <a:off x="6715140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23/01</a:t>
              </a:r>
              <a:r>
                <a:rPr lang="ja-JP" altLang="en-US" sz="1600" dirty="0" smtClean="0"/>
                <a:t>目標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奥スクロール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UE5</a:t>
              </a:r>
            </a:p>
          </p:txBody>
        </p:sp>
      </p:grp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57200" y="2550470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ベーシックなランゲーム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2D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横スク、</a:t>
            </a: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3D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奥スクもエンジン上で再構築した上で、追加要素を加える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20714" y="5449266"/>
            <a:ext cx="1414854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47616" y="5449266"/>
            <a:ext cx="1414854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12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21164" y="5449266"/>
            <a:ext cx="141485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6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929290" y="6143644"/>
            <a:ext cx="3214710" cy="4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ペプシマン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(KID/PS,1999)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１．まっすぐのステージしかなかった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142182" y="3142454"/>
            <a:ext cx="1716100" cy="3215504"/>
            <a:chOff x="1142182" y="2429662"/>
            <a:chExt cx="1716100" cy="3215504"/>
          </a:xfrm>
        </p:grpSpPr>
        <p:sp>
          <p:nvSpPr>
            <p:cNvPr id="4" name="フリーフォーム 3"/>
            <p:cNvSpPr/>
            <p:nvPr/>
          </p:nvSpPr>
          <p:spPr>
            <a:xfrm rot="10800000">
              <a:off x="1650662" y="2722240"/>
              <a:ext cx="714348" cy="2643206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rot="5400000">
              <a:off x="-46477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rot="5400000">
              <a:off x="124973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分岐や折れ曲がりを導入し、リプレイ性を高める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5173666" y="3070222"/>
            <a:ext cx="2716232" cy="3359174"/>
            <a:chOff x="5072066" y="2357430"/>
            <a:chExt cx="2716232" cy="3359174"/>
          </a:xfrm>
        </p:grpSpPr>
        <p:cxnSp>
          <p:nvCxnSpPr>
            <p:cNvPr id="17" name="直線コネクタ 16"/>
            <p:cNvCxnSpPr/>
            <p:nvPr/>
          </p:nvCxnSpPr>
          <p:spPr>
            <a:xfrm rot="16200000" flipH="1">
              <a:off x="4643041" y="2929331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rot="5400000">
              <a:off x="5786843" y="4715281"/>
              <a:ext cx="2001058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>
              <a:off x="4537075" y="4678371"/>
              <a:ext cx="1928826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10800000">
              <a:off x="6500826" y="2357430"/>
              <a:ext cx="1287472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16200000" flipH="1">
              <a:off x="5285983" y="2786455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5679289" y="2821777"/>
              <a:ext cx="1285884" cy="35719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5400000">
              <a:off x="6536545" y="3321049"/>
              <a:ext cx="713586" cy="21510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10800000">
              <a:off x="7000892" y="3071810"/>
              <a:ext cx="715968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フリーフォーム 38"/>
            <p:cNvSpPr/>
            <p:nvPr/>
          </p:nvSpPr>
          <p:spPr>
            <a:xfrm rot="9664531">
              <a:off x="5522925" y="2498229"/>
              <a:ext cx="495008" cy="2107050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224427">
              <a:off x="6388681" y="2612672"/>
              <a:ext cx="180000" cy="1972225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 rot="16200000">
              <a:off x="7000695" y="2206149"/>
              <a:ext cx="495008" cy="1049042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029324" y="4313548"/>
              <a:ext cx="180000" cy="121030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右矢印 46"/>
          <p:cNvSpPr/>
          <p:nvPr/>
        </p:nvSpPr>
        <p:spPr>
          <a:xfrm>
            <a:off x="3929058" y="4213230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アクションの追加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新しい動きで進化を感じさせる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7158" y="3407726"/>
            <a:ext cx="215130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tarwars-jedi-fallen-order-2-33.jpg"/>
          <p:cNvPicPr>
            <a:picLocks noChangeAspect="1"/>
          </p:cNvPicPr>
          <p:nvPr/>
        </p:nvPicPr>
        <p:blipFill>
          <a:blip r:embed="rId2"/>
          <a:srcRect l="17578" r="26983"/>
          <a:stretch>
            <a:fillRect/>
          </a:stretch>
        </p:blipFill>
        <p:spPr>
          <a:xfrm>
            <a:off x="6643702" y="3407726"/>
            <a:ext cx="2182652" cy="221457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03762" y="3407726"/>
            <a:ext cx="215130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2842036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5988219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42859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364330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6715140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壁走り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Ｆｖｆｖ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Ｆｖｆ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156</Words>
  <PresentationFormat>画面に合わせる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🦴 アンデッド🦴 フェスティバル</vt:lpstr>
      <vt:lpstr>制作目標</vt:lpstr>
      <vt:lpstr>完成イメージ</vt:lpstr>
      <vt:lpstr>改善ポイント</vt:lpstr>
      <vt:lpstr>改善ポイント</vt:lpstr>
      <vt:lpstr>改善ポイント</vt:lpstr>
      <vt:lpstr>世界観・ストーリー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大嶋優</cp:lastModifiedBy>
  <cp:revision>45</cp:revision>
  <dcterms:created xsi:type="dcterms:W3CDTF">2022-09-06T20:13:32Z</dcterms:created>
  <dcterms:modified xsi:type="dcterms:W3CDTF">2022-09-08T15:21:39Z</dcterms:modified>
</cp:coreProperties>
</file>