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7416-EA9F-3A6F-1494-2A57303EB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B8DA0-A06C-003E-8259-4519E5B00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A774-DEBC-BC07-007E-4C19890D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EBC6D-DF58-9AAF-E970-3288AB2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646D3-D9E1-2AD0-6A3C-5D1D259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8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5F2D-E020-1E1A-B79D-71FBD310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C747F-E5DF-D13C-A58F-75019D14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EA3F-9059-09B3-86D0-6BC6E712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47DF-6D1C-3FD3-9BA2-F035CE3B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2604-3CD2-77A5-AF1C-52A815AA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34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CA4EE-AC18-784A-8A11-BDFAAE897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3E676-7641-259D-673F-FA9E78872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4DDA-019B-7BCD-0461-7EDFFBC8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C833-10EC-9C1F-327F-F7FB0B63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0DBC-BC57-23A6-A141-539F0BA5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45F0-79A9-324C-174E-6C7E2EB8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AE49-0C6D-C2D5-31A2-68BB8A73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3BB5-A0FC-D83E-EF8B-552D44D0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05D0-AC49-43E0-47BF-20CB3870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8858-BD07-762A-A5C5-D71138AC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94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F10F-0E74-6974-58FB-5882DC2B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6B9F-510C-9B79-5782-6ED4D86C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89CC-A038-D050-17F1-316738F6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B605-B14F-80C4-66E7-B030F7B7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564F-8D4C-8371-63B1-A33D7605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5A93-DFBF-7104-AFE4-1474899F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306F3-A0BB-1470-8B3E-5B0B4F5C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28CCC-7112-8353-340A-6DCE0A458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CE5F-056D-CFA1-1CDD-7FE4FF2F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4F0CA-9A84-F7D2-A774-23CE6424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8E93C-484B-BE28-1006-8A546395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7072-AE05-29CC-8B51-486D64B7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4AED-F6E3-C9BD-909A-955BEAC9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51E23-5379-07A8-ADFF-FA1E57928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95BB-08A7-0422-B01D-68CDE0D0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BC1BA-2C5B-69C5-D915-4EA4574B1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8EA8A-74C1-8028-EA8E-9324500C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F10EC-8C09-78FE-AE06-389BC055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2BF985-FD81-FF65-D6B6-42C94583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2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5CD3-8A54-FE7A-20EA-E2D562ED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07696-3D66-629D-0900-EC0886A0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BFEF4-E276-8FFB-B9F2-78950A7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68C31-FB56-024F-1830-7D5326DF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6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61181-24E5-B4B4-707D-1712FD24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30A78-6C01-C419-BE57-9E7F0C7F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36FC-3C5C-0824-467E-B9D3DBA7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9543-0EDF-C251-7129-E9455143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E174-BFFB-E2E0-17F0-1CA6390C2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D2D48-DD2B-2D85-5B78-13CFC3A2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9466-339C-204A-CB6D-2AD48221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A0DE8-F4F8-165A-42F8-551D02FD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3099-E28D-E59F-9CD9-BAE39C2A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6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598-391F-AE97-2422-5C7D833A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E1EF2-6A6A-A874-944C-CE75103CA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854D0-EF45-443E-4707-DB22BA1F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830E8-5B22-4763-3645-5C833B87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0421-3ED4-C7D9-02FD-723F4D05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3D32-36BD-394C-D574-E0FF988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7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F3EBB-85C7-FD51-8FC5-EEC13CE2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82BF-DF9D-7231-9C90-8C286218E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5F31-3F69-934C-F8EF-E9CA26337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59DB-5296-45CD-A0BD-71DC2B69D1A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33EA-43F5-706D-AA5B-1497D3EEC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D3E0-C2BF-F6CD-0B3E-EAE11B6E1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D889-2CAD-4D8F-926C-00BB0FF4E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CB2E-A308-3588-AECE-55EDEAE01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A4FE1-7ACE-87B1-46ED-377B97195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DAF44-EEBD-0060-B9A6-55DCD2CE0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563" y="3695307"/>
            <a:ext cx="6134632" cy="1414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F5BDD-F9C1-8635-170A-6F006D1FA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230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65C0-868C-55D3-75C5-544C15CB9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A7D7-6B10-5A30-8879-B33ABD964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98ABC-5E44-7504-FFD2-7BBE8FD0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89383A-CD3F-382D-BE1F-A4A5974CF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9143999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0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144D-C287-1099-5515-54FE01757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F2939-BD52-E004-2BA0-1F43889D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9C69-2AAD-4BF6-7A86-30F0E5D86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" y="1122362"/>
            <a:ext cx="932311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E6E7E1-BA5A-865B-05DA-E8457717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7"/>
            <a:ext cx="9144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4B39-EFAA-8DA1-24EC-BA20B508C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BE6A2-A170-7A81-F580-B45497297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79578-E97C-BFFC-6040-13DEE369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238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3F790-6240-2BA5-B08E-6E60E6A7E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09963"/>
            <a:ext cx="9144000" cy="17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5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E07D-3C5B-EEC0-87DE-A1FCA9C7C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05DA8-EE2A-419D-BB64-92724E4427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DB636-9E75-8FA2-BC70-18FB26798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222557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A4533D-3237-E75E-F0DC-086D586AD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9144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308A-0A6A-0BCA-C744-BFBDB4F30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01EAC-89F1-83A1-8698-BE310B247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257D0-66F4-EF53-02A4-3FC4A8C0F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122363"/>
            <a:ext cx="9144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DA9D2-AE82-6B78-B564-CB372734C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602038"/>
            <a:ext cx="9062302" cy="17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B139-FF5B-C52E-8CBA-0534ABC69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4546F-A1F5-2C9E-4048-969411FEC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CD7EB5-CE6A-AB9F-98F7-ACB2DE1E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39" y="1122363"/>
            <a:ext cx="9282261" cy="247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C998D-DDA7-F168-7DFF-75ACE9A10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602039"/>
            <a:ext cx="9144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5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E701-F717-3685-313C-30037B195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6E5AE-A6D8-1E92-971B-ED17A2291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BB514-019C-E672-57D3-E1C008095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46375"/>
            <a:ext cx="9144000" cy="246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2F36C-253D-16CD-AA0E-8C475666B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602038"/>
            <a:ext cx="9144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7335-D36D-75FF-5A48-B0B1E501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7AEE2-1E01-5773-8467-9123B36A1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AD7B1-36FA-CE1E-207E-4BF0B390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23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4BA9C-9F78-E8F9-10CC-83EC3A7BA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11737"/>
            <a:ext cx="9144000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1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40B08-5641-E991-FFCF-2F2443F6C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159E2-C3F9-4E2C-FC23-A3DF6F957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7461B-7050-E073-8797-B2ACBB520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122363"/>
            <a:ext cx="9144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963CF-2E8F-4071-30C5-32F9296E1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27" y="3602036"/>
            <a:ext cx="9285403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3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3E3D-5960-3F2D-6AA1-4783286B7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FBC21-9557-47A9-8370-8F150C562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3A169-66DE-48E8-1EE8-43A358E24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2644"/>
            <a:ext cx="9144000" cy="2367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2E6CD-3A0F-3A5A-6655-6376EB11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" y="3543468"/>
            <a:ext cx="9235126" cy="17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B6AF-92FD-5195-83E6-A653D1DF0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5DFF2-36C8-493C-37FE-319E937EA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97770-65A4-69A6-6636-C1F9D03FC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1122363"/>
            <a:ext cx="9225699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30D1A-8BDE-D976-4533-CAC78F713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3602036"/>
            <a:ext cx="9225699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9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EEB6-1BF9-B658-DFE8-86943608B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7E4F5-E09B-B497-7782-EC0C5DFF3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60F14-2DFB-1D7E-ACCB-6DFBD83C2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22363"/>
            <a:ext cx="9144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5E925-A6DB-5450-2CEA-8783490D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9144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Navojit Podder</dc:creator>
  <cp:lastModifiedBy>Navojit Podder</cp:lastModifiedBy>
  <cp:revision>7</cp:revision>
  <dcterms:created xsi:type="dcterms:W3CDTF">2025-05-10T16:16:54Z</dcterms:created>
  <dcterms:modified xsi:type="dcterms:W3CDTF">2025-05-11T07:12:18Z</dcterms:modified>
</cp:coreProperties>
</file>