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1" r:id="rId6"/>
    <p:sldId id="275" r:id="rId7"/>
    <p:sldId id="279" r:id="rId8"/>
    <p:sldId id="276" r:id="rId9"/>
    <p:sldId id="274" r:id="rId10"/>
    <p:sldId id="277" r:id="rId11"/>
    <p:sldId id="272" r:id="rId12"/>
    <p:sldId id="278" r:id="rId13"/>
    <p:sldId id="266" r:id="rId14"/>
    <p:sldId id="273" r:id="rId15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8"/>
  </p:normalViewPr>
  <p:slideViewPr>
    <p:cSldViewPr snapToGrid="0" snapToObjects="1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99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3" qsCatId="simple" csTypeId="urn:microsoft.com/office/officeart/2018/5/colors/Iconchunking_coloredtext_accent0_3" csCatId="mainScheme" phldr="1"/>
      <dgm:spPr/>
      <dgm:t>
        <a:bodyPr rtlCol="0"/>
        <a:lstStyle/>
        <a:p>
          <a:pPr rtl="0"/>
          <a:endParaRPr lang="en-US"/>
        </a:p>
      </dgm:t>
    </dgm:pt>
    <dgm:pt modelId="{4D7D34C7-9466-4514-BF51-7396C17436B5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-FR" noProof="0" dirty="0" smtClean="0"/>
            <a:t>Le projet</a:t>
          </a:r>
          <a:endParaRPr lang="fr-FR" noProof="0" dirty="0"/>
        </a:p>
      </dgm:t>
    </dgm:pt>
    <dgm:pt modelId="{37DD6CE0-C2AA-4EB6-9E7D-14AED2127C40}" type="parTrans" cxnId="{7EEBEB1B-497E-4365-84F9-FBB75D7759E5}">
      <dgm:prSet/>
      <dgm:spPr/>
      <dgm:t>
        <a:bodyPr rtlCol="0"/>
        <a:lstStyle/>
        <a:p>
          <a:pPr rtl="0"/>
          <a:endParaRPr lang="fr-FR" noProof="0" dirty="0"/>
        </a:p>
      </dgm:t>
    </dgm:pt>
    <dgm:pt modelId="{483498F9-A0C2-4668-85AB-D8E6E254F73B}" type="sibTrans" cxnId="{7EEBEB1B-497E-4365-84F9-FBB75D7759E5}">
      <dgm:prSet/>
      <dgm:spPr/>
      <dgm:t>
        <a:bodyPr rtlCol="0"/>
        <a:lstStyle/>
        <a:p>
          <a:pPr rtl="0"/>
          <a:endParaRPr lang="fr-FR" noProof="0" dirty="0"/>
        </a:p>
      </dgm:t>
    </dgm:pt>
    <dgm:pt modelId="{8E185869-F0D4-43E2-B08A-2F3E83EE98F3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-FR" noProof="0" dirty="0"/>
            <a:t>Fixer des objectifs et créer un plan</a:t>
          </a:r>
        </a:p>
      </dgm:t>
    </dgm:pt>
    <dgm:pt modelId="{7EE27099-92EA-4EDF-B176-0E355876D272}" type="parTrans" cxnId="{7F970F62-30E3-4F5B-A242-825013BF84A8}">
      <dgm:prSet/>
      <dgm:spPr/>
      <dgm:t>
        <a:bodyPr rtlCol="0"/>
        <a:lstStyle/>
        <a:p>
          <a:pPr rtl="0"/>
          <a:endParaRPr lang="fr-FR" noProof="0" dirty="0"/>
        </a:p>
      </dgm:t>
    </dgm:pt>
    <dgm:pt modelId="{77D0876E-2BA2-4E28-ADB5-9885FCB7156A}" type="sibTrans" cxnId="{7F970F62-30E3-4F5B-A242-825013BF84A8}">
      <dgm:prSet/>
      <dgm:spPr/>
      <dgm:t>
        <a:bodyPr rtlCol="0"/>
        <a:lstStyle/>
        <a:p>
          <a:pPr rtl="0"/>
          <a:endParaRPr lang="fr-FR" noProof="0" dirty="0"/>
        </a:p>
      </dgm:t>
    </dgm:pt>
    <dgm:pt modelId="{D67C3F0D-D118-44AC-B205-19D40382739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-FR" noProof="0" dirty="0" smtClean="0"/>
            <a:t>Passer à l’action</a:t>
          </a:r>
          <a:endParaRPr lang="fr-FR" noProof="0" dirty="0"/>
        </a:p>
      </dgm:t>
    </dgm:pt>
    <dgm:pt modelId="{C7EA47D5-D78C-4DEC-A39A-E5D216B6AABE}" type="parTrans" cxnId="{13197A60-89AD-453C-8A1C-9A8A7D66852A}">
      <dgm:prSet/>
      <dgm:spPr/>
      <dgm:t>
        <a:bodyPr/>
        <a:lstStyle/>
        <a:p>
          <a:endParaRPr lang="fr-FR"/>
        </a:p>
      </dgm:t>
    </dgm:pt>
    <dgm:pt modelId="{12EDE047-E76F-492B-B42C-C2D88AC5A8D0}" type="sibTrans" cxnId="{13197A60-89AD-453C-8A1C-9A8A7D66852A}">
      <dgm:prSet/>
      <dgm:spPr/>
      <dgm:t>
        <a:bodyPr/>
        <a:lstStyle/>
        <a:p>
          <a:endParaRPr lang="fr-FR"/>
        </a:p>
      </dgm:t>
    </dgm:pt>
    <dgm:pt modelId="{DC13276E-A6EE-4F1F-8058-BC35079FF369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E721FBE-03FB-4D3D-BDD7-CAE300D7CB34}" type="pres">
      <dgm:prSet presAssocID="{4D7D34C7-9466-4514-BF51-7396C17436B5}" presName="compNode" presStyleCnt="0"/>
      <dgm:spPr/>
      <dgm:t>
        <a:bodyPr/>
        <a:lstStyle/>
        <a:p>
          <a:endParaRPr lang="fr-FR"/>
        </a:p>
      </dgm:t>
    </dgm:pt>
    <dgm:pt modelId="{3CB79098-E121-45C4-B6BC-DFC46C69E116}" type="pres">
      <dgm:prSet presAssocID="{4D7D34C7-9466-4514-BF51-7396C17436B5}" presName="iconBgRect" presStyleLbl="bgShp" presStyleIdx="0" presStyleCnt="3"/>
      <dgm:spPr>
        <a:solidFill>
          <a:srgbClr val="92D050"/>
        </a:solidFill>
      </dgm:spPr>
      <dgm:t>
        <a:bodyPr/>
        <a:lstStyle/>
        <a:p>
          <a:endParaRPr lang="fr-FR"/>
        </a:p>
      </dgm:t>
    </dgm:pt>
    <dgm:pt modelId="{69E203E4-52D5-4F02-A43A-C8BB1F9AC5C8}" type="pres">
      <dgm:prSet presAssocID="{4D7D34C7-9466-4514-BF51-7396C17436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5A27C874-CAEB-4A66-8D99-0F3AC943E5AB}" type="pres">
      <dgm:prSet presAssocID="{4D7D34C7-9466-4514-BF51-7396C17436B5}" presName="spaceRect" presStyleCnt="0"/>
      <dgm:spPr/>
      <dgm:t>
        <a:bodyPr/>
        <a:lstStyle/>
        <a:p>
          <a:endParaRPr lang="fr-FR"/>
        </a:p>
      </dgm:t>
    </dgm:pt>
    <dgm:pt modelId="{A7DB1614-C206-4950-80C1-49D2C414AC91}" type="pres">
      <dgm:prSet presAssocID="{4D7D34C7-9466-4514-BF51-7396C17436B5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62346287-0F0E-456F-B705-F79E37BC86EE}" type="pres">
      <dgm:prSet presAssocID="{483498F9-A0C2-4668-85AB-D8E6E254F73B}" presName="sibTrans" presStyleCnt="0"/>
      <dgm:spPr/>
      <dgm:t>
        <a:bodyPr/>
        <a:lstStyle/>
        <a:p>
          <a:endParaRPr lang="fr-FR"/>
        </a:p>
      </dgm:t>
    </dgm:pt>
    <dgm:pt modelId="{2656C800-25CF-4188-B876-F7D1654F1042}" type="pres">
      <dgm:prSet presAssocID="{8E185869-F0D4-43E2-B08A-2F3E83EE98F3}" presName="compNode" presStyleCnt="0"/>
      <dgm:spPr/>
      <dgm:t>
        <a:bodyPr/>
        <a:lstStyle/>
        <a:p>
          <a:endParaRPr lang="fr-FR"/>
        </a:p>
      </dgm:t>
    </dgm:pt>
    <dgm:pt modelId="{7206D892-B3F1-496D-BF53-15FEB0766F4F}" type="pres">
      <dgm:prSet presAssocID="{8E185869-F0D4-43E2-B08A-2F3E83EE98F3}" presName="iconBgRect" presStyleLbl="bgShp" presStyleIdx="1" presStyleCnt="3"/>
      <dgm:spPr/>
      <dgm:t>
        <a:bodyPr/>
        <a:lstStyle/>
        <a:p>
          <a:endParaRPr lang="fr-FR"/>
        </a:p>
      </dgm:t>
    </dgm:pt>
    <dgm:pt modelId="{ACF04E8D-4BF8-4251-912E-BABC479158FC}" type="pres">
      <dgm:prSet presAssocID="{8E185869-F0D4-43E2-B08A-2F3E83EE98F3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55BFFC9-B3F4-418D-9116-04D7B34A92B6}" type="pres">
      <dgm:prSet presAssocID="{8E185869-F0D4-43E2-B08A-2F3E83EE98F3}" presName="spaceRect" presStyleCnt="0"/>
      <dgm:spPr/>
      <dgm:t>
        <a:bodyPr/>
        <a:lstStyle/>
        <a:p>
          <a:endParaRPr lang="fr-FR"/>
        </a:p>
      </dgm:t>
    </dgm:pt>
    <dgm:pt modelId="{BF1ECDC9-5335-4D4E-B27E-87B829208F37}" type="pres">
      <dgm:prSet presAssocID="{8E185869-F0D4-43E2-B08A-2F3E83EE98F3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44DA3D1D-846C-4F87-A71A-66A66A41478D}" type="pres">
      <dgm:prSet presAssocID="{77D0876E-2BA2-4E28-ADB5-9885FCB7156A}" presName="sibTrans" presStyleCnt="0"/>
      <dgm:spPr/>
    </dgm:pt>
    <dgm:pt modelId="{A2C1DFB9-8509-42A3-8002-CDB5A992FED1}" type="pres">
      <dgm:prSet presAssocID="{D67C3F0D-D118-44AC-B205-19D403827398}" presName="compNode" presStyleCnt="0"/>
      <dgm:spPr/>
    </dgm:pt>
    <dgm:pt modelId="{0940FBDB-2A51-4EC5-8E35-7F08F9FE876E}" type="pres">
      <dgm:prSet presAssocID="{D67C3F0D-D118-44AC-B205-19D403827398}" presName="iconBgRect" presStyleLbl="bgShp" presStyleIdx="2" presStyleCnt="3"/>
      <dgm:spPr/>
    </dgm:pt>
    <dgm:pt modelId="{F72E71D5-1F68-4D29-9BD6-B95A5F8C5D8B}" type="pres">
      <dgm:prSet presAssocID="{D67C3F0D-D118-44AC-B205-19D403827398}" presName="iconRect" presStyleLbl="node1" presStyleIdx="2" presStyleCnt="3"/>
      <dgm:spPr>
        <a:blipFill rotWithShape="1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7C76297E-F6C1-421A-BB86-880A77BD6CCE}" type="pres">
      <dgm:prSet presAssocID="{D67C3F0D-D118-44AC-B205-19D403827398}" presName="spaceRect" presStyleCnt="0"/>
      <dgm:spPr/>
    </dgm:pt>
    <dgm:pt modelId="{8FAB748B-45B4-4EF1-97D3-42BDA88495D9}" type="pres">
      <dgm:prSet presAssocID="{D67C3F0D-D118-44AC-B205-19D403827398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F970F62-30E3-4F5B-A242-825013BF84A8}" srcId="{7B62DEA7-9DCD-4B2E-9DC5-BE121C266AFD}" destId="{8E185869-F0D4-43E2-B08A-2F3E83EE98F3}" srcOrd="1" destOrd="0" parTransId="{7EE27099-92EA-4EDF-B176-0E355876D272}" sibTransId="{77D0876E-2BA2-4E28-ADB5-9885FCB7156A}"/>
    <dgm:cxn modelId="{A8B04ABE-C4C8-4242-BB1D-E6C6110D8B05}" type="presOf" srcId="{7B62DEA7-9DCD-4B2E-9DC5-BE121C266AFD}" destId="{DC13276E-A6EE-4F1F-8058-BC35079FF369}" srcOrd="0" destOrd="0" presId="urn:microsoft.com/office/officeart/2018/5/layout/IconCircleLabelList"/>
    <dgm:cxn modelId="{7EEBEB1B-497E-4365-84F9-FBB75D7759E5}" srcId="{7B62DEA7-9DCD-4B2E-9DC5-BE121C266AFD}" destId="{4D7D34C7-9466-4514-BF51-7396C17436B5}" srcOrd="0" destOrd="0" parTransId="{37DD6CE0-C2AA-4EB6-9E7D-14AED2127C40}" sibTransId="{483498F9-A0C2-4668-85AB-D8E6E254F73B}"/>
    <dgm:cxn modelId="{13197A60-89AD-453C-8A1C-9A8A7D66852A}" srcId="{7B62DEA7-9DCD-4B2E-9DC5-BE121C266AFD}" destId="{D67C3F0D-D118-44AC-B205-19D403827398}" srcOrd="2" destOrd="0" parTransId="{C7EA47D5-D78C-4DEC-A39A-E5D216B6AABE}" sibTransId="{12EDE047-E76F-492B-B42C-C2D88AC5A8D0}"/>
    <dgm:cxn modelId="{BA5EEB3F-3502-4D49-B5FA-3FD4A795BA4A}" type="presOf" srcId="{4D7D34C7-9466-4514-BF51-7396C17436B5}" destId="{A7DB1614-C206-4950-80C1-49D2C414AC91}" srcOrd="0" destOrd="0" presId="urn:microsoft.com/office/officeart/2018/5/layout/IconCircleLabelList"/>
    <dgm:cxn modelId="{0E84AA06-E460-486B-B9E1-F830D93461BC}" type="presOf" srcId="{8E185869-F0D4-43E2-B08A-2F3E83EE98F3}" destId="{BF1ECDC9-5335-4D4E-B27E-87B829208F37}" srcOrd="0" destOrd="0" presId="urn:microsoft.com/office/officeart/2018/5/layout/IconCircleLabelList"/>
    <dgm:cxn modelId="{8E4EB18F-43D0-422F-B695-94616987B7E4}" type="presOf" srcId="{D67C3F0D-D118-44AC-B205-19D403827398}" destId="{8FAB748B-45B4-4EF1-97D3-42BDA88495D9}" srcOrd="0" destOrd="0" presId="urn:microsoft.com/office/officeart/2018/5/layout/IconCircleLabelList"/>
    <dgm:cxn modelId="{5836806D-855F-46EA-800A-981019A75AFD}" type="presParOf" srcId="{DC13276E-A6EE-4F1F-8058-BC35079FF369}" destId="{DE721FBE-03FB-4D3D-BDD7-CAE300D7CB34}" srcOrd="0" destOrd="0" presId="urn:microsoft.com/office/officeart/2018/5/layout/IconCircleLabelList"/>
    <dgm:cxn modelId="{1D3C850D-1065-4845-A1D7-763EE7FBB0AC}" type="presParOf" srcId="{DE721FBE-03FB-4D3D-BDD7-CAE300D7CB34}" destId="{3CB79098-E121-45C4-B6BC-DFC46C69E116}" srcOrd="0" destOrd="0" presId="urn:microsoft.com/office/officeart/2018/5/layout/IconCircleLabelList"/>
    <dgm:cxn modelId="{8273A823-FE07-427E-8BD7-495434A23D0A}" type="presParOf" srcId="{DE721FBE-03FB-4D3D-BDD7-CAE300D7CB34}" destId="{69E203E4-52D5-4F02-A43A-C8BB1F9AC5C8}" srcOrd="1" destOrd="0" presId="urn:microsoft.com/office/officeart/2018/5/layout/IconCircleLabelList"/>
    <dgm:cxn modelId="{3B56CEF0-DAA9-48AE-9177-48C81025611E}" type="presParOf" srcId="{DE721FBE-03FB-4D3D-BDD7-CAE300D7CB34}" destId="{5A27C874-CAEB-4A66-8D99-0F3AC943E5AB}" srcOrd="2" destOrd="0" presId="urn:microsoft.com/office/officeart/2018/5/layout/IconCircleLabelList"/>
    <dgm:cxn modelId="{D7B88B38-EA91-4170-BD6C-E590CCF44D99}" type="presParOf" srcId="{DE721FBE-03FB-4D3D-BDD7-CAE300D7CB34}" destId="{A7DB1614-C206-4950-80C1-49D2C414AC91}" srcOrd="3" destOrd="0" presId="urn:microsoft.com/office/officeart/2018/5/layout/IconCircleLabelList"/>
    <dgm:cxn modelId="{4858B3C1-B7E7-4A61-9713-29742E160E4C}" type="presParOf" srcId="{DC13276E-A6EE-4F1F-8058-BC35079FF369}" destId="{62346287-0F0E-456F-B705-F79E37BC86EE}" srcOrd="1" destOrd="0" presId="urn:microsoft.com/office/officeart/2018/5/layout/IconCircleLabelList"/>
    <dgm:cxn modelId="{DD91A43F-8F61-4B99-8BAF-CBDAA0291890}" type="presParOf" srcId="{DC13276E-A6EE-4F1F-8058-BC35079FF369}" destId="{2656C800-25CF-4188-B876-F7D1654F1042}" srcOrd="2" destOrd="0" presId="urn:microsoft.com/office/officeart/2018/5/layout/IconCircleLabelList"/>
    <dgm:cxn modelId="{EFDFD6C6-84D4-479D-9CB0-56827924AE92}" type="presParOf" srcId="{2656C800-25CF-4188-B876-F7D1654F1042}" destId="{7206D892-B3F1-496D-BF53-15FEB0766F4F}" srcOrd="0" destOrd="0" presId="urn:microsoft.com/office/officeart/2018/5/layout/IconCircleLabelList"/>
    <dgm:cxn modelId="{EA5403B0-CF82-425A-96F9-6CA04B585876}" type="presParOf" srcId="{2656C800-25CF-4188-B876-F7D1654F1042}" destId="{ACF04E8D-4BF8-4251-912E-BABC479158FC}" srcOrd="1" destOrd="0" presId="urn:microsoft.com/office/officeart/2018/5/layout/IconCircleLabelList"/>
    <dgm:cxn modelId="{3E2E1864-E149-48EA-9DEF-85A421D3FC93}" type="presParOf" srcId="{2656C800-25CF-4188-B876-F7D1654F1042}" destId="{755BFFC9-B3F4-418D-9116-04D7B34A92B6}" srcOrd="2" destOrd="0" presId="urn:microsoft.com/office/officeart/2018/5/layout/IconCircleLabelList"/>
    <dgm:cxn modelId="{6B500E66-F178-46D3-B1D2-4DB633234794}" type="presParOf" srcId="{2656C800-25CF-4188-B876-F7D1654F1042}" destId="{BF1ECDC9-5335-4D4E-B27E-87B829208F37}" srcOrd="3" destOrd="0" presId="urn:microsoft.com/office/officeart/2018/5/layout/IconCircleLabelList"/>
    <dgm:cxn modelId="{029F8A33-A265-4E49-939C-4D699089BE24}" type="presParOf" srcId="{DC13276E-A6EE-4F1F-8058-BC35079FF369}" destId="{44DA3D1D-846C-4F87-A71A-66A66A41478D}" srcOrd="3" destOrd="0" presId="urn:microsoft.com/office/officeart/2018/5/layout/IconCircleLabelList"/>
    <dgm:cxn modelId="{CE7DB691-6FB8-45C0-B2CD-2E756C30A0C6}" type="presParOf" srcId="{DC13276E-A6EE-4F1F-8058-BC35079FF369}" destId="{A2C1DFB9-8509-42A3-8002-CDB5A992FED1}" srcOrd="4" destOrd="0" presId="urn:microsoft.com/office/officeart/2018/5/layout/IconCircleLabelList"/>
    <dgm:cxn modelId="{D396B831-1BAC-42BE-BC96-DBE4FFD7A8BC}" type="presParOf" srcId="{A2C1DFB9-8509-42A3-8002-CDB5A992FED1}" destId="{0940FBDB-2A51-4EC5-8E35-7F08F9FE876E}" srcOrd="0" destOrd="0" presId="urn:microsoft.com/office/officeart/2018/5/layout/IconCircleLabelList"/>
    <dgm:cxn modelId="{AA0DB98C-33CA-43A1-AAA1-C93A2051559B}" type="presParOf" srcId="{A2C1DFB9-8509-42A3-8002-CDB5A992FED1}" destId="{F72E71D5-1F68-4D29-9BD6-B95A5F8C5D8B}" srcOrd="1" destOrd="0" presId="urn:microsoft.com/office/officeart/2018/5/layout/IconCircleLabelList"/>
    <dgm:cxn modelId="{58522EE2-CAC9-43F3-8213-1D49EB23344C}" type="presParOf" srcId="{A2C1DFB9-8509-42A3-8002-CDB5A992FED1}" destId="{7C76297E-F6C1-421A-BB86-880A77BD6CCE}" srcOrd="2" destOrd="0" presId="urn:microsoft.com/office/officeart/2018/5/layout/IconCircleLabelList"/>
    <dgm:cxn modelId="{C03AE3B7-BAD6-418A-8A08-142AAA0D5941}" type="presParOf" srcId="{A2C1DFB9-8509-42A3-8002-CDB5A992FED1}" destId="{8FAB748B-45B4-4EF1-97D3-42BDA88495D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 anchor="ctr"/>
        <a:lstStyle/>
        <a:p>
          <a:pPr algn="ctr" rtl="0"/>
          <a:r>
            <a:rPr lang="fr-FR" sz="1400" noProof="0" dirty="0"/>
            <a:t>Définir une destination et/ou un thème de voyage</a:t>
          </a:r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fr-FR" sz="4000" noProof="0" dirty="0"/>
        </a:p>
      </dgm:t>
    </dgm:pt>
    <dgm:pt modelId="{808B76D0-8EC7-469A-93AC-7A6017188A9D}" type="sibTrans" cxnId="{C5E94186-9CB6-4C42-92B3-C546CC53A7B9}">
      <dgm:prSet phldrT="1" phldr="0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fr-FR" noProof="0">
              <a:solidFill>
                <a:schemeClr val="bg2"/>
              </a:solidFill>
            </a:rPr>
            <a:t>1</a:t>
          </a:r>
          <a:endParaRPr lang="fr-FR" noProof="0" dirty="0">
            <a:solidFill>
              <a:schemeClr val="bg2"/>
            </a:solidFill>
          </a:endParaRPr>
        </a:p>
      </dgm:t>
    </dgm:pt>
    <dgm:pt modelId="{4E8D2E69-0173-4BD3-B96A-7A9C5DD12B47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 anchor="ctr"/>
        <a:lstStyle/>
        <a:p>
          <a:pPr algn="ctr" rtl="0"/>
          <a:r>
            <a:rPr lang="fr-FR" sz="1400" noProof="0" dirty="0"/>
            <a:t>Fixer les dates de voyage, définir le mode de transport et trouver des hébergements</a:t>
          </a:r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fr-FR" sz="4000" noProof="0" dirty="0"/>
        </a:p>
      </dgm:t>
    </dgm:pt>
    <dgm:pt modelId="{FEF1E80E-8A9E-4B0A-817C-2A4CFDCF3FB2}" type="sibTrans" cxnId="{0F866C41-EB5F-47BD-A2CD-A58671F15B67}">
      <dgm:prSet phldrT="2" phldr="0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fr-FR" noProof="0">
              <a:solidFill>
                <a:schemeClr val="bg2"/>
              </a:solidFill>
            </a:rPr>
            <a:t>2</a:t>
          </a:r>
          <a:endParaRPr lang="fr-FR" noProof="0" dirty="0">
            <a:solidFill>
              <a:schemeClr val="bg2"/>
            </a:solidFill>
          </a:endParaRPr>
        </a:p>
      </dgm:t>
    </dgm:pt>
    <dgm:pt modelId="{93A6A030-ABAB-4EFA-B539-0FDB3E07C1EF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 anchor="ctr"/>
        <a:lstStyle/>
        <a:p>
          <a:pPr algn="ctr" rtl="0"/>
          <a:r>
            <a:rPr lang="fr-FR" sz="1400" noProof="0" dirty="0"/>
            <a:t>Trouver des attractions, des restaurants et des activités dans la région</a:t>
          </a:r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fr-FR" sz="4000" noProof="0" dirty="0"/>
        </a:p>
      </dgm:t>
    </dgm:pt>
    <dgm:pt modelId="{BFE0749E-E343-4A6F-BD09-2810EE6B4BD7}" type="sibTrans" cxnId="{4B40C8DC-6B57-4F5B-8440-7241C649700B}">
      <dgm:prSet phldrT="3" phldr="0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fr-FR" noProof="0" dirty="0">
              <a:solidFill>
                <a:schemeClr val="bg2"/>
              </a:solidFill>
            </a:rPr>
            <a:t>3</a:t>
          </a:r>
        </a:p>
      </dgm:t>
    </dgm:pt>
    <dgm:pt modelId="{3C40F323-2A26-1146-9131-B2D8B599E05D}" type="pres">
      <dgm:prSet presAssocID="{D4503D04-C97E-4622-AE07-D0307CB3B4C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96CA727-22E4-1143-B024-CE111CF4A770}" type="pres">
      <dgm:prSet presAssocID="{AAC263CB-8256-4B03-92FE-1622698FB3E9}" presName="compositeNode" presStyleCnt="0"/>
      <dgm:spPr/>
    </dgm:pt>
    <dgm:pt modelId="{321FD1E3-6BBE-294B-B4C0-6DC5A435E948}" type="pres">
      <dgm:prSet presAssocID="{AAC263CB-8256-4B03-92FE-1622698FB3E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0577C9B-C730-EA49-B58D-C5D075366A14}" type="pres">
      <dgm:prSet presAssocID="{AAC263CB-8256-4B03-92FE-1622698FB3E9}" presName="parSh" presStyleCnt="0"/>
      <dgm:spPr/>
    </dgm:pt>
    <dgm:pt modelId="{8B390F72-5471-DD42-9CE3-6F37BDA74B87}" type="pres">
      <dgm:prSet presAssocID="{AAC263CB-8256-4B03-92FE-1622698FB3E9}" presName="lineNode" presStyleLbl="alignAccFollowNode1" presStyleIdx="0" presStyleCnt="9"/>
      <dgm:spPr/>
    </dgm:pt>
    <dgm:pt modelId="{B510E1DB-3720-2045-A15B-D53248B697B7}" type="pres">
      <dgm:prSet presAssocID="{AAC263CB-8256-4B03-92FE-1622698FB3E9}" presName="lineArrowNode" presStyleLbl="alignAccFollowNode1" presStyleIdx="1" presStyleCnt="9"/>
      <dgm:spPr/>
    </dgm:pt>
    <dgm:pt modelId="{CE8B700A-AC6F-0E47-AEFA-DA760C3E6A6D}" type="pres">
      <dgm:prSet presAssocID="{808B76D0-8EC7-469A-93AC-7A6017188A9D}" presName="sibTransNodeCircle" presStyleLbl="alignNode1" presStyleIdx="0" presStyleCnt="3">
        <dgm:presLayoutVars>
          <dgm:chMax val="0"/>
          <dgm:bulletEnabled/>
        </dgm:presLayoutVars>
      </dgm:prSet>
      <dgm:spPr/>
      <dgm:t>
        <a:bodyPr/>
        <a:lstStyle/>
        <a:p>
          <a:endParaRPr lang="fr-FR"/>
        </a:p>
      </dgm:t>
    </dgm:pt>
    <dgm:pt modelId="{FCC40D6F-EEB6-3446-88E1-B053AA67D0BA}" type="pres">
      <dgm:prSet presAssocID="{808B76D0-8EC7-469A-93AC-7A6017188A9D}" presName="spacerBetweenCircleAndCallout" presStyleCnt="0">
        <dgm:presLayoutVars/>
      </dgm:prSet>
      <dgm:spPr/>
    </dgm:pt>
    <dgm:pt modelId="{12DC819D-BB19-CE49-AFEB-155922B01406}" type="pres">
      <dgm:prSet presAssocID="{AAC263CB-8256-4B03-92FE-1622698FB3E9}" presName="nodeText" presStyleLbl="align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3696F0-ABD6-D744-AF78-0E1E04C15B58}" type="pres">
      <dgm:prSet presAssocID="{808B76D0-8EC7-469A-93AC-7A6017188A9D}" presName="sibTransComposite" presStyleCnt="0"/>
      <dgm:spPr/>
    </dgm:pt>
    <dgm:pt modelId="{EC700B7C-22AD-A448-932D-B2D74EB83739}" type="pres">
      <dgm:prSet presAssocID="{4E8D2E69-0173-4BD3-B96A-7A9C5DD12B47}" presName="compositeNode" presStyleCnt="0"/>
      <dgm:spPr/>
    </dgm:pt>
    <dgm:pt modelId="{DA09631C-A7BE-7B4B-B67A-731744F53514}" type="pres">
      <dgm:prSet presAssocID="{4E8D2E69-0173-4BD3-B96A-7A9C5DD12B4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25962D1-06AA-2647-AF55-6B9872C540C1}" type="pres">
      <dgm:prSet presAssocID="{4E8D2E69-0173-4BD3-B96A-7A9C5DD12B47}" presName="parSh" presStyleCnt="0"/>
      <dgm:spPr/>
    </dgm:pt>
    <dgm:pt modelId="{4A0B88BF-91DC-214E-A662-99F2E5E1AA6F}" type="pres">
      <dgm:prSet presAssocID="{4E8D2E69-0173-4BD3-B96A-7A9C5DD12B47}" presName="lineNode" presStyleLbl="alignAccFollowNode1" presStyleIdx="3" presStyleCnt="9"/>
      <dgm:spPr/>
    </dgm:pt>
    <dgm:pt modelId="{C1172316-FFE1-2D41-82E9-8EB0F5EACF76}" type="pres">
      <dgm:prSet presAssocID="{4E8D2E69-0173-4BD3-B96A-7A9C5DD12B47}" presName="lineArrowNode" presStyleLbl="alignAccFollowNode1" presStyleIdx="4" presStyleCnt="9"/>
      <dgm:spPr/>
    </dgm:pt>
    <dgm:pt modelId="{D40ADF37-3E5B-2D42-9470-8264667346F7}" type="pres">
      <dgm:prSet presAssocID="{FEF1E80E-8A9E-4B0A-817C-2A4CFDCF3FB2}" presName="sibTransNodeCircle" presStyleLbl="alignNode1" presStyleIdx="1" presStyleCnt="3">
        <dgm:presLayoutVars>
          <dgm:chMax val="0"/>
          <dgm:bulletEnabled/>
        </dgm:presLayoutVars>
      </dgm:prSet>
      <dgm:spPr/>
      <dgm:t>
        <a:bodyPr/>
        <a:lstStyle/>
        <a:p>
          <a:endParaRPr lang="fr-FR"/>
        </a:p>
      </dgm:t>
    </dgm:pt>
    <dgm:pt modelId="{9A2130FA-E71D-2149-B6B5-729705DA753F}" type="pres">
      <dgm:prSet presAssocID="{FEF1E80E-8A9E-4B0A-817C-2A4CFDCF3FB2}" presName="spacerBetweenCircleAndCallout" presStyleCnt="0">
        <dgm:presLayoutVars/>
      </dgm:prSet>
      <dgm:spPr/>
    </dgm:pt>
    <dgm:pt modelId="{EA4D4141-C1BF-E74E-8ECF-933FF6EE68D4}" type="pres">
      <dgm:prSet presAssocID="{4E8D2E69-0173-4BD3-B96A-7A9C5DD12B47}" presName="nodeText" presStyleLbl="align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422F12-2F31-1041-9626-1A4A27C2D252}" type="pres">
      <dgm:prSet presAssocID="{FEF1E80E-8A9E-4B0A-817C-2A4CFDCF3FB2}" presName="sibTransComposite" presStyleCnt="0"/>
      <dgm:spPr/>
    </dgm:pt>
    <dgm:pt modelId="{B400E8F3-1394-C54D-A864-8B6685A025A9}" type="pres">
      <dgm:prSet presAssocID="{93A6A030-ABAB-4EFA-B539-0FDB3E07C1EF}" presName="compositeNode" presStyleCnt="0"/>
      <dgm:spPr/>
    </dgm:pt>
    <dgm:pt modelId="{0257A0F1-83E2-5242-BBAF-4082D66272A5}" type="pres">
      <dgm:prSet presAssocID="{93A6A030-ABAB-4EFA-B539-0FDB3E07C1E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F89A7B0-A25A-A34E-9E43-6769278A1274}" type="pres">
      <dgm:prSet presAssocID="{93A6A030-ABAB-4EFA-B539-0FDB3E07C1EF}" presName="parSh" presStyleCnt="0"/>
      <dgm:spPr/>
    </dgm:pt>
    <dgm:pt modelId="{EBC17C66-42F5-8741-9366-67B899EB8470}" type="pres">
      <dgm:prSet presAssocID="{93A6A030-ABAB-4EFA-B539-0FDB3E07C1EF}" presName="lineNode" presStyleLbl="alignAccFollowNode1" presStyleIdx="6" presStyleCnt="9"/>
      <dgm:spPr/>
    </dgm:pt>
    <dgm:pt modelId="{35A0AD7D-4761-5A4E-8421-A0D0A060E3A2}" type="pres">
      <dgm:prSet presAssocID="{93A6A030-ABAB-4EFA-B539-0FDB3E07C1EF}" presName="lineArrowNode" presStyleLbl="alignAccFollowNode1" presStyleIdx="7" presStyleCnt="9"/>
      <dgm:spPr/>
    </dgm:pt>
    <dgm:pt modelId="{2E09C126-5366-AA41-9BAD-31AD467B40A9}" type="pres">
      <dgm:prSet presAssocID="{BFE0749E-E343-4A6F-BD09-2810EE6B4BD7}" presName="sibTransNodeCircle" presStyleLbl="alignNode1" presStyleIdx="2" presStyleCnt="3">
        <dgm:presLayoutVars>
          <dgm:chMax val="0"/>
          <dgm:bulletEnabled/>
        </dgm:presLayoutVars>
      </dgm:prSet>
      <dgm:spPr/>
      <dgm:t>
        <a:bodyPr/>
        <a:lstStyle/>
        <a:p>
          <a:endParaRPr lang="fr-FR"/>
        </a:p>
      </dgm:t>
    </dgm:pt>
    <dgm:pt modelId="{7D99A2E4-B1CC-5046-9048-90027FA547BE}" type="pres">
      <dgm:prSet presAssocID="{BFE0749E-E343-4A6F-BD09-2810EE6B4BD7}" presName="spacerBetweenCircleAndCallout" presStyleCnt="0">
        <dgm:presLayoutVars/>
      </dgm:prSet>
      <dgm:spPr/>
    </dgm:pt>
    <dgm:pt modelId="{2CCAA94D-0D9E-CB40-97A3-00A05F4F0DC2}" type="pres">
      <dgm:prSet presAssocID="{93A6A030-ABAB-4EFA-B539-0FDB3E07C1EF}" presName="nodeText" presStyleLbl="align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D9F8793A-7523-F649-AD1E-5DFCA97DCCFA}" type="presOf" srcId="{FEF1E80E-8A9E-4B0A-817C-2A4CFDCF3FB2}" destId="{D40ADF37-3E5B-2D42-9470-8264667346F7}" srcOrd="0" destOrd="0" presId="urn:microsoft.com/office/officeart/2016/7/layout/LinearArrowProcessNumbered"/>
    <dgm:cxn modelId="{42720694-3F25-164D-8BA7-13098CD1C309}" type="presOf" srcId="{4E8D2E69-0173-4BD3-B96A-7A9C5DD12B47}" destId="{EA4D4141-C1BF-E74E-8ECF-933FF6EE68D4}" srcOrd="0" destOrd="0" presId="urn:microsoft.com/office/officeart/2016/7/layout/LinearArrowProcessNumbered"/>
    <dgm:cxn modelId="{99426D2B-C3FB-C846-9D4D-6EE116D49815}" type="presOf" srcId="{BFE0749E-E343-4A6F-BD09-2810EE6B4BD7}" destId="{2E09C126-5366-AA41-9BAD-31AD467B40A9}" srcOrd="0" destOrd="0" presId="urn:microsoft.com/office/officeart/2016/7/layout/LinearArrowProcessNumbered"/>
    <dgm:cxn modelId="{1DBFCA9C-22A6-CF4B-A1DC-84F892D316C2}" type="presOf" srcId="{AAC263CB-8256-4B03-92FE-1622698FB3E9}" destId="{12DC819D-BB19-CE49-AFEB-155922B01406}" srcOrd="0" destOrd="0" presId="urn:microsoft.com/office/officeart/2016/7/layout/LinearArrowProcessNumbered"/>
    <dgm:cxn modelId="{429BBAB5-E6F3-574F-AC79-1CB7EF13C8D7}" type="presOf" srcId="{D4503D04-C97E-4622-AE07-D0307CB3B4CA}" destId="{3C40F323-2A26-1146-9131-B2D8B599E05D}" srcOrd="0" destOrd="0" presId="urn:microsoft.com/office/officeart/2016/7/layout/LinearArrowProcessNumbered"/>
    <dgm:cxn modelId="{9640184F-42CF-0441-8D18-50F45B342AD6}" type="presOf" srcId="{808B76D0-8EC7-469A-93AC-7A6017188A9D}" destId="{CE8B700A-AC6F-0E47-AEFA-DA760C3E6A6D}" srcOrd="0" destOrd="0" presId="urn:microsoft.com/office/officeart/2016/7/layout/LinearArrowProcessNumbered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62985F13-79FA-BC4A-8783-3DAA0F1FAA2F}" type="presOf" srcId="{93A6A030-ABAB-4EFA-B539-0FDB3E07C1EF}" destId="{2CCAA94D-0D9E-CB40-97A3-00A05F4F0DC2}" srcOrd="0" destOrd="0" presId="urn:microsoft.com/office/officeart/2016/7/layout/LinearArrowProcessNumbered"/>
    <dgm:cxn modelId="{AF33346B-FE09-2E43-B098-7822C74FDC14}" type="presParOf" srcId="{3C40F323-2A26-1146-9131-B2D8B599E05D}" destId="{296CA727-22E4-1143-B024-CE111CF4A770}" srcOrd="0" destOrd="0" presId="urn:microsoft.com/office/officeart/2016/7/layout/LinearArrowProcessNumbered"/>
    <dgm:cxn modelId="{06A584FA-9EF5-5348-A462-AB4A83E01DCB}" type="presParOf" srcId="{296CA727-22E4-1143-B024-CE111CF4A770}" destId="{321FD1E3-6BBE-294B-B4C0-6DC5A435E948}" srcOrd="0" destOrd="0" presId="urn:microsoft.com/office/officeart/2016/7/layout/LinearArrowProcessNumbered"/>
    <dgm:cxn modelId="{3DCC91DD-666F-FD47-97D0-0373CDD777BB}" type="presParOf" srcId="{296CA727-22E4-1143-B024-CE111CF4A770}" destId="{70577C9B-C730-EA49-B58D-C5D075366A14}" srcOrd="1" destOrd="0" presId="urn:microsoft.com/office/officeart/2016/7/layout/LinearArrowProcessNumbered"/>
    <dgm:cxn modelId="{4F7E7384-CB47-7A4B-A7DC-54496DEF3BF2}" type="presParOf" srcId="{70577C9B-C730-EA49-B58D-C5D075366A14}" destId="{8B390F72-5471-DD42-9CE3-6F37BDA74B87}" srcOrd="0" destOrd="0" presId="urn:microsoft.com/office/officeart/2016/7/layout/LinearArrowProcessNumbered"/>
    <dgm:cxn modelId="{EA7A12D7-4D88-1B45-AA6B-10A5D6721337}" type="presParOf" srcId="{70577C9B-C730-EA49-B58D-C5D075366A14}" destId="{B510E1DB-3720-2045-A15B-D53248B697B7}" srcOrd="1" destOrd="0" presId="urn:microsoft.com/office/officeart/2016/7/layout/LinearArrowProcessNumbered"/>
    <dgm:cxn modelId="{AB2F9F3E-06CC-A242-A5D9-205452070D3C}" type="presParOf" srcId="{70577C9B-C730-EA49-B58D-C5D075366A14}" destId="{CE8B700A-AC6F-0E47-AEFA-DA760C3E6A6D}" srcOrd="2" destOrd="0" presId="urn:microsoft.com/office/officeart/2016/7/layout/LinearArrowProcessNumbered"/>
    <dgm:cxn modelId="{5972EA4C-C3BE-4C46-B56F-882865FC2AAB}" type="presParOf" srcId="{70577C9B-C730-EA49-B58D-C5D075366A14}" destId="{FCC40D6F-EEB6-3446-88E1-B053AA67D0BA}" srcOrd="3" destOrd="0" presId="urn:microsoft.com/office/officeart/2016/7/layout/LinearArrowProcessNumbered"/>
    <dgm:cxn modelId="{AB1C3499-BBA5-2244-94C6-0DC933F2D4D2}" type="presParOf" srcId="{296CA727-22E4-1143-B024-CE111CF4A770}" destId="{12DC819D-BB19-CE49-AFEB-155922B01406}" srcOrd="2" destOrd="0" presId="urn:microsoft.com/office/officeart/2016/7/layout/LinearArrowProcessNumbered"/>
    <dgm:cxn modelId="{08F0ADDE-2970-8B4F-941B-7A991543CDC5}" type="presParOf" srcId="{3C40F323-2A26-1146-9131-B2D8B599E05D}" destId="{C23696F0-ABD6-D744-AF78-0E1E04C15B58}" srcOrd="1" destOrd="0" presId="urn:microsoft.com/office/officeart/2016/7/layout/LinearArrowProcessNumbered"/>
    <dgm:cxn modelId="{CAF410FE-C712-5841-935C-7618E7C200C3}" type="presParOf" srcId="{3C40F323-2A26-1146-9131-B2D8B599E05D}" destId="{EC700B7C-22AD-A448-932D-B2D74EB83739}" srcOrd="2" destOrd="0" presId="urn:microsoft.com/office/officeart/2016/7/layout/LinearArrowProcessNumbered"/>
    <dgm:cxn modelId="{F0045999-1782-9846-A60D-3738A61DEE2D}" type="presParOf" srcId="{EC700B7C-22AD-A448-932D-B2D74EB83739}" destId="{DA09631C-A7BE-7B4B-B67A-731744F53514}" srcOrd="0" destOrd="0" presId="urn:microsoft.com/office/officeart/2016/7/layout/LinearArrowProcessNumbered"/>
    <dgm:cxn modelId="{37EB15ED-5F22-C849-B69C-A92D19754292}" type="presParOf" srcId="{EC700B7C-22AD-A448-932D-B2D74EB83739}" destId="{325962D1-06AA-2647-AF55-6B9872C540C1}" srcOrd="1" destOrd="0" presId="urn:microsoft.com/office/officeart/2016/7/layout/LinearArrowProcessNumbered"/>
    <dgm:cxn modelId="{EA52BA3B-55B6-F04E-B877-AAFA290DD2A0}" type="presParOf" srcId="{325962D1-06AA-2647-AF55-6B9872C540C1}" destId="{4A0B88BF-91DC-214E-A662-99F2E5E1AA6F}" srcOrd="0" destOrd="0" presId="urn:microsoft.com/office/officeart/2016/7/layout/LinearArrowProcessNumbered"/>
    <dgm:cxn modelId="{BADAD535-4998-854F-95AB-8065F883495C}" type="presParOf" srcId="{325962D1-06AA-2647-AF55-6B9872C540C1}" destId="{C1172316-FFE1-2D41-82E9-8EB0F5EACF76}" srcOrd="1" destOrd="0" presId="urn:microsoft.com/office/officeart/2016/7/layout/LinearArrowProcessNumbered"/>
    <dgm:cxn modelId="{A31EA0B2-1FEC-E647-8CC7-E93E1A3BBEE4}" type="presParOf" srcId="{325962D1-06AA-2647-AF55-6B9872C540C1}" destId="{D40ADF37-3E5B-2D42-9470-8264667346F7}" srcOrd="2" destOrd="0" presId="urn:microsoft.com/office/officeart/2016/7/layout/LinearArrowProcessNumbered"/>
    <dgm:cxn modelId="{7C7AF049-07F5-3D48-B524-40B594521C0E}" type="presParOf" srcId="{325962D1-06AA-2647-AF55-6B9872C540C1}" destId="{9A2130FA-E71D-2149-B6B5-729705DA753F}" srcOrd="3" destOrd="0" presId="urn:microsoft.com/office/officeart/2016/7/layout/LinearArrowProcessNumbered"/>
    <dgm:cxn modelId="{2B704C1F-FB45-6846-8ACF-7DFD906A03FD}" type="presParOf" srcId="{EC700B7C-22AD-A448-932D-B2D74EB83739}" destId="{EA4D4141-C1BF-E74E-8ECF-933FF6EE68D4}" srcOrd="2" destOrd="0" presId="urn:microsoft.com/office/officeart/2016/7/layout/LinearArrowProcessNumbered"/>
    <dgm:cxn modelId="{1CBF126D-59DC-A749-87E9-89529DAC5CF9}" type="presParOf" srcId="{3C40F323-2A26-1146-9131-B2D8B599E05D}" destId="{80422F12-2F31-1041-9626-1A4A27C2D252}" srcOrd="3" destOrd="0" presId="urn:microsoft.com/office/officeart/2016/7/layout/LinearArrowProcessNumbered"/>
    <dgm:cxn modelId="{1CA31CC6-FF26-8C48-A4FC-D711E0756948}" type="presParOf" srcId="{3C40F323-2A26-1146-9131-B2D8B599E05D}" destId="{B400E8F3-1394-C54D-A864-8B6685A025A9}" srcOrd="4" destOrd="0" presId="urn:microsoft.com/office/officeart/2016/7/layout/LinearArrowProcessNumbered"/>
    <dgm:cxn modelId="{74717302-7DE9-224F-B1CD-76F865FDA5FE}" type="presParOf" srcId="{B400E8F3-1394-C54D-A864-8B6685A025A9}" destId="{0257A0F1-83E2-5242-BBAF-4082D66272A5}" srcOrd="0" destOrd="0" presId="urn:microsoft.com/office/officeart/2016/7/layout/LinearArrowProcessNumbered"/>
    <dgm:cxn modelId="{C5DD2B2A-FC1A-454B-B757-355679C5FDD8}" type="presParOf" srcId="{B400E8F3-1394-C54D-A864-8B6685A025A9}" destId="{7F89A7B0-A25A-A34E-9E43-6769278A1274}" srcOrd="1" destOrd="0" presId="urn:microsoft.com/office/officeart/2016/7/layout/LinearArrowProcessNumbered"/>
    <dgm:cxn modelId="{88930CF3-84F7-9843-BDE5-D5840E07F50F}" type="presParOf" srcId="{7F89A7B0-A25A-A34E-9E43-6769278A1274}" destId="{EBC17C66-42F5-8741-9366-67B899EB8470}" srcOrd="0" destOrd="0" presId="urn:microsoft.com/office/officeart/2016/7/layout/LinearArrowProcessNumbered"/>
    <dgm:cxn modelId="{3FCD1D2F-BBCE-A846-A46E-E40F1DC2FDC3}" type="presParOf" srcId="{7F89A7B0-A25A-A34E-9E43-6769278A1274}" destId="{35A0AD7D-4761-5A4E-8421-A0D0A060E3A2}" srcOrd="1" destOrd="0" presId="urn:microsoft.com/office/officeart/2016/7/layout/LinearArrowProcessNumbered"/>
    <dgm:cxn modelId="{8A7389E2-D319-C247-9F95-E95454110E5E}" type="presParOf" srcId="{7F89A7B0-A25A-A34E-9E43-6769278A1274}" destId="{2E09C126-5366-AA41-9BAD-31AD467B40A9}" srcOrd="2" destOrd="0" presId="urn:microsoft.com/office/officeart/2016/7/layout/LinearArrowProcessNumbered"/>
    <dgm:cxn modelId="{7937D3DA-C6FF-0645-9968-6895E17334D2}" type="presParOf" srcId="{7F89A7B0-A25A-A34E-9E43-6769278A1274}" destId="{7D99A2E4-B1CC-5046-9048-90027FA547BE}" srcOrd="3" destOrd="0" presId="urn:microsoft.com/office/officeart/2016/7/layout/LinearArrowProcessNumbered"/>
    <dgm:cxn modelId="{25E39B2A-D0CD-1C4C-BF9E-1BC8BDC7AAAC}" type="presParOf" srcId="{B400E8F3-1394-C54D-A864-8B6685A025A9}" destId="{2CCAA94D-0D9E-CB40-97A3-00A05F4F0DC2}" srcOrd="2" destOrd="0" presId="urn:microsoft.com/office/officeart/2016/7/layout/LinearArrow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79098-E121-45C4-B6BC-DFC46C69E116}">
      <dsp:nvSpPr>
        <dsp:cNvPr id="0" name=""/>
        <dsp:cNvSpPr/>
      </dsp:nvSpPr>
      <dsp:spPr>
        <a:xfrm>
          <a:off x="424388" y="710699"/>
          <a:ext cx="1098000" cy="1098000"/>
        </a:xfrm>
        <a:prstGeom prst="ellipse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9E203E4-52D5-4F02-A43A-C8BB1F9AC5C8}">
      <dsp:nvSpPr>
        <dsp:cNvPr id="0" name=""/>
        <dsp:cNvSpPr/>
      </dsp:nvSpPr>
      <dsp:spPr>
        <a:xfrm>
          <a:off x="658388" y="94470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7DB1614-C206-4950-80C1-49D2C414AC91}">
      <dsp:nvSpPr>
        <dsp:cNvPr id="0" name=""/>
        <dsp:cNvSpPr/>
      </dsp:nvSpPr>
      <dsp:spPr>
        <a:xfrm>
          <a:off x="73388" y="2150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600" kern="1200" noProof="0" dirty="0" smtClean="0"/>
            <a:t>Le projet</a:t>
          </a:r>
          <a:endParaRPr lang="fr-FR" sz="1600" kern="1200" noProof="0" dirty="0"/>
        </a:p>
      </dsp:txBody>
      <dsp:txXfrm>
        <a:off x="73388" y="2150700"/>
        <a:ext cx="1800000" cy="720000"/>
      </dsp:txXfrm>
    </dsp:sp>
    <dsp:sp modelId="{7206D892-B3F1-496D-BF53-15FEB0766F4F}">
      <dsp:nvSpPr>
        <dsp:cNvPr id="0" name=""/>
        <dsp:cNvSpPr/>
      </dsp:nvSpPr>
      <dsp:spPr>
        <a:xfrm>
          <a:off x="2539388" y="710699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CF04E8D-4BF8-4251-912E-BABC479158FC}">
      <dsp:nvSpPr>
        <dsp:cNvPr id="0" name=""/>
        <dsp:cNvSpPr/>
      </dsp:nvSpPr>
      <dsp:spPr>
        <a:xfrm>
          <a:off x="2773388" y="94469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1ECDC9-5335-4D4E-B27E-87B829208F37}">
      <dsp:nvSpPr>
        <dsp:cNvPr id="0" name=""/>
        <dsp:cNvSpPr/>
      </dsp:nvSpPr>
      <dsp:spPr>
        <a:xfrm>
          <a:off x="2188388" y="2150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600" kern="1200" noProof="0" dirty="0"/>
            <a:t>Fixer des objectifs et créer un plan</a:t>
          </a:r>
        </a:p>
      </dsp:txBody>
      <dsp:txXfrm>
        <a:off x="2188388" y="2150700"/>
        <a:ext cx="1800000" cy="720000"/>
      </dsp:txXfrm>
    </dsp:sp>
    <dsp:sp modelId="{0940FBDB-2A51-4EC5-8E35-7F08F9FE876E}">
      <dsp:nvSpPr>
        <dsp:cNvPr id="0" name=""/>
        <dsp:cNvSpPr/>
      </dsp:nvSpPr>
      <dsp:spPr>
        <a:xfrm>
          <a:off x="4654388" y="710699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72E71D5-1F68-4D29-9BD6-B95A5F8C5D8B}">
      <dsp:nvSpPr>
        <dsp:cNvPr id="0" name=""/>
        <dsp:cNvSpPr/>
      </dsp:nvSpPr>
      <dsp:spPr>
        <a:xfrm>
          <a:off x="4888388" y="944699"/>
          <a:ext cx="630000" cy="630000"/>
        </a:xfrm>
        <a:prstGeom prst="rect">
          <a:avLst/>
        </a:prstGeom>
        <a:blipFill rotWithShape="1">
          <a:blip xmlns:r="http://schemas.openxmlformats.org/officeDocument/2006/relationships" r:embed="rId7"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AB748B-45B4-4EF1-97D3-42BDA88495D9}">
      <dsp:nvSpPr>
        <dsp:cNvPr id="0" name=""/>
        <dsp:cNvSpPr/>
      </dsp:nvSpPr>
      <dsp:spPr>
        <a:xfrm>
          <a:off x="4303388" y="2150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600" kern="1200" noProof="0" dirty="0" smtClean="0"/>
            <a:t>Passer à l’action</a:t>
          </a:r>
          <a:endParaRPr lang="fr-FR" sz="1600" kern="1200" noProof="0" dirty="0"/>
        </a:p>
      </dsp:txBody>
      <dsp:txXfrm>
        <a:off x="4303388" y="215070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90F72-5471-DD42-9CE3-6F37BDA74B87}">
      <dsp:nvSpPr>
        <dsp:cNvPr id="0" name=""/>
        <dsp:cNvSpPr/>
      </dsp:nvSpPr>
      <dsp:spPr>
        <a:xfrm>
          <a:off x="1135078" y="723869"/>
          <a:ext cx="905407" cy="7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0E1DB-3720-2045-A15B-D53248B697B7}">
      <dsp:nvSpPr>
        <dsp:cNvPr id="0" name=""/>
        <dsp:cNvSpPr/>
      </dsp:nvSpPr>
      <dsp:spPr>
        <a:xfrm>
          <a:off x="2094810" y="647851"/>
          <a:ext cx="104121" cy="195062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B700A-AC6F-0E47-AEFA-DA760C3E6A6D}">
      <dsp:nvSpPr>
        <dsp:cNvPr id="0" name=""/>
        <dsp:cNvSpPr/>
      </dsp:nvSpPr>
      <dsp:spPr>
        <a:xfrm>
          <a:off x="561243" y="263247"/>
          <a:ext cx="921317" cy="921317"/>
        </a:xfrm>
        <a:prstGeom prst="ellipse">
          <a:avLst/>
        </a:prstGeom>
        <a:solidFill>
          <a:schemeClr val="accent2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752" tIns="35752" rIns="35752" bIns="35752" numCol="1" spcCol="1270" rtlCol="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noProof="0">
              <a:solidFill>
                <a:schemeClr val="bg2"/>
              </a:solidFill>
            </a:rPr>
            <a:t>1</a:t>
          </a:r>
          <a:endParaRPr lang="fr-FR" sz="4400" kern="1200" noProof="0" dirty="0">
            <a:solidFill>
              <a:schemeClr val="bg2"/>
            </a:solidFill>
          </a:endParaRPr>
        </a:p>
      </dsp:txBody>
      <dsp:txXfrm>
        <a:off x="696167" y="398171"/>
        <a:ext cx="651469" cy="651469"/>
      </dsp:txXfrm>
    </dsp:sp>
    <dsp:sp modelId="{12DC819D-BB19-CE49-AFEB-155922B01406}">
      <dsp:nvSpPr>
        <dsp:cNvPr id="0" name=""/>
        <dsp:cNvSpPr/>
      </dsp:nvSpPr>
      <dsp:spPr>
        <a:xfrm>
          <a:off x="3318" y="1349736"/>
          <a:ext cx="203716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694" tIns="165100" rIns="160694" bIns="16510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/>
            <a:t>Définir une destination et/ou un thème de voyage</a:t>
          </a:r>
        </a:p>
      </dsp:txBody>
      <dsp:txXfrm>
        <a:off x="3318" y="1742856"/>
        <a:ext cx="2037167" cy="1572480"/>
      </dsp:txXfrm>
    </dsp:sp>
    <dsp:sp modelId="{4A0B88BF-91DC-214E-A662-99F2E5E1AA6F}">
      <dsp:nvSpPr>
        <dsp:cNvPr id="0" name=""/>
        <dsp:cNvSpPr/>
      </dsp:nvSpPr>
      <dsp:spPr>
        <a:xfrm>
          <a:off x="2266837" y="725063"/>
          <a:ext cx="2037167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72316-FFE1-2D41-82E9-8EB0F5EACF76}">
      <dsp:nvSpPr>
        <dsp:cNvPr id="0" name=""/>
        <dsp:cNvSpPr/>
      </dsp:nvSpPr>
      <dsp:spPr>
        <a:xfrm>
          <a:off x="4358329" y="648848"/>
          <a:ext cx="104121" cy="196075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ADF37-3E5B-2D42-9470-8264667346F7}">
      <dsp:nvSpPr>
        <dsp:cNvPr id="0" name=""/>
        <dsp:cNvSpPr/>
      </dsp:nvSpPr>
      <dsp:spPr>
        <a:xfrm>
          <a:off x="2824762" y="264441"/>
          <a:ext cx="921317" cy="921317"/>
        </a:xfrm>
        <a:prstGeom prst="ellipse">
          <a:avLst/>
        </a:prstGeom>
        <a:solidFill>
          <a:schemeClr val="accent2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752" tIns="35752" rIns="35752" bIns="35752" numCol="1" spcCol="1270" rtlCol="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noProof="0">
              <a:solidFill>
                <a:schemeClr val="bg2"/>
              </a:solidFill>
            </a:rPr>
            <a:t>2</a:t>
          </a:r>
          <a:endParaRPr lang="fr-FR" sz="4400" kern="1200" noProof="0" dirty="0">
            <a:solidFill>
              <a:schemeClr val="bg2"/>
            </a:solidFill>
          </a:endParaRPr>
        </a:p>
      </dsp:txBody>
      <dsp:txXfrm>
        <a:off x="2959686" y="399365"/>
        <a:ext cx="651469" cy="651469"/>
      </dsp:txXfrm>
    </dsp:sp>
    <dsp:sp modelId="{EA4D4141-C1BF-E74E-8ECF-933FF6EE68D4}">
      <dsp:nvSpPr>
        <dsp:cNvPr id="0" name=""/>
        <dsp:cNvSpPr/>
      </dsp:nvSpPr>
      <dsp:spPr>
        <a:xfrm>
          <a:off x="2266837" y="1352552"/>
          <a:ext cx="203716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694" tIns="165100" rIns="160694" bIns="16510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/>
            <a:t>Fixer les dates de voyage, définir le mode de transport et trouver des hébergements</a:t>
          </a:r>
        </a:p>
      </dsp:txBody>
      <dsp:txXfrm>
        <a:off x="2266837" y="1745672"/>
        <a:ext cx="2037167" cy="1572480"/>
      </dsp:txXfrm>
    </dsp:sp>
    <dsp:sp modelId="{EBC17C66-42F5-8741-9366-67B899EB8470}">
      <dsp:nvSpPr>
        <dsp:cNvPr id="0" name=""/>
        <dsp:cNvSpPr/>
      </dsp:nvSpPr>
      <dsp:spPr>
        <a:xfrm>
          <a:off x="4530357" y="725063"/>
          <a:ext cx="1018583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9C126-5366-AA41-9BAD-31AD467B40A9}">
      <dsp:nvSpPr>
        <dsp:cNvPr id="0" name=""/>
        <dsp:cNvSpPr/>
      </dsp:nvSpPr>
      <dsp:spPr>
        <a:xfrm>
          <a:off x="5088281" y="264441"/>
          <a:ext cx="921317" cy="921317"/>
        </a:xfrm>
        <a:prstGeom prst="ellipse">
          <a:avLst/>
        </a:prstGeom>
        <a:solidFill>
          <a:schemeClr val="accent2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752" tIns="35752" rIns="35752" bIns="35752" numCol="1" spcCol="1270" rtlCol="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noProof="0" dirty="0">
              <a:solidFill>
                <a:schemeClr val="bg2"/>
              </a:solidFill>
            </a:rPr>
            <a:t>3</a:t>
          </a:r>
        </a:p>
      </dsp:txBody>
      <dsp:txXfrm>
        <a:off x="5223205" y="399365"/>
        <a:ext cx="651469" cy="651469"/>
      </dsp:txXfrm>
    </dsp:sp>
    <dsp:sp modelId="{2CCAA94D-0D9E-CB40-97A3-00A05F4F0DC2}">
      <dsp:nvSpPr>
        <dsp:cNvPr id="0" name=""/>
        <dsp:cNvSpPr/>
      </dsp:nvSpPr>
      <dsp:spPr>
        <a:xfrm>
          <a:off x="4530357" y="1352552"/>
          <a:ext cx="203716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694" tIns="165100" rIns="160694" bIns="16510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/>
            <a:t>Trouver des attractions, des restaurants et des activités dans la région</a:t>
          </a:r>
        </a:p>
      </dsp:txBody>
      <dsp:txXfrm>
        <a:off x="4530357" y="1745672"/>
        <a:ext cx="2037167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2CB5A94-2E9D-4E56-A716-3E4552D77B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26326D-998B-4A46-AB93-A466D3DC5F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0A83D-8015-44E2-B2B6-320E46297FF0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14A5D2-430E-40C0-8847-3945222D10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93651E-9D5F-4AC5-AFDC-4E3FB5DAA2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3AFA4-4CD8-4DD8-A6AE-935A67CDBE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826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5756F-5DCA-4EDB-BEF5-8FB6921BD519}" type="datetimeFigureOut">
              <a:rPr lang="fr-FR" noProof="0" smtClean="0"/>
              <a:t>16/02/2022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A980F-47CD-48F0-BDD3-581CC9C4A19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032630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980F-47CD-48F0-BDD3-581CC9C4A19B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16033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980F-47CD-48F0-BDD3-581CC9C4A19B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4224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980F-47CD-48F0-BDD3-581CC9C4A19B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27140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980F-47CD-48F0-BDD3-581CC9C4A19B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27787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980F-47CD-48F0-BDD3-581CC9C4A19B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74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65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/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4F5BB8F6-5F67-4F7E-A58A-0E224E80927C}" type="datetime1">
              <a:rPr lang="fr-FR" noProof="0" smtClean="0"/>
              <a:t>16/02/2022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grpSp>
        <p:nvGrpSpPr>
          <p:cNvPr id="7" name="Groupe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orme libre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orme libre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8D4E55-C72B-4B08-A56A-6742C8CA1A7B}" type="datetime1">
              <a:rPr lang="fr-FR" noProof="0" smtClean="0"/>
              <a:t>16/02/2022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FBF720-379D-4867-9439-EFDCF176127C}" type="datetime1">
              <a:rPr lang="fr-FR" noProof="0" smtClean="0"/>
              <a:t>16/02/2022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D8CC44-8D34-4B59-83E6-12DBEE060752}" type="datetime1">
              <a:rPr lang="fr-FR" noProof="0" smtClean="0"/>
              <a:t>16/02/2022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17F67A5-701C-4462-B115-FBCC29301C0B}" type="datetime1">
              <a:rPr lang="fr-FR" noProof="0" smtClean="0"/>
              <a:t>16/02/2022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Forme libre 6" title="Repère de rognag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34E321-4EA5-4124-8F70-7F2E5E9623F3}" type="datetime1">
              <a:rPr lang="fr-FR" noProof="0" smtClean="0"/>
              <a:t>16/02/2022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72D543-CD4C-481C-B130-636430CEEC36}" type="datetime1">
              <a:rPr lang="fr-FR" noProof="0" smtClean="0"/>
              <a:t>16/02/2022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FF292-A285-4FA4-A5D4-8FC95A89C0F7}" type="datetime1">
              <a:rPr lang="fr-FR" noProof="0" smtClean="0"/>
              <a:t>16/02/2022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58114F-BF91-4864-A49C-E5D78336A482}" type="datetime1">
              <a:rPr lang="fr-FR" noProof="0" smtClean="0"/>
              <a:t>16/02/2022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Forme d’arrière-plan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D800192-A59D-4B4E-A31D-E16C7EF24427}" type="datetime1">
              <a:rPr lang="fr-FR" noProof="0" smtClean="0"/>
              <a:t>16/02/2022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Rectangle 8" title="Barre de séparation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Forme d’arrière-plan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C9B8476D-A66F-4EA5-A966-AC9E4549D6E9}" type="datetime1">
              <a:rPr lang="fr-FR" noProof="0" smtClean="0"/>
              <a:t>16/02/2022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Rectangle 8" title="Barre de séparation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29E2DDB0-2CD9-4718-AAD8-6BF2D8C07550}" type="datetime1">
              <a:rPr lang="fr-FR" noProof="0" smtClean="0"/>
              <a:t>16/02/2022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Rectangle 8" title="Barre latérale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 descr="personne portant un cartable et regardant les montagnes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99" cy="68593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2" name="Forme libre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orme libre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Autofit/>
          </a:bodyPr>
          <a:lstStyle/>
          <a:p>
            <a:pPr rtl="0"/>
            <a:r>
              <a:rPr lang="fr-FR" sz="6500" dirty="0" smtClean="0">
                <a:solidFill>
                  <a:schemeClr val="bg2"/>
                </a:solidFill>
              </a:rPr>
              <a:t>PROJET</a:t>
            </a:r>
            <a:br>
              <a:rPr lang="fr-FR" sz="6500" dirty="0" smtClean="0">
                <a:solidFill>
                  <a:schemeClr val="bg2"/>
                </a:solidFill>
              </a:rPr>
            </a:br>
            <a:r>
              <a:rPr lang="fr-FR" dirty="0" err="1" smtClean="0">
                <a:solidFill>
                  <a:schemeClr val="bg2"/>
                </a:solidFill>
              </a:rPr>
              <a:t>Hometraining</a:t>
            </a:r>
            <a:endParaRPr lang="fr-FR" sz="6500" dirty="0">
              <a:solidFill>
                <a:schemeClr val="bg2"/>
              </a:solidFill>
            </a:endParaRP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bg2"/>
                </a:solidFill>
              </a:rPr>
              <a:t>IPME 2022</a:t>
            </a:r>
            <a:endParaRPr lang="fr-F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Homme regardant des montagnes enneigées">
            <a:extLst>
              <a:ext uri="{FF2B5EF4-FFF2-40B4-BE49-F238E27FC236}">
                <a16:creationId xmlns:a16="http://schemas.microsoft.com/office/drawing/2014/main" id="{CB65CD91-F5B7-D446-9C8C-8E7FD1C4D4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99773" y="10"/>
            <a:ext cx="7592227" cy="68576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D043292-708B-4F69-AE72-8FB56C6E8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Établir un plan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01DDB9-C75C-44C2-9331-356EAF9C05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14700"/>
            <a:ext cx="4373545" cy="228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C017B3-7B7A-4C5A-A3E9-09EC1428BC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Espace réservé au contenu 2" descr="Graphique SmartArt à processus linéaire">
            <a:extLst>
              <a:ext uri="{FF2B5EF4-FFF2-40B4-BE49-F238E27FC236}">
                <a16:creationId xmlns:a16="http://schemas.microsoft.com/office/drawing/2014/main" id="{DEC8A51B-A7CC-40D9-9DD5-CACF12E987D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202323"/>
              </p:ext>
            </p:extLst>
          </p:nvPr>
        </p:nvGraphicFramePr>
        <p:xfrm>
          <a:off x="5100637" y="2286000"/>
          <a:ext cx="6797195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4412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Femme transportant un porte-documents sur une route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3" name="Forme libre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orme libre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rmAutofit/>
          </a:bodyPr>
          <a:lstStyle/>
          <a:p>
            <a:pPr rtl="0"/>
            <a:r>
              <a:rPr lang="fr-FR">
                <a:solidFill>
                  <a:schemeClr val="bg2"/>
                </a:solidFill>
              </a:rPr>
              <a:t>Merci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/>
          <a:p>
            <a:pPr rtl="0"/>
            <a:r>
              <a:rPr lang="fr-FR">
                <a:solidFill>
                  <a:schemeClr val="bg2"/>
                </a:solidFill>
              </a:rPr>
              <a:t>xyz@example.com</a:t>
            </a: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458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b="1" dirty="0" smtClean="0"/>
              <a:t>De la conception au développement</a:t>
            </a:r>
            <a:endParaRPr lang="fr-FR" b="1" dirty="0"/>
          </a:p>
        </p:txBody>
      </p:sp>
      <p:graphicFrame>
        <p:nvGraphicFramePr>
          <p:cNvPr id="14" name="Espace réservé au contenu 2" descr="Graphique icône SmartArt">
            <a:extLst>
              <a:ext uri="{FF2B5EF4-FFF2-40B4-BE49-F238E27FC236}">
                <a16:creationId xmlns:a16="http://schemas.microsoft.com/office/drawing/2014/main" id="{454EA04D-167F-4BB4-9EC9-2DC5D3C603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2252514"/>
              </p:ext>
            </p:extLst>
          </p:nvPr>
        </p:nvGraphicFramePr>
        <p:xfrm>
          <a:off x="2485443" y="2531807"/>
          <a:ext cx="617677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54858"/>
            <a:ext cx="9601200" cy="1485900"/>
          </a:xfrm>
        </p:spPr>
        <p:txBody>
          <a:bodyPr/>
          <a:lstStyle/>
          <a:p>
            <a:r>
              <a:rPr lang="fr-FR" dirty="0" smtClean="0"/>
              <a:t>Use case Utilisateur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64" y="1678305"/>
            <a:ext cx="9596035" cy="5002875"/>
          </a:xfrm>
        </p:spPr>
      </p:pic>
    </p:spTree>
    <p:extLst>
      <p:ext uri="{BB962C8B-B14F-4D97-AF65-F5344CB8AC3E}">
        <p14:creationId xmlns:p14="http://schemas.microsoft.com/office/powerpoint/2010/main" val="285402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case </a:t>
            </a:r>
            <a:r>
              <a:rPr lang="fr-FR" dirty="0" smtClean="0"/>
              <a:t>Administrateur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082" y="1713979"/>
            <a:ext cx="9211714" cy="461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0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Un Exercice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Nom</a:t>
            </a:r>
          </a:p>
          <a:p>
            <a:r>
              <a:rPr lang="fr-FR" dirty="0" smtClean="0"/>
              <a:t>Zone musculaire ciblée</a:t>
            </a:r>
          </a:p>
          <a:p>
            <a:r>
              <a:rPr lang="fr-FR" dirty="0" smtClean="0"/>
              <a:t>Image/Vidéo</a:t>
            </a:r>
          </a:p>
          <a:p>
            <a:r>
              <a:rPr lang="fr-FR" dirty="0" smtClean="0"/>
              <a:t>Description de l’exercice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802" y="2352434"/>
            <a:ext cx="3134162" cy="3448531"/>
          </a:xfrm>
          <a:effectLst>
            <a:softEdge rad="63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93" y="2745724"/>
            <a:ext cx="2056260" cy="204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9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449827"/>
            <a:ext cx="9601200" cy="1485900"/>
          </a:xfrm>
        </p:spPr>
        <p:txBody>
          <a:bodyPr/>
          <a:lstStyle/>
          <a:p>
            <a:r>
              <a:rPr lang="fr-FR" b="1" dirty="0" smtClean="0"/>
              <a:t>Un Programme d’entrainement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71599" y="1430591"/>
            <a:ext cx="8420794" cy="2236841"/>
          </a:xfrm>
        </p:spPr>
        <p:txBody>
          <a:bodyPr/>
          <a:lstStyle/>
          <a:p>
            <a:r>
              <a:rPr lang="fr-FR" dirty="0" smtClean="0"/>
              <a:t>Est une liste ordonnée d’Exercices</a:t>
            </a:r>
          </a:p>
          <a:p>
            <a:r>
              <a:rPr lang="fr-FR" dirty="0" smtClean="0"/>
              <a:t>Un exercice peut être présent plusieurs fois dans un programme</a:t>
            </a:r>
          </a:p>
          <a:p>
            <a:r>
              <a:rPr lang="fr-FR" dirty="0" smtClean="0"/>
              <a:t>Le programme définit pour chaque exercice :</a:t>
            </a:r>
          </a:p>
          <a:p>
            <a:pPr lvl="1"/>
            <a:r>
              <a:rPr lang="fr-FR" dirty="0"/>
              <a:t>s</a:t>
            </a:r>
            <a:r>
              <a:rPr lang="fr-FR" dirty="0" smtClean="0"/>
              <a:t>on </a:t>
            </a:r>
            <a:r>
              <a:rPr lang="fr-FR" dirty="0" smtClean="0"/>
              <a:t>ordre ,</a:t>
            </a:r>
            <a:endParaRPr lang="fr-FR" dirty="0" smtClean="0"/>
          </a:p>
          <a:p>
            <a:pPr lvl="1"/>
            <a:r>
              <a:rPr lang="fr-FR" dirty="0" smtClean="0"/>
              <a:t>le nombre de répétitions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3798872"/>
            <a:ext cx="9601200" cy="2832785"/>
          </a:xfrm>
        </p:spPr>
      </p:pic>
    </p:spTree>
    <p:extLst>
      <p:ext uri="{BB962C8B-B14F-4D97-AF65-F5344CB8AC3E}">
        <p14:creationId xmlns:p14="http://schemas.microsoft.com/office/powerpoint/2010/main" val="255426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UML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90" y="1578076"/>
            <a:ext cx="7612963" cy="5147188"/>
          </a:xfrm>
        </p:spPr>
      </p:pic>
    </p:spTree>
    <p:extLst>
      <p:ext uri="{BB962C8B-B14F-4D97-AF65-F5344CB8AC3E}">
        <p14:creationId xmlns:p14="http://schemas.microsoft.com/office/powerpoint/2010/main" val="378811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DB74EB-2A7D-443D-B969-8BF48F993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56" y="124315"/>
            <a:ext cx="11347564" cy="1110023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fr-FR" dirty="0" smtClean="0"/>
              <a:t>Gestion du projet GitHub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036E77-5F7B-494E-A117-FEA947B357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04" y="968331"/>
            <a:ext cx="9205652" cy="5680082"/>
          </a:xfrm>
        </p:spPr>
      </p:pic>
    </p:spTree>
    <p:extLst>
      <p:ext uri="{BB962C8B-B14F-4D97-AF65-F5344CB8AC3E}">
        <p14:creationId xmlns:p14="http://schemas.microsoft.com/office/powerpoint/2010/main" val="374513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653675"/>
      </p:ext>
    </p:extLst>
  </p:cSld>
  <p:clrMapOvr>
    <a:masterClrMapping/>
  </p:clrMapOvr>
</p:sld>
</file>

<file path=ppt/theme/theme1.xml><?xml version="1.0" encoding="utf-8"?>
<a:theme xmlns:a="http://schemas.openxmlformats.org/drawingml/2006/main" name="Rogne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082C27-02EB-4B4A-A84F-7021AA79D4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6757D5-6F93-45B0-82A2-39BC87D70F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155078-021E-49AB-8F30-C53CA1A5999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voyage</Template>
  <TotalTime>0</TotalTime>
  <Words>125</Words>
  <Application>Microsoft Office PowerPoint</Application>
  <PresentationFormat>Grand écran</PresentationFormat>
  <Paragraphs>36</Paragraphs>
  <Slides>11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Rogner</vt:lpstr>
      <vt:lpstr>PROJET Hometraining</vt:lpstr>
      <vt:lpstr>De la conception au développement</vt:lpstr>
      <vt:lpstr>Use case Utilisateur</vt:lpstr>
      <vt:lpstr>Use case Administrateur</vt:lpstr>
      <vt:lpstr>Un Exercice</vt:lpstr>
      <vt:lpstr>Un Programme d’entrainement</vt:lpstr>
      <vt:lpstr>Conception UML</vt:lpstr>
      <vt:lpstr>Gestion du projet GitHub </vt:lpstr>
      <vt:lpstr>Présentation PowerPoint</vt:lpstr>
      <vt:lpstr>Établir un plan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2022-02-01T18:27:27Z</dcterms:created>
  <dcterms:modified xsi:type="dcterms:W3CDTF">2022-02-16T09:17:07Z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