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19504-DA84-43F5-BD78-919D67E8D95A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C26A2-B43B-437C-8B9F-29B0F0648C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D6-D2BA-48F1-BC24-F9562D5C85C9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557E-85C8-4515-9580-47CFB2B7D70B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EDBC-21E1-4F49-BF03-9C1103013945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63D9-53DE-426F-8ECE-960EFBF3C168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6755-F4DD-4035-BA5A-8817A214BE86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AE-3654-4A75-8A2E-7C2A21810A22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B13D-B65E-4126-BB87-EDB87E4E570C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5D09-D010-4020-8563-120BF5DE2DFE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1DE2-CE5E-45D5-BC27-20BF925F573A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7E21-05EF-463A-944B-0EE81790418C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D71-C4AF-4A59-8D81-B7B3026ECB51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9759-16A6-4DF6-8D3C-4E530DF64B35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perso\Desktop\PrezRTP\UML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RESERVE TA PLACE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Simon </a:t>
            </a:r>
            <a:r>
              <a:rPr lang="fr-FR" dirty="0" err="1" smtClean="0"/>
              <a:t>Bascobert</a:t>
            </a:r>
            <a:r>
              <a:rPr lang="fr-FR" dirty="0" smtClean="0"/>
              <a:t> et Julien </a:t>
            </a:r>
            <a:r>
              <a:rPr lang="fr-FR" dirty="0" err="1" smtClean="0"/>
              <a:t>Boisserie</a:t>
            </a:r>
            <a:endParaRPr lang="fr-FR" dirty="0" smtClean="0"/>
          </a:p>
          <a:p>
            <a:r>
              <a:rPr lang="fr-FR" dirty="0" smtClean="0"/>
              <a:t>POEC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26" name="Picture 2" descr="C:\Users\perso\Desktop\PrezRTP\NET_Core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636912"/>
            <a:ext cx="1656184" cy="1656184"/>
          </a:xfrm>
          <a:prstGeom prst="rect">
            <a:avLst/>
          </a:prstGeom>
          <a:noFill/>
        </p:spPr>
      </p:pic>
      <p:pic>
        <p:nvPicPr>
          <p:cNvPr id="1027" name="Picture 3" descr="C:\Users\perso\Desktop\PrezRTP\wpf-logo-1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57192"/>
            <a:ext cx="1524000" cy="1333500"/>
          </a:xfrm>
          <a:prstGeom prst="rect">
            <a:avLst/>
          </a:prstGeom>
          <a:noFill/>
        </p:spPr>
      </p:pic>
      <p:pic>
        <p:nvPicPr>
          <p:cNvPr id="1028" name="Picture 4" descr="C:\Users\perso\Desktop\PrezRTP\webap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32656"/>
            <a:ext cx="1905266" cy="1905266"/>
          </a:xfrm>
          <a:prstGeom prst="rect">
            <a:avLst/>
          </a:prstGeom>
          <a:noFill/>
        </p:spPr>
      </p:pic>
      <p:pic>
        <p:nvPicPr>
          <p:cNvPr id="1029" name="Picture 5" descr="C:\Users\perso\Desktop\PrezRTP\EFCO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332656"/>
            <a:ext cx="1802238" cy="1802238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030" name="Picture 6" descr="C:\Users\perso\Desktop\PrezRTP\angular-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60648"/>
            <a:ext cx="2781300" cy="1447800"/>
          </a:xfrm>
          <a:prstGeom prst="rect">
            <a:avLst/>
          </a:prstGeom>
          <a:noFill/>
        </p:spPr>
      </p:pic>
      <p:pic>
        <p:nvPicPr>
          <p:cNvPr id="1033" name="Picture 9" descr="C:\Users\perso\Desktop\PrezRTP\SqlServer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4741540"/>
            <a:ext cx="2819776" cy="211646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034" name="Picture 10" descr="C:\Users\perso\Desktop\PrezRTP\AutoMapper.png"/>
          <p:cNvPicPr>
            <a:picLocks noChangeAspect="1" noChangeArrowheads="1"/>
          </p:cNvPicPr>
          <p:nvPr/>
        </p:nvPicPr>
        <p:blipFill>
          <a:blip r:embed="rId8" cstate="print"/>
          <a:srcRect r="49055"/>
          <a:stretch>
            <a:fillRect/>
          </a:stretch>
        </p:blipFill>
        <p:spPr bwMode="auto">
          <a:xfrm>
            <a:off x="5292080" y="1556792"/>
            <a:ext cx="1691680" cy="1660301"/>
          </a:xfrm>
          <a:prstGeom prst="rect">
            <a:avLst/>
          </a:prstGeom>
          <a:noFill/>
        </p:spPr>
      </p:pic>
      <p:pic>
        <p:nvPicPr>
          <p:cNvPr id="1035" name="Picture 11" descr="C:\Users\perso\Desktop\PrezRTP\Js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2852936"/>
            <a:ext cx="1296144" cy="1296144"/>
          </a:xfrm>
          <a:prstGeom prst="rect">
            <a:avLst/>
          </a:prstGeom>
          <a:noFill/>
        </p:spPr>
      </p:pic>
      <p:pic>
        <p:nvPicPr>
          <p:cNvPr id="1036" name="Picture 12" descr="C:\Users\perso\Desktop\PrezRTP\web-ap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5085184"/>
            <a:ext cx="1524000" cy="1524000"/>
          </a:xfrm>
          <a:prstGeom prst="rect">
            <a:avLst/>
          </a:prstGeom>
          <a:noFill/>
        </p:spPr>
      </p:pic>
      <p:pic>
        <p:nvPicPr>
          <p:cNvPr id="1037" name="Picture 13" descr="C:\Users\perso\Desktop\PrezRTP\Linq.png"/>
          <p:cNvPicPr>
            <a:picLocks noChangeAspect="1" noChangeArrowheads="1"/>
          </p:cNvPicPr>
          <p:nvPr/>
        </p:nvPicPr>
        <p:blipFill>
          <a:blip r:embed="rId11" cstate="print"/>
          <a:srcRect l="14010" r="10738" b="33686"/>
          <a:stretch>
            <a:fillRect/>
          </a:stretch>
        </p:blipFill>
        <p:spPr bwMode="auto">
          <a:xfrm>
            <a:off x="6876256" y="2780928"/>
            <a:ext cx="1656184" cy="1463512"/>
          </a:xfrm>
          <a:prstGeom prst="rect">
            <a:avLst/>
          </a:prstGeom>
          <a:noFill/>
        </p:spPr>
      </p:pic>
      <p:pic>
        <p:nvPicPr>
          <p:cNvPr id="1038" name="Picture 14" descr="C:\Users\perso\Desktop\PrezRTP\MSTes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1556792"/>
            <a:ext cx="2140772" cy="1502296"/>
          </a:xfrm>
          <a:prstGeom prst="rect">
            <a:avLst/>
          </a:prstGeom>
          <a:noFill/>
        </p:spPr>
      </p:pic>
      <p:pic>
        <p:nvPicPr>
          <p:cNvPr id="1039" name="Picture 15" descr="C:\Users\perso\Desktop\PrezRTP\GitHub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077072"/>
            <a:ext cx="1827695" cy="1028078"/>
          </a:xfrm>
          <a:prstGeom prst="rect">
            <a:avLst/>
          </a:prstGeom>
          <a:noFill/>
        </p:spPr>
      </p:pic>
      <p:pic>
        <p:nvPicPr>
          <p:cNvPr id="1040" name="Picture 16" descr="C:\Users\perso\Desktop\PrezRTP\docker_facebook_shar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23728" y="3933056"/>
            <a:ext cx="1552208" cy="13258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du Projet</a:t>
            </a:r>
            <a:endParaRPr lang="fr-FR" dirty="0"/>
          </a:p>
        </p:txBody>
      </p:sp>
      <p:pic>
        <p:nvPicPr>
          <p:cNvPr id="6" name="UML.jpg" descr="C:\Users\perso\Desktop\PrezRTP\UML.jpg"/>
          <p:cNvPicPr>
            <a:picLocks noGrp="1" noChangeAspect="1"/>
          </p:cNvPicPr>
          <p:nvPr>
            <p:ph idx="1"/>
          </p:nvPr>
        </p:nvPicPr>
        <p:blipFill>
          <a:blip r:embed="rId2" r:link="rId3" cstate="print"/>
          <a:stretch>
            <a:fillRect/>
          </a:stretch>
        </p:blipFill>
        <p:spPr>
          <a:xfrm>
            <a:off x="2843808" y="1340768"/>
            <a:ext cx="3174848" cy="270319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005064"/>
            <a:ext cx="3759696" cy="268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892810"/>
            <a:ext cx="7759700" cy="478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000"/>
            <a:ext cx="91440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19872" y="188640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RTP GANTT CHART </a:t>
            </a:r>
            <a:endParaRPr lang="fr-FR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122" name="Picture 2" descr="C:\Users\perso\Desktop\PrezRTP\ArchiDiagram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7677150" cy="405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146" name="Picture 2" descr="C:\Users\perso\Desktop\PrezRTP\RequestPath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343775" cy="267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170" name="Picture 2" descr="C:\Users\perso\Desktop\PrezRTP\DataManagerDiagram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524750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RTP DATABASE DIAGRAM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930254" cy="55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27</Words>
  <Application>Microsoft Office PowerPoint</Application>
  <PresentationFormat>Affichage à l'écran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RESERVE TA PLACE</vt:lpstr>
      <vt:lpstr>Diapositive 2</vt:lpstr>
      <vt:lpstr>Définition du Projet</vt:lpstr>
      <vt:lpstr>Diapositive 4</vt:lpstr>
      <vt:lpstr>Diapositive 5</vt:lpstr>
      <vt:lpstr>Diapositive 6</vt:lpstr>
      <vt:lpstr>Diapositive 7</vt:lpstr>
      <vt:lpstr>Diapositive 8</vt:lpstr>
      <vt:lpstr>RTP DATABASE DIAGRAM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 TA PLACE</dc:title>
  <dc:creator>perso</dc:creator>
  <cp:lastModifiedBy>perso</cp:lastModifiedBy>
  <cp:revision>109</cp:revision>
  <dcterms:created xsi:type="dcterms:W3CDTF">2022-02-14T15:25:41Z</dcterms:created>
  <dcterms:modified xsi:type="dcterms:W3CDTF">2022-02-15T11:22:12Z</dcterms:modified>
</cp:coreProperties>
</file>