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0" autoAdjust="0"/>
    <p:restoredTop sz="94660"/>
  </p:normalViewPr>
  <p:slideViewPr>
    <p:cSldViewPr snapToGrid="0">
      <p:cViewPr varScale="1">
        <p:scale>
          <a:sx n="55" d="100"/>
          <a:sy n="55" d="100"/>
        </p:scale>
        <p:origin x="677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08398-AE76-49E1-BE9F-75CDC87BCF04}" type="datetimeFigureOut">
              <a:rPr lang="en-GB" smtClean="0"/>
              <a:t>19/04/2017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CDF96-1766-4ECB-9176-FEE0108ACB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4716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08398-AE76-49E1-BE9F-75CDC87BCF04}" type="datetimeFigureOut">
              <a:rPr lang="en-GB" smtClean="0"/>
              <a:t>19/04/2017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CDF96-1766-4ECB-9176-FEE0108ACB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0525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08398-AE76-49E1-BE9F-75CDC87BCF04}" type="datetimeFigureOut">
              <a:rPr lang="en-GB" smtClean="0"/>
              <a:t>19/04/2017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CDF96-1766-4ECB-9176-FEE0108ACB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98729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08398-AE76-49E1-BE9F-75CDC87BCF04}" type="datetimeFigureOut">
              <a:rPr lang="en-GB" smtClean="0"/>
              <a:t>19/04/2017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CDF96-1766-4ECB-9176-FEE0108ACB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1217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08398-AE76-49E1-BE9F-75CDC87BCF04}" type="datetimeFigureOut">
              <a:rPr lang="en-GB" smtClean="0"/>
              <a:t>19/04/2017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CDF96-1766-4ECB-9176-FEE0108ACB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7732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1673" y="235526"/>
            <a:ext cx="8700653" cy="637309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687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08398-AE76-49E1-BE9F-75CDC87BCF04}" type="datetimeFigureOut">
              <a:rPr lang="en-GB" smtClean="0"/>
              <a:t>19/04/2017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CDF96-1766-4ECB-9176-FEE0108ACB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9120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08398-AE76-49E1-BE9F-75CDC87BCF04}" type="datetimeFigureOut">
              <a:rPr lang="en-GB" smtClean="0"/>
              <a:t>19/04/2017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CDF96-1766-4ECB-9176-FEE0108ACB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1430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08398-AE76-49E1-BE9F-75CDC87BCF04}" type="datetimeFigureOut">
              <a:rPr lang="en-GB" smtClean="0"/>
              <a:t>19/04/2017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CDF96-1766-4ECB-9176-FEE0108ACB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0384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08398-AE76-49E1-BE9F-75CDC87BCF04}" type="datetimeFigureOut">
              <a:rPr lang="en-GB" smtClean="0"/>
              <a:t>19/04/2017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CDF96-1766-4ECB-9176-FEE0108ACB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6529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08398-AE76-49E1-BE9F-75CDC87BCF04}" type="datetimeFigureOut">
              <a:rPr lang="en-GB" smtClean="0"/>
              <a:t>19/04/2017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CDF96-1766-4ECB-9176-FEE0108ACB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7108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08398-AE76-49E1-BE9F-75CDC87BCF04}" type="datetimeFigureOut">
              <a:rPr lang="en-GB" smtClean="0"/>
              <a:t>19/04/2017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CDF96-1766-4ECB-9176-FEE0108ACB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5647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708398-AE76-49E1-BE9F-75CDC87BCF04}" type="datetimeFigureOut">
              <a:rPr lang="en-GB" smtClean="0"/>
              <a:t>19/04/2017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CDF96-1766-4ECB-9176-FEE0108ACB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8661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52106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4810" y="234950"/>
            <a:ext cx="6374380" cy="6373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4108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4810" y="234950"/>
            <a:ext cx="6374380" cy="6373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5356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4810" y="234950"/>
            <a:ext cx="6374380" cy="6373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813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4810" y="234950"/>
            <a:ext cx="6374380" cy="6373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880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4810" y="234950"/>
            <a:ext cx="6374380" cy="6373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634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4810" y="234950"/>
            <a:ext cx="6374380" cy="6373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477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4810" y="234950"/>
            <a:ext cx="6374380" cy="6373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248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4810" y="234950"/>
            <a:ext cx="6374380" cy="6373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185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4810" y="234950"/>
            <a:ext cx="6374380" cy="6373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542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4810" y="234950"/>
            <a:ext cx="6374380" cy="6373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8233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4810" y="234950"/>
            <a:ext cx="6374380" cy="6373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582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</TotalTime>
  <Words>0</Words>
  <Application>Microsoft Office PowerPoint</Application>
  <PresentationFormat>On-screen Show (4:3)</PresentationFormat>
  <Paragraphs>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dt10</dc:creator>
  <cp:lastModifiedBy>dt10</cp:lastModifiedBy>
  <cp:revision>1</cp:revision>
  <dcterms:created xsi:type="dcterms:W3CDTF">2017-04-19T09:15:34Z</dcterms:created>
  <dcterms:modified xsi:type="dcterms:W3CDTF">2017-04-19T09:21:56Z</dcterms:modified>
</cp:coreProperties>
</file>