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1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4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2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4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2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1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F946-9935-41C5-A241-9B224BAC788B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A2E4-7A45-44A2-A0B9-E2B55EEA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6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、程序里面我都做了详细的备注。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、在</a:t>
            </a:r>
            <a:r>
              <a:rPr lang="en-US" altLang="zh-CN" sz="4000" dirty="0" smtClean="0"/>
              <a:t>PPT</a:t>
            </a:r>
            <a:r>
              <a:rPr lang="zh-CN" altLang="en-US" sz="4000" dirty="0" smtClean="0"/>
              <a:t>中只是简述了大致流程，还有些细节的地方本来打算开会时说的，所以在程序的备注里面也没有写全。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575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用测试数据测试网络性能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输出训练数据和测试数据的分类精度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精度均达到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0" y="2204864"/>
            <a:ext cx="702786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67114"/>
            <a:ext cx="42195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35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 smtClean="0"/>
              <a:t>因为这</a:t>
            </a:r>
            <a:r>
              <a:rPr lang="en-US" altLang="zh-CN" dirty="0" smtClean="0"/>
              <a:t>10</a:t>
            </a:r>
            <a:r>
              <a:rPr lang="zh-CN" altLang="en-US" dirty="0" smtClean="0"/>
              <a:t>类数据都是突变数据，分类精度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很正常。深度神经网络的好处是就算是缓变数据也能达到较高的分类精度。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55935"/>
            <a:ext cx="4953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1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第一节数据说明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4752528" cy="27296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、加速度计传感器是用磁性材料做的，吸附在电机表面，测得数据就更精确。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、由于是加速度计的数据，而且震动肯定是一上一下的，所以数据有正有负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95487"/>
            <a:ext cx="10096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7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678160"/>
            <a:ext cx="2428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" y="3154536"/>
            <a:ext cx="9170775" cy="344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78160"/>
            <a:ext cx="1000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5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第二节数据处理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原始数据</a:t>
            </a:r>
            <a:r>
              <a:rPr lang="en-US" altLang="zh-CN" dirty="0" smtClean="0"/>
              <a:t>480000x1            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200x2400</a:t>
            </a:r>
            <a:endParaRPr lang="zh-CN" altLang="en-US" dirty="0" smtClean="0"/>
          </a:p>
          <a:p>
            <a:r>
              <a:rPr lang="zh-CN" altLang="en-US" dirty="0" smtClean="0"/>
              <a:t>进行快速傅里叶变换           </a:t>
            </a:r>
            <a:r>
              <a:rPr lang="en-US" altLang="zh-CN" dirty="0" smtClean="0"/>
              <a:t>200x2400</a:t>
            </a:r>
          </a:p>
          <a:p>
            <a:r>
              <a:rPr lang="zh-CN" altLang="en-US" dirty="0" smtClean="0"/>
              <a:t>只取</a:t>
            </a:r>
            <a:r>
              <a:rPr lang="en-US" altLang="zh-CN" dirty="0" err="1" smtClean="0"/>
              <a:t>fft</a:t>
            </a:r>
            <a:r>
              <a:rPr lang="zh-CN" altLang="en-US" dirty="0" smtClean="0"/>
              <a:t>后的一半数据              </a:t>
            </a:r>
            <a:r>
              <a:rPr lang="en-US" altLang="zh-CN" dirty="0" smtClean="0"/>
              <a:t>200x1200</a:t>
            </a:r>
            <a:endParaRPr lang="zh-CN" altLang="en-US" dirty="0"/>
          </a:p>
          <a:p>
            <a:r>
              <a:rPr lang="zh-CN" altLang="en-US" dirty="0" smtClean="0"/>
              <a:t>取一半样本进行网络训练</a:t>
            </a:r>
            <a:r>
              <a:rPr lang="en-US" altLang="zh-CN" dirty="0" smtClean="0"/>
              <a:t>1</a:t>
            </a:r>
            <a:r>
              <a:rPr lang="en-US" altLang="zh-CN" dirty="0" smtClean="0"/>
              <a:t>00x1200</a:t>
            </a:r>
            <a:endParaRPr lang="zh-CN" altLang="en-US" dirty="0"/>
          </a:p>
          <a:p>
            <a:r>
              <a:rPr lang="zh-CN" altLang="en-US" dirty="0" smtClean="0"/>
              <a:t>另一半进行分类测试</a:t>
            </a:r>
            <a:r>
              <a:rPr lang="en-US" altLang="zh-CN" dirty="0" smtClean="0"/>
              <a:t>100x1200</a:t>
            </a:r>
            <a:endParaRPr lang="zh-CN" altLang="en-US" dirty="0"/>
          </a:p>
          <a:p>
            <a:r>
              <a:rPr lang="zh-CN" altLang="en-US" dirty="0" smtClean="0"/>
              <a:t>十类数据合在一起：</a:t>
            </a:r>
            <a:r>
              <a:rPr lang="en-US" altLang="zh-CN" dirty="0" smtClean="0"/>
              <a:t>1000x2400</a:t>
            </a:r>
            <a:r>
              <a:rPr lang="zh-CN" altLang="en-US" dirty="0" smtClean="0"/>
              <a:t>（训练）</a:t>
            </a:r>
            <a:endParaRPr lang="en-US" altLang="zh-CN" dirty="0" smtClean="0"/>
          </a:p>
          <a:p>
            <a:r>
              <a:rPr lang="zh-CN" altLang="en-US" dirty="0"/>
              <a:t>十类数据合在一起：</a:t>
            </a:r>
            <a:r>
              <a:rPr lang="en-US" altLang="zh-CN" dirty="0"/>
              <a:t>1000x2400</a:t>
            </a:r>
            <a:r>
              <a:rPr lang="zh-CN" altLang="en-US" dirty="0" smtClean="0"/>
              <a:t>（</a:t>
            </a:r>
            <a:r>
              <a:rPr lang="zh-CN" altLang="en-US" dirty="0"/>
              <a:t>测试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4211960" y="1772816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572000" y="234888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572000" y="2924944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第三节建立自动编码器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自动编码器需要调整的参数有如下所示：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00313"/>
            <a:ext cx="8761413" cy="258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自动编码器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总共三层自动编码器，神经元个数分别是</a:t>
            </a:r>
            <a:r>
              <a:rPr lang="en-US" altLang="zh-CN" sz="2400" dirty="0" smtClean="0"/>
              <a:t>600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，上一层神经元向下一层神经元传递的是编码层的权值和偏置，解码层的不用。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1" y="4581128"/>
            <a:ext cx="502889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6385"/>
            <a:ext cx="76469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2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zh-CN" altLang="en-US" dirty="0" smtClean="0"/>
              <a:t>函数的输入数据有：经过第三层自动编码器后抽取到的特征数据，以及标签，权值下降参数等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60608"/>
            <a:ext cx="7200800" cy="288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34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51959"/>
          </a:xfrm>
        </p:spPr>
        <p:txBody>
          <a:bodyPr/>
          <a:lstStyle/>
          <a:p>
            <a:r>
              <a:rPr lang="zh-CN" altLang="en-US" dirty="0" smtClean="0"/>
              <a:t>参数堆叠、设置最小代价函数的参数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调用最小代价函数训练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5517232"/>
            <a:ext cx="693261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5610225" cy="409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43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将原始数据经过调整之后的网络参数，得到最终的特征</a:t>
            </a:r>
            <a:r>
              <a:rPr lang="en-US" altLang="zh-CN" dirty="0" smtClean="0"/>
              <a:t>feature6</a:t>
            </a:r>
            <a:r>
              <a:rPr lang="zh-CN" altLang="en-US" dirty="0" smtClean="0"/>
              <a:t>。画出特征抽取特征的聚类图，如下所示：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49911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13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331</Words>
  <Application>Microsoft Office PowerPoint</Application>
  <PresentationFormat>全屏显示(4:3)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1、程序里面我都做了详细的备注。2、在PPT中只是简述了大致流程，还有些细节的地方本来打算开会时说的，所以在程序的备注里面也没有写全。</vt:lpstr>
      <vt:lpstr>第一节数据说明</vt:lpstr>
      <vt:lpstr>数据说明</vt:lpstr>
      <vt:lpstr>第二节数据处理</vt:lpstr>
      <vt:lpstr>第三节建立自动编码器</vt:lpstr>
      <vt:lpstr>自动编码器</vt:lpstr>
      <vt:lpstr>Softmax训练过程</vt:lpstr>
      <vt:lpstr>PowerPoint 演示文稿</vt:lpstr>
      <vt:lpstr>PowerPoint 演示文稿</vt:lpstr>
      <vt:lpstr>用测试数据测试网络性能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第一节数据说明</dc:title>
  <dc:creator>Sky123.Org</dc:creator>
  <cp:lastModifiedBy>Sky123.Org</cp:lastModifiedBy>
  <cp:revision>8</cp:revision>
  <dcterms:created xsi:type="dcterms:W3CDTF">2017-01-04T12:18:18Z</dcterms:created>
  <dcterms:modified xsi:type="dcterms:W3CDTF">2017-01-25T12:33:43Z</dcterms:modified>
</cp:coreProperties>
</file>