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handoutMasterIdLst>
    <p:handoutMasterId r:id="rId3"/>
  </p:handoutMasterIdLst>
  <p:sldIdLst>
    <p:sldId id="256" r:id="rId2"/>
  </p:sldIdLst>
  <p:sldSz cx="21602700" cy="28803600"/>
  <p:notesSz cx="6616700" cy="9926638"/>
  <p:defaultTextStyle>
    <a:defPPr>
      <a:defRPr lang="en-GB"/>
    </a:defPPr>
    <a:lvl1pPr algn="ctr" rtl="0" eaLnBrk="0" fontAlgn="base" hangingPunct="0">
      <a:spcBef>
        <a:spcPct val="50000"/>
      </a:spcBef>
      <a:spcAft>
        <a:spcPct val="0"/>
      </a:spcAft>
      <a:defRPr sz="2300" kern="1200">
        <a:solidFill>
          <a:schemeClr val="tx1"/>
        </a:solidFill>
        <a:latin typeface="Times New Roman" panose="02020603050405020304" pitchFamily="18" charset="0"/>
        <a:ea typeface="宋体" panose="02010600030101010101" pitchFamily="2" charset="-122"/>
        <a:cs typeface="+mn-cs"/>
      </a:defRPr>
    </a:lvl1pPr>
    <a:lvl2pPr marL="457200" algn="ctr" rtl="0" eaLnBrk="0" fontAlgn="base" hangingPunct="0">
      <a:spcBef>
        <a:spcPct val="50000"/>
      </a:spcBef>
      <a:spcAft>
        <a:spcPct val="0"/>
      </a:spcAft>
      <a:defRPr sz="2300" kern="1200">
        <a:solidFill>
          <a:schemeClr val="tx1"/>
        </a:solidFill>
        <a:latin typeface="Times New Roman" panose="02020603050405020304" pitchFamily="18" charset="0"/>
        <a:ea typeface="宋体" panose="02010600030101010101" pitchFamily="2" charset="-122"/>
        <a:cs typeface="+mn-cs"/>
      </a:defRPr>
    </a:lvl2pPr>
    <a:lvl3pPr marL="914400" algn="ctr" rtl="0" eaLnBrk="0" fontAlgn="base" hangingPunct="0">
      <a:spcBef>
        <a:spcPct val="50000"/>
      </a:spcBef>
      <a:spcAft>
        <a:spcPct val="0"/>
      </a:spcAft>
      <a:defRPr sz="2300" kern="1200">
        <a:solidFill>
          <a:schemeClr val="tx1"/>
        </a:solidFill>
        <a:latin typeface="Times New Roman" panose="02020603050405020304" pitchFamily="18" charset="0"/>
        <a:ea typeface="宋体" panose="02010600030101010101" pitchFamily="2" charset="-122"/>
        <a:cs typeface="+mn-cs"/>
      </a:defRPr>
    </a:lvl3pPr>
    <a:lvl4pPr marL="1371600" algn="ctr" rtl="0" eaLnBrk="0" fontAlgn="base" hangingPunct="0">
      <a:spcBef>
        <a:spcPct val="50000"/>
      </a:spcBef>
      <a:spcAft>
        <a:spcPct val="0"/>
      </a:spcAft>
      <a:defRPr sz="2300" kern="1200">
        <a:solidFill>
          <a:schemeClr val="tx1"/>
        </a:solidFill>
        <a:latin typeface="Times New Roman" panose="02020603050405020304" pitchFamily="18" charset="0"/>
        <a:ea typeface="宋体" panose="02010600030101010101" pitchFamily="2" charset="-122"/>
        <a:cs typeface="+mn-cs"/>
      </a:defRPr>
    </a:lvl4pPr>
    <a:lvl5pPr marL="1828800" algn="ctr" rtl="0" eaLnBrk="0" fontAlgn="base" hangingPunct="0">
      <a:spcBef>
        <a:spcPct val="50000"/>
      </a:spcBef>
      <a:spcAft>
        <a:spcPct val="0"/>
      </a:spcAft>
      <a:defRPr sz="23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3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3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3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3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 xmlns:p15="http://schemas.microsoft.com/office/powerpoint/2012/main">
        <p15:guide id="1" orient="horz" pos="9072">
          <p15:clr>
            <a:srgbClr val="A4A3A4"/>
          </p15:clr>
        </p15:guide>
        <p15:guide id="2" pos="68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CC"/>
    <a:srgbClr val="009999"/>
    <a:srgbClr val="DCEBFF"/>
    <a:srgbClr val="33CCFF"/>
    <a:srgbClr val="CCECFF"/>
    <a:srgbClr val="66CCFF"/>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34578" autoAdjust="0"/>
    <p:restoredTop sz="86380" autoAdjust="0"/>
  </p:normalViewPr>
  <p:slideViewPr>
    <p:cSldViewPr>
      <p:cViewPr>
        <p:scale>
          <a:sx n="50" d="100"/>
          <a:sy n="50" d="100"/>
        </p:scale>
        <p:origin x="-630" y="462"/>
      </p:cViewPr>
      <p:guideLst>
        <p:guide orient="horz" pos="9072"/>
        <p:guide pos="680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32"/>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wmf"/><Relationship Id="rId13" Type="http://schemas.openxmlformats.org/officeDocument/2006/relationships/image" Target="../media/image13.wmf"/><Relationship Id="rId3" Type="http://schemas.openxmlformats.org/officeDocument/2006/relationships/image" Target="../media/image3.wmf"/><Relationship Id="rId7" Type="http://schemas.openxmlformats.org/officeDocument/2006/relationships/image" Target="../media/image7.wmf"/><Relationship Id="rId12" Type="http://schemas.openxmlformats.org/officeDocument/2006/relationships/image" Target="../media/image12.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11" Type="http://schemas.openxmlformats.org/officeDocument/2006/relationships/image" Target="../media/image11.wmf"/><Relationship Id="rId5" Type="http://schemas.openxmlformats.org/officeDocument/2006/relationships/image" Target="../media/image5.wmf"/><Relationship Id="rId15" Type="http://schemas.openxmlformats.org/officeDocument/2006/relationships/image" Target="../media/image15.wmf"/><Relationship Id="rId10" Type="http://schemas.openxmlformats.org/officeDocument/2006/relationships/image" Target="../media/image10.wmf"/><Relationship Id="rId4" Type="http://schemas.openxmlformats.org/officeDocument/2006/relationships/image" Target="../media/image4.wmf"/><Relationship Id="rId9" Type="http://schemas.openxmlformats.org/officeDocument/2006/relationships/image" Target="../media/image9.wmf"/><Relationship Id="rId14"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867025" cy="495300"/>
          </a:xfrm>
          <a:prstGeom prst="rect">
            <a:avLst/>
          </a:prstGeom>
          <a:noFill/>
          <a:ln w="9525">
            <a:noFill/>
            <a:miter lim="800000"/>
            <a:headEnd/>
            <a:tailEnd/>
          </a:ln>
          <a:effectLst/>
        </p:spPr>
        <p:txBody>
          <a:bodyPr vert="horz" wrap="square" lIns="90628" tIns="45315" rIns="90628" bIns="45315" numCol="1" anchor="t" anchorCtr="0" compatLnSpc="1">
            <a:prstTxWarp prst="textNoShape">
              <a:avLst/>
            </a:prstTxWarp>
          </a:bodyPr>
          <a:lstStyle>
            <a:lvl1pPr algn="l" defTabSz="906463">
              <a:spcBef>
                <a:spcPct val="0"/>
              </a:spcBef>
              <a:defRPr sz="1200" smtClean="0"/>
            </a:lvl1pPr>
          </a:lstStyle>
          <a:p>
            <a:pPr>
              <a:defRPr/>
            </a:pPr>
            <a:endParaRPr lang="zh-CN" altLang="en-GB"/>
          </a:p>
        </p:txBody>
      </p:sp>
      <p:sp>
        <p:nvSpPr>
          <p:cNvPr id="4099" name="Rectangle 3"/>
          <p:cNvSpPr>
            <a:spLocks noGrp="1" noChangeArrowheads="1"/>
          </p:cNvSpPr>
          <p:nvPr>
            <p:ph type="dt" sz="quarter" idx="1"/>
          </p:nvPr>
        </p:nvSpPr>
        <p:spPr bwMode="auto">
          <a:xfrm>
            <a:off x="3749675" y="0"/>
            <a:ext cx="2867025" cy="495300"/>
          </a:xfrm>
          <a:prstGeom prst="rect">
            <a:avLst/>
          </a:prstGeom>
          <a:noFill/>
          <a:ln w="9525">
            <a:noFill/>
            <a:miter lim="800000"/>
            <a:headEnd/>
            <a:tailEnd/>
          </a:ln>
          <a:effectLst/>
        </p:spPr>
        <p:txBody>
          <a:bodyPr vert="horz" wrap="square" lIns="90628" tIns="45315" rIns="90628" bIns="45315" numCol="1" anchor="t" anchorCtr="0" compatLnSpc="1">
            <a:prstTxWarp prst="textNoShape">
              <a:avLst/>
            </a:prstTxWarp>
          </a:bodyPr>
          <a:lstStyle>
            <a:lvl1pPr algn="r" defTabSz="906463">
              <a:spcBef>
                <a:spcPct val="0"/>
              </a:spcBef>
              <a:defRPr sz="1200" smtClean="0"/>
            </a:lvl1pPr>
          </a:lstStyle>
          <a:p>
            <a:pPr>
              <a:defRPr/>
            </a:pPr>
            <a:endParaRPr lang="en-GB" altLang="zh-CN"/>
          </a:p>
        </p:txBody>
      </p:sp>
      <p:sp>
        <p:nvSpPr>
          <p:cNvPr id="4100" name="Rectangle 4"/>
          <p:cNvSpPr>
            <a:spLocks noGrp="1" noChangeArrowheads="1"/>
          </p:cNvSpPr>
          <p:nvPr>
            <p:ph type="ftr" sz="quarter" idx="2"/>
          </p:nvPr>
        </p:nvSpPr>
        <p:spPr bwMode="auto">
          <a:xfrm>
            <a:off x="0" y="9431338"/>
            <a:ext cx="2867025" cy="495300"/>
          </a:xfrm>
          <a:prstGeom prst="rect">
            <a:avLst/>
          </a:prstGeom>
          <a:noFill/>
          <a:ln w="9525">
            <a:noFill/>
            <a:miter lim="800000"/>
            <a:headEnd/>
            <a:tailEnd/>
          </a:ln>
          <a:effectLst/>
        </p:spPr>
        <p:txBody>
          <a:bodyPr vert="horz" wrap="square" lIns="90628" tIns="45315" rIns="90628" bIns="45315" numCol="1" anchor="b" anchorCtr="0" compatLnSpc="1">
            <a:prstTxWarp prst="textNoShape">
              <a:avLst/>
            </a:prstTxWarp>
          </a:bodyPr>
          <a:lstStyle>
            <a:lvl1pPr algn="l" defTabSz="906463">
              <a:spcBef>
                <a:spcPct val="0"/>
              </a:spcBef>
              <a:defRPr sz="1200" smtClean="0"/>
            </a:lvl1pPr>
          </a:lstStyle>
          <a:p>
            <a:pPr>
              <a:defRPr/>
            </a:pPr>
            <a:endParaRPr lang="en-GB" altLang="zh-CN"/>
          </a:p>
        </p:txBody>
      </p:sp>
      <p:sp>
        <p:nvSpPr>
          <p:cNvPr id="4101" name="Rectangle 5"/>
          <p:cNvSpPr>
            <a:spLocks noGrp="1" noChangeArrowheads="1"/>
          </p:cNvSpPr>
          <p:nvPr>
            <p:ph type="sldNum" sz="quarter" idx="3"/>
          </p:nvPr>
        </p:nvSpPr>
        <p:spPr bwMode="auto">
          <a:xfrm>
            <a:off x="3749675" y="9431338"/>
            <a:ext cx="2867025" cy="495300"/>
          </a:xfrm>
          <a:prstGeom prst="rect">
            <a:avLst/>
          </a:prstGeom>
          <a:noFill/>
          <a:ln w="9525">
            <a:noFill/>
            <a:miter lim="800000"/>
            <a:headEnd/>
            <a:tailEnd/>
          </a:ln>
          <a:effectLst/>
        </p:spPr>
        <p:txBody>
          <a:bodyPr vert="horz" wrap="square" lIns="90628" tIns="45315" rIns="90628" bIns="45315" numCol="1" anchor="b" anchorCtr="0" compatLnSpc="1">
            <a:prstTxWarp prst="textNoShape">
              <a:avLst/>
            </a:prstTxWarp>
          </a:bodyPr>
          <a:lstStyle>
            <a:lvl1pPr algn="r" defTabSz="906463">
              <a:spcBef>
                <a:spcPct val="0"/>
              </a:spcBef>
              <a:defRPr sz="1200"/>
            </a:lvl1pPr>
          </a:lstStyle>
          <a:p>
            <a:fld id="{1677FA87-FAAB-49E7-9C84-BD331C3290D2}" type="slidenum">
              <a:rPr lang="zh-CN" altLang="en-GB"/>
              <a:pPr/>
              <a:t>‹#›</a:t>
            </a:fld>
            <a:endParaRPr lang="en-GB" altLang="zh-CN"/>
          </a:p>
        </p:txBody>
      </p:sp>
    </p:spTree>
    <p:extLst>
      <p:ext uri="{BB962C8B-B14F-4D97-AF65-F5344CB8AC3E}">
        <p14:creationId xmlns:p14="http://schemas.microsoft.com/office/powerpoint/2010/main" val="64558280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620838" y="8947150"/>
            <a:ext cx="18361025" cy="617537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3240088" y="16322675"/>
            <a:ext cx="15122525" cy="73596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endParaRPr lang="en-GB" altLang="zh-CN"/>
          </a:p>
        </p:txBody>
      </p:sp>
      <p:sp>
        <p:nvSpPr>
          <p:cNvPr id="5" name="Rectangle 5"/>
          <p:cNvSpPr>
            <a:spLocks noGrp="1" noChangeArrowheads="1"/>
          </p:cNvSpPr>
          <p:nvPr>
            <p:ph type="ftr" sz="quarter" idx="11"/>
          </p:nvPr>
        </p:nvSpPr>
        <p:spPr>
          <a:ln/>
        </p:spPr>
        <p:txBody>
          <a:bodyPr/>
          <a:lstStyle>
            <a:lvl1pPr>
              <a:defRPr/>
            </a:lvl1pPr>
          </a:lstStyle>
          <a:p>
            <a:endParaRPr lang="en-GB" altLang="zh-CN"/>
          </a:p>
        </p:txBody>
      </p:sp>
      <p:sp>
        <p:nvSpPr>
          <p:cNvPr id="6" name="Rectangle 6"/>
          <p:cNvSpPr>
            <a:spLocks noGrp="1" noChangeArrowheads="1"/>
          </p:cNvSpPr>
          <p:nvPr>
            <p:ph type="sldNum" sz="quarter" idx="12"/>
          </p:nvPr>
        </p:nvSpPr>
        <p:spPr>
          <a:ln/>
        </p:spPr>
        <p:txBody>
          <a:bodyPr/>
          <a:lstStyle>
            <a:lvl1pPr>
              <a:defRPr/>
            </a:lvl1pPr>
          </a:lstStyle>
          <a:p>
            <a:fld id="{F5DA58DD-09FE-4A35-A3C9-60951D2DAD24}" type="slidenum">
              <a:rPr lang="zh-CN" altLang="en-GB"/>
              <a:pPr/>
              <a:t>‹#›</a:t>
            </a:fld>
            <a:endParaRPr lang="en-GB" altLang="zh-CN"/>
          </a:p>
        </p:txBody>
      </p:sp>
    </p:spTree>
    <p:extLst>
      <p:ext uri="{BB962C8B-B14F-4D97-AF65-F5344CB8AC3E}">
        <p14:creationId xmlns:p14="http://schemas.microsoft.com/office/powerpoint/2010/main" val="627226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endParaRPr lang="en-GB" altLang="zh-CN"/>
          </a:p>
        </p:txBody>
      </p:sp>
      <p:sp>
        <p:nvSpPr>
          <p:cNvPr id="5" name="Rectangle 5"/>
          <p:cNvSpPr>
            <a:spLocks noGrp="1" noChangeArrowheads="1"/>
          </p:cNvSpPr>
          <p:nvPr>
            <p:ph type="ftr" sz="quarter" idx="11"/>
          </p:nvPr>
        </p:nvSpPr>
        <p:spPr>
          <a:ln/>
        </p:spPr>
        <p:txBody>
          <a:bodyPr/>
          <a:lstStyle>
            <a:lvl1pPr>
              <a:defRPr/>
            </a:lvl1pPr>
          </a:lstStyle>
          <a:p>
            <a:endParaRPr lang="en-GB" altLang="zh-CN"/>
          </a:p>
        </p:txBody>
      </p:sp>
      <p:sp>
        <p:nvSpPr>
          <p:cNvPr id="6" name="Rectangle 6"/>
          <p:cNvSpPr>
            <a:spLocks noGrp="1" noChangeArrowheads="1"/>
          </p:cNvSpPr>
          <p:nvPr>
            <p:ph type="sldNum" sz="quarter" idx="12"/>
          </p:nvPr>
        </p:nvSpPr>
        <p:spPr>
          <a:ln/>
        </p:spPr>
        <p:txBody>
          <a:bodyPr/>
          <a:lstStyle>
            <a:lvl1pPr>
              <a:defRPr/>
            </a:lvl1pPr>
          </a:lstStyle>
          <a:p>
            <a:fld id="{62B2EC53-FF6F-4316-8E0A-D7F3DF489099}" type="slidenum">
              <a:rPr lang="zh-CN" altLang="en-GB"/>
              <a:pPr/>
              <a:t>‹#›</a:t>
            </a:fld>
            <a:endParaRPr lang="en-GB" altLang="zh-CN"/>
          </a:p>
        </p:txBody>
      </p:sp>
    </p:spTree>
    <p:extLst>
      <p:ext uri="{BB962C8B-B14F-4D97-AF65-F5344CB8AC3E}">
        <p14:creationId xmlns:p14="http://schemas.microsoft.com/office/powerpoint/2010/main" val="3548741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5392400" y="2560638"/>
            <a:ext cx="4591050" cy="230409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619250" y="2560638"/>
            <a:ext cx="13620750" cy="230409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endParaRPr lang="en-GB" altLang="zh-CN"/>
          </a:p>
        </p:txBody>
      </p:sp>
      <p:sp>
        <p:nvSpPr>
          <p:cNvPr id="5" name="Rectangle 5"/>
          <p:cNvSpPr>
            <a:spLocks noGrp="1" noChangeArrowheads="1"/>
          </p:cNvSpPr>
          <p:nvPr>
            <p:ph type="ftr" sz="quarter" idx="11"/>
          </p:nvPr>
        </p:nvSpPr>
        <p:spPr>
          <a:ln/>
        </p:spPr>
        <p:txBody>
          <a:bodyPr/>
          <a:lstStyle>
            <a:lvl1pPr>
              <a:defRPr/>
            </a:lvl1pPr>
          </a:lstStyle>
          <a:p>
            <a:endParaRPr lang="en-GB" altLang="zh-CN"/>
          </a:p>
        </p:txBody>
      </p:sp>
      <p:sp>
        <p:nvSpPr>
          <p:cNvPr id="6" name="Rectangle 6"/>
          <p:cNvSpPr>
            <a:spLocks noGrp="1" noChangeArrowheads="1"/>
          </p:cNvSpPr>
          <p:nvPr>
            <p:ph type="sldNum" sz="quarter" idx="12"/>
          </p:nvPr>
        </p:nvSpPr>
        <p:spPr>
          <a:ln/>
        </p:spPr>
        <p:txBody>
          <a:bodyPr/>
          <a:lstStyle>
            <a:lvl1pPr>
              <a:defRPr/>
            </a:lvl1pPr>
          </a:lstStyle>
          <a:p>
            <a:fld id="{9C635794-EDAB-45E4-A83A-0D6973AA890F}" type="slidenum">
              <a:rPr lang="zh-CN" altLang="en-GB"/>
              <a:pPr/>
              <a:t>‹#›</a:t>
            </a:fld>
            <a:endParaRPr lang="en-GB" altLang="zh-CN"/>
          </a:p>
        </p:txBody>
      </p:sp>
    </p:spTree>
    <p:extLst>
      <p:ext uri="{BB962C8B-B14F-4D97-AF65-F5344CB8AC3E}">
        <p14:creationId xmlns:p14="http://schemas.microsoft.com/office/powerpoint/2010/main" val="1709276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endParaRPr lang="en-GB" altLang="zh-CN"/>
          </a:p>
        </p:txBody>
      </p:sp>
      <p:sp>
        <p:nvSpPr>
          <p:cNvPr id="5" name="Rectangle 5"/>
          <p:cNvSpPr>
            <a:spLocks noGrp="1" noChangeArrowheads="1"/>
          </p:cNvSpPr>
          <p:nvPr>
            <p:ph type="ftr" sz="quarter" idx="11"/>
          </p:nvPr>
        </p:nvSpPr>
        <p:spPr>
          <a:ln/>
        </p:spPr>
        <p:txBody>
          <a:bodyPr/>
          <a:lstStyle>
            <a:lvl1pPr>
              <a:defRPr/>
            </a:lvl1pPr>
          </a:lstStyle>
          <a:p>
            <a:endParaRPr lang="en-GB" altLang="zh-CN"/>
          </a:p>
        </p:txBody>
      </p:sp>
      <p:sp>
        <p:nvSpPr>
          <p:cNvPr id="6" name="Rectangle 6"/>
          <p:cNvSpPr>
            <a:spLocks noGrp="1" noChangeArrowheads="1"/>
          </p:cNvSpPr>
          <p:nvPr>
            <p:ph type="sldNum" sz="quarter" idx="12"/>
          </p:nvPr>
        </p:nvSpPr>
        <p:spPr>
          <a:ln/>
        </p:spPr>
        <p:txBody>
          <a:bodyPr/>
          <a:lstStyle>
            <a:lvl1pPr>
              <a:defRPr/>
            </a:lvl1pPr>
          </a:lstStyle>
          <a:p>
            <a:fld id="{C7FD1046-DD7C-4558-AA25-4FAE91B01175}" type="slidenum">
              <a:rPr lang="zh-CN" altLang="en-GB"/>
              <a:pPr/>
              <a:t>‹#›</a:t>
            </a:fld>
            <a:endParaRPr lang="en-GB" altLang="zh-CN"/>
          </a:p>
        </p:txBody>
      </p:sp>
    </p:spTree>
    <p:extLst>
      <p:ext uri="{BB962C8B-B14F-4D97-AF65-F5344CB8AC3E}">
        <p14:creationId xmlns:p14="http://schemas.microsoft.com/office/powerpoint/2010/main" val="952912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706563" y="18508663"/>
            <a:ext cx="18362612" cy="5721350"/>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706563" y="12207875"/>
            <a:ext cx="18362612" cy="630078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endParaRPr lang="en-GB" altLang="zh-CN"/>
          </a:p>
        </p:txBody>
      </p:sp>
      <p:sp>
        <p:nvSpPr>
          <p:cNvPr id="5" name="Rectangle 5"/>
          <p:cNvSpPr>
            <a:spLocks noGrp="1" noChangeArrowheads="1"/>
          </p:cNvSpPr>
          <p:nvPr>
            <p:ph type="ftr" sz="quarter" idx="11"/>
          </p:nvPr>
        </p:nvSpPr>
        <p:spPr>
          <a:ln/>
        </p:spPr>
        <p:txBody>
          <a:bodyPr/>
          <a:lstStyle>
            <a:lvl1pPr>
              <a:defRPr/>
            </a:lvl1pPr>
          </a:lstStyle>
          <a:p>
            <a:endParaRPr lang="en-GB" altLang="zh-CN"/>
          </a:p>
        </p:txBody>
      </p:sp>
      <p:sp>
        <p:nvSpPr>
          <p:cNvPr id="6" name="Rectangle 6"/>
          <p:cNvSpPr>
            <a:spLocks noGrp="1" noChangeArrowheads="1"/>
          </p:cNvSpPr>
          <p:nvPr>
            <p:ph type="sldNum" sz="quarter" idx="12"/>
          </p:nvPr>
        </p:nvSpPr>
        <p:spPr>
          <a:ln/>
        </p:spPr>
        <p:txBody>
          <a:bodyPr/>
          <a:lstStyle>
            <a:lvl1pPr>
              <a:defRPr/>
            </a:lvl1pPr>
          </a:lstStyle>
          <a:p>
            <a:fld id="{55FC69C2-0E77-4ECD-A7C8-DDCA0A03F31C}" type="slidenum">
              <a:rPr lang="zh-CN" altLang="en-GB"/>
              <a:pPr/>
              <a:t>‹#›</a:t>
            </a:fld>
            <a:endParaRPr lang="en-GB" altLang="zh-CN"/>
          </a:p>
        </p:txBody>
      </p:sp>
    </p:spTree>
    <p:extLst>
      <p:ext uri="{BB962C8B-B14F-4D97-AF65-F5344CB8AC3E}">
        <p14:creationId xmlns:p14="http://schemas.microsoft.com/office/powerpoint/2010/main" val="1390803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619250" y="8320088"/>
            <a:ext cx="9105900" cy="17281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10877550" y="8320088"/>
            <a:ext cx="9105900" cy="17281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endParaRPr lang="en-GB" altLang="zh-CN"/>
          </a:p>
        </p:txBody>
      </p:sp>
      <p:sp>
        <p:nvSpPr>
          <p:cNvPr id="6" name="Rectangle 5"/>
          <p:cNvSpPr>
            <a:spLocks noGrp="1" noChangeArrowheads="1"/>
          </p:cNvSpPr>
          <p:nvPr>
            <p:ph type="ftr" sz="quarter" idx="11"/>
          </p:nvPr>
        </p:nvSpPr>
        <p:spPr>
          <a:ln/>
        </p:spPr>
        <p:txBody>
          <a:bodyPr/>
          <a:lstStyle>
            <a:lvl1pPr>
              <a:defRPr/>
            </a:lvl1pPr>
          </a:lstStyle>
          <a:p>
            <a:endParaRPr lang="en-GB" altLang="zh-CN"/>
          </a:p>
        </p:txBody>
      </p:sp>
      <p:sp>
        <p:nvSpPr>
          <p:cNvPr id="7" name="Rectangle 6"/>
          <p:cNvSpPr>
            <a:spLocks noGrp="1" noChangeArrowheads="1"/>
          </p:cNvSpPr>
          <p:nvPr>
            <p:ph type="sldNum" sz="quarter" idx="12"/>
          </p:nvPr>
        </p:nvSpPr>
        <p:spPr>
          <a:ln/>
        </p:spPr>
        <p:txBody>
          <a:bodyPr/>
          <a:lstStyle>
            <a:lvl1pPr>
              <a:defRPr/>
            </a:lvl1pPr>
          </a:lstStyle>
          <a:p>
            <a:fld id="{4280A82D-E7F3-4967-986B-FB074D0BF547}" type="slidenum">
              <a:rPr lang="zh-CN" altLang="en-GB"/>
              <a:pPr/>
              <a:t>‹#›</a:t>
            </a:fld>
            <a:endParaRPr lang="en-GB" altLang="zh-CN"/>
          </a:p>
        </p:txBody>
      </p:sp>
    </p:spTree>
    <p:extLst>
      <p:ext uri="{BB962C8B-B14F-4D97-AF65-F5344CB8AC3E}">
        <p14:creationId xmlns:p14="http://schemas.microsoft.com/office/powerpoint/2010/main" val="3215229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079500" y="1154113"/>
            <a:ext cx="19443700" cy="48006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079500" y="6446838"/>
            <a:ext cx="9545638" cy="2687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1079500" y="9134475"/>
            <a:ext cx="9545638" cy="16595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10974388" y="6446838"/>
            <a:ext cx="9548812" cy="2687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10974388" y="9134475"/>
            <a:ext cx="9548812" cy="16595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endParaRPr lang="en-GB" altLang="zh-CN"/>
          </a:p>
        </p:txBody>
      </p:sp>
      <p:sp>
        <p:nvSpPr>
          <p:cNvPr id="8" name="Rectangle 5"/>
          <p:cNvSpPr>
            <a:spLocks noGrp="1" noChangeArrowheads="1"/>
          </p:cNvSpPr>
          <p:nvPr>
            <p:ph type="ftr" sz="quarter" idx="11"/>
          </p:nvPr>
        </p:nvSpPr>
        <p:spPr>
          <a:ln/>
        </p:spPr>
        <p:txBody>
          <a:bodyPr/>
          <a:lstStyle>
            <a:lvl1pPr>
              <a:defRPr/>
            </a:lvl1pPr>
          </a:lstStyle>
          <a:p>
            <a:endParaRPr lang="en-GB" altLang="zh-CN"/>
          </a:p>
        </p:txBody>
      </p:sp>
      <p:sp>
        <p:nvSpPr>
          <p:cNvPr id="9" name="Rectangle 6"/>
          <p:cNvSpPr>
            <a:spLocks noGrp="1" noChangeArrowheads="1"/>
          </p:cNvSpPr>
          <p:nvPr>
            <p:ph type="sldNum" sz="quarter" idx="12"/>
          </p:nvPr>
        </p:nvSpPr>
        <p:spPr>
          <a:ln/>
        </p:spPr>
        <p:txBody>
          <a:bodyPr/>
          <a:lstStyle>
            <a:lvl1pPr>
              <a:defRPr/>
            </a:lvl1pPr>
          </a:lstStyle>
          <a:p>
            <a:fld id="{BA2341DA-EC81-4A9E-A7D5-0DB620D1C232}" type="slidenum">
              <a:rPr lang="zh-CN" altLang="en-GB"/>
              <a:pPr/>
              <a:t>‹#›</a:t>
            </a:fld>
            <a:endParaRPr lang="en-GB" altLang="zh-CN"/>
          </a:p>
        </p:txBody>
      </p:sp>
    </p:spTree>
    <p:extLst>
      <p:ext uri="{BB962C8B-B14F-4D97-AF65-F5344CB8AC3E}">
        <p14:creationId xmlns:p14="http://schemas.microsoft.com/office/powerpoint/2010/main" val="216063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endParaRPr lang="en-GB" altLang="zh-CN"/>
          </a:p>
        </p:txBody>
      </p:sp>
      <p:sp>
        <p:nvSpPr>
          <p:cNvPr id="4" name="Rectangle 5"/>
          <p:cNvSpPr>
            <a:spLocks noGrp="1" noChangeArrowheads="1"/>
          </p:cNvSpPr>
          <p:nvPr>
            <p:ph type="ftr" sz="quarter" idx="11"/>
          </p:nvPr>
        </p:nvSpPr>
        <p:spPr>
          <a:ln/>
        </p:spPr>
        <p:txBody>
          <a:bodyPr/>
          <a:lstStyle>
            <a:lvl1pPr>
              <a:defRPr/>
            </a:lvl1pPr>
          </a:lstStyle>
          <a:p>
            <a:endParaRPr lang="en-GB" altLang="zh-CN"/>
          </a:p>
        </p:txBody>
      </p:sp>
      <p:sp>
        <p:nvSpPr>
          <p:cNvPr id="5" name="Rectangle 6"/>
          <p:cNvSpPr>
            <a:spLocks noGrp="1" noChangeArrowheads="1"/>
          </p:cNvSpPr>
          <p:nvPr>
            <p:ph type="sldNum" sz="quarter" idx="12"/>
          </p:nvPr>
        </p:nvSpPr>
        <p:spPr>
          <a:ln/>
        </p:spPr>
        <p:txBody>
          <a:bodyPr/>
          <a:lstStyle>
            <a:lvl1pPr>
              <a:defRPr/>
            </a:lvl1pPr>
          </a:lstStyle>
          <a:p>
            <a:fld id="{661C6DF4-F4D5-4797-8BA7-B51F1D8FE0C6}" type="slidenum">
              <a:rPr lang="zh-CN" altLang="en-GB"/>
              <a:pPr/>
              <a:t>‹#›</a:t>
            </a:fld>
            <a:endParaRPr lang="en-GB" altLang="zh-CN"/>
          </a:p>
        </p:txBody>
      </p:sp>
    </p:spTree>
    <p:extLst>
      <p:ext uri="{BB962C8B-B14F-4D97-AF65-F5344CB8AC3E}">
        <p14:creationId xmlns:p14="http://schemas.microsoft.com/office/powerpoint/2010/main" val="975582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GB" altLang="zh-CN"/>
          </a:p>
        </p:txBody>
      </p:sp>
      <p:sp>
        <p:nvSpPr>
          <p:cNvPr id="3" name="Rectangle 5"/>
          <p:cNvSpPr>
            <a:spLocks noGrp="1" noChangeArrowheads="1"/>
          </p:cNvSpPr>
          <p:nvPr>
            <p:ph type="ftr" sz="quarter" idx="11"/>
          </p:nvPr>
        </p:nvSpPr>
        <p:spPr>
          <a:ln/>
        </p:spPr>
        <p:txBody>
          <a:bodyPr/>
          <a:lstStyle>
            <a:lvl1pPr>
              <a:defRPr/>
            </a:lvl1pPr>
          </a:lstStyle>
          <a:p>
            <a:endParaRPr lang="en-GB" altLang="zh-CN"/>
          </a:p>
        </p:txBody>
      </p:sp>
      <p:sp>
        <p:nvSpPr>
          <p:cNvPr id="4" name="Rectangle 6"/>
          <p:cNvSpPr>
            <a:spLocks noGrp="1" noChangeArrowheads="1"/>
          </p:cNvSpPr>
          <p:nvPr>
            <p:ph type="sldNum" sz="quarter" idx="12"/>
          </p:nvPr>
        </p:nvSpPr>
        <p:spPr>
          <a:ln/>
        </p:spPr>
        <p:txBody>
          <a:bodyPr/>
          <a:lstStyle>
            <a:lvl1pPr>
              <a:defRPr/>
            </a:lvl1pPr>
          </a:lstStyle>
          <a:p>
            <a:fld id="{4E6D4446-BEFE-48A9-B3CF-DE1278781081}" type="slidenum">
              <a:rPr lang="zh-CN" altLang="en-GB"/>
              <a:pPr/>
              <a:t>‹#›</a:t>
            </a:fld>
            <a:endParaRPr lang="en-GB" altLang="zh-CN"/>
          </a:p>
        </p:txBody>
      </p:sp>
    </p:spTree>
    <p:extLst>
      <p:ext uri="{BB962C8B-B14F-4D97-AF65-F5344CB8AC3E}">
        <p14:creationId xmlns:p14="http://schemas.microsoft.com/office/powerpoint/2010/main" val="1991716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079500" y="1146175"/>
            <a:ext cx="7107238" cy="4881563"/>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445500" y="1146175"/>
            <a:ext cx="12077700" cy="245840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1079500" y="6027738"/>
            <a:ext cx="7107238" cy="197024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endParaRPr lang="en-GB" altLang="zh-CN"/>
          </a:p>
        </p:txBody>
      </p:sp>
      <p:sp>
        <p:nvSpPr>
          <p:cNvPr id="6" name="Rectangle 5"/>
          <p:cNvSpPr>
            <a:spLocks noGrp="1" noChangeArrowheads="1"/>
          </p:cNvSpPr>
          <p:nvPr>
            <p:ph type="ftr" sz="quarter" idx="11"/>
          </p:nvPr>
        </p:nvSpPr>
        <p:spPr>
          <a:ln/>
        </p:spPr>
        <p:txBody>
          <a:bodyPr/>
          <a:lstStyle>
            <a:lvl1pPr>
              <a:defRPr/>
            </a:lvl1pPr>
          </a:lstStyle>
          <a:p>
            <a:endParaRPr lang="en-GB" altLang="zh-CN"/>
          </a:p>
        </p:txBody>
      </p:sp>
      <p:sp>
        <p:nvSpPr>
          <p:cNvPr id="7" name="Rectangle 6"/>
          <p:cNvSpPr>
            <a:spLocks noGrp="1" noChangeArrowheads="1"/>
          </p:cNvSpPr>
          <p:nvPr>
            <p:ph type="sldNum" sz="quarter" idx="12"/>
          </p:nvPr>
        </p:nvSpPr>
        <p:spPr>
          <a:ln/>
        </p:spPr>
        <p:txBody>
          <a:bodyPr/>
          <a:lstStyle>
            <a:lvl1pPr>
              <a:defRPr/>
            </a:lvl1pPr>
          </a:lstStyle>
          <a:p>
            <a:fld id="{A97FCD63-ED19-4E0F-82EF-95D369456A7D}" type="slidenum">
              <a:rPr lang="zh-CN" altLang="en-GB"/>
              <a:pPr/>
              <a:t>‹#›</a:t>
            </a:fld>
            <a:endParaRPr lang="en-GB" altLang="zh-CN"/>
          </a:p>
        </p:txBody>
      </p:sp>
    </p:spTree>
    <p:extLst>
      <p:ext uri="{BB962C8B-B14F-4D97-AF65-F5344CB8AC3E}">
        <p14:creationId xmlns:p14="http://schemas.microsoft.com/office/powerpoint/2010/main" val="2975590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4233863" y="20162838"/>
            <a:ext cx="12961937" cy="2379662"/>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4233863" y="2573338"/>
            <a:ext cx="12961937" cy="172831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4233863" y="22542500"/>
            <a:ext cx="12961937" cy="33813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endParaRPr lang="en-GB" altLang="zh-CN"/>
          </a:p>
        </p:txBody>
      </p:sp>
      <p:sp>
        <p:nvSpPr>
          <p:cNvPr id="6" name="Rectangle 5"/>
          <p:cNvSpPr>
            <a:spLocks noGrp="1" noChangeArrowheads="1"/>
          </p:cNvSpPr>
          <p:nvPr>
            <p:ph type="ftr" sz="quarter" idx="11"/>
          </p:nvPr>
        </p:nvSpPr>
        <p:spPr>
          <a:ln/>
        </p:spPr>
        <p:txBody>
          <a:bodyPr/>
          <a:lstStyle>
            <a:lvl1pPr>
              <a:defRPr/>
            </a:lvl1pPr>
          </a:lstStyle>
          <a:p>
            <a:endParaRPr lang="en-GB" altLang="zh-CN"/>
          </a:p>
        </p:txBody>
      </p:sp>
      <p:sp>
        <p:nvSpPr>
          <p:cNvPr id="7" name="Rectangle 6"/>
          <p:cNvSpPr>
            <a:spLocks noGrp="1" noChangeArrowheads="1"/>
          </p:cNvSpPr>
          <p:nvPr>
            <p:ph type="sldNum" sz="quarter" idx="12"/>
          </p:nvPr>
        </p:nvSpPr>
        <p:spPr>
          <a:ln/>
        </p:spPr>
        <p:txBody>
          <a:bodyPr/>
          <a:lstStyle>
            <a:lvl1pPr>
              <a:defRPr/>
            </a:lvl1pPr>
          </a:lstStyle>
          <a:p>
            <a:fld id="{6A355660-77B4-4E3E-9FC2-A1161521F2AB}" type="slidenum">
              <a:rPr lang="zh-CN" altLang="en-GB"/>
              <a:pPr/>
              <a:t>‹#›</a:t>
            </a:fld>
            <a:endParaRPr lang="en-GB" altLang="zh-CN"/>
          </a:p>
        </p:txBody>
      </p:sp>
    </p:spTree>
    <p:extLst>
      <p:ext uri="{BB962C8B-B14F-4D97-AF65-F5344CB8AC3E}">
        <p14:creationId xmlns:p14="http://schemas.microsoft.com/office/powerpoint/2010/main" val="692658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CEBFF"/>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619250" y="2560638"/>
            <a:ext cx="18364200" cy="479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93777" tIns="146888" rIns="293777" bIns="146888" numCol="1" anchor="ctr" anchorCtr="0" compatLnSpc="1">
            <a:prstTxWarp prst="textNoShape">
              <a:avLst/>
            </a:prstTxWarp>
          </a:bodyPr>
          <a:lstStyle/>
          <a:p>
            <a:pPr lvl="0"/>
            <a:r>
              <a:rPr lang="en-GB" altLang="zh-CN" smtClean="0"/>
              <a:t>Click to edit Master title style</a:t>
            </a:r>
          </a:p>
        </p:txBody>
      </p:sp>
      <p:sp>
        <p:nvSpPr>
          <p:cNvPr id="2051" name="Rectangle 3"/>
          <p:cNvSpPr>
            <a:spLocks noGrp="1" noChangeArrowheads="1"/>
          </p:cNvSpPr>
          <p:nvPr>
            <p:ph type="body" idx="1"/>
          </p:nvPr>
        </p:nvSpPr>
        <p:spPr bwMode="auto">
          <a:xfrm>
            <a:off x="1619250" y="8320088"/>
            <a:ext cx="18364200" cy="1728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93777" tIns="146888" rIns="293777" bIns="146888" numCol="1" anchor="t" anchorCtr="0" compatLnSpc="1">
            <a:prstTxWarp prst="textNoShape">
              <a:avLst/>
            </a:prstTxWarp>
          </a:bodyPr>
          <a:lstStyle/>
          <a:p>
            <a:pPr lvl="0"/>
            <a:r>
              <a:rPr lang="en-GB" altLang="zh-CN" smtClean="0"/>
              <a:t>Click to edit Master text styles</a:t>
            </a:r>
          </a:p>
          <a:p>
            <a:pPr lvl="1"/>
            <a:r>
              <a:rPr lang="en-GB" altLang="zh-CN" smtClean="0"/>
              <a:t>Second level</a:t>
            </a:r>
          </a:p>
          <a:p>
            <a:pPr lvl="2"/>
            <a:r>
              <a:rPr lang="en-GB" altLang="zh-CN" smtClean="0"/>
              <a:t>Third level</a:t>
            </a:r>
          </a:p>
          <a:p>
            <a:pPr lvl="3"/>
            <a:r>
              <a:rPr lang="en-GB" altLang="zh-CN" smtClean="0"/>
              <a:t>Fourth level</a:t>
            </a:r>
          </a:p>
          <a:p>
            <a:pPr lvl="4"/>
            <a:r>
              <a:rPr lang="en-GB" altLang="zh-CN" smtClean="0"/>
              <a:t>Fifth level</a:t>
            </a:r>
          </a:p>
        </p:txBody>
      </p:sp>
      <p:sp>
        <p:nvSpPr>
          <p:cNvPr id="1028" name="Rectangle 4"/>
          <p:cNvSpPr>
            <a:spLocks noGrp="1" noChangeArrowheads="1"/>
          </p:cNvSpPr>
          <p:nvPr>
            <p:ph type="dt" sz="half" idx="2"/>
          </p:nvPr>
        </p:nvSpPr>
        <p:spPr bwMode="auto">
          <a:xfrm>
            <a:off x="1619250" y="26242963"/>
            <a:ext cx="4500563" cy="1919287"/>
          </a:xfrm>
          <a:prstGeom prst="rect">
            <a:avLst/>
          </a:prstGeom>
          <a:noFill/>
          <a:ln w="9525">
            <a:noFill/>
            <a:miter lim="800000"/>
            <a:headEnd/>
            <a:tailEnd/>
          </a:ln>
          <a:effectLst/>
        </p:spPr>
        <p:txBody>
          <a:bodyPr vert="horz" wrap="square" lIns="293777" tIns="146888" rIns="293777" bIns="146888" numCol="1" anchor="t" anchorCtr="0" compatLnSpc="1">
            <a:prstTxWarp prst="textNoShape">
              <a:avLst/>
            </a:prstTxWarp>
          </a:bodyPr>
          <a:lstStyle>
            <a:lvl1pPr algn="l">
              <a:spcBef>
                <a:spcPct val="0"/>
              </a:spcBef>
              <a:defRPr sz="4500"/>
            </a:lvl1pPr>
          </a:lstStyle>
          <a:p>
            <a:endParaRPr lang="en-GB" altLang="zh-CN"/>
          </a:p>
        </p:txBody>
      </p:sp>
      <p:sp>
        <p:nvSpPr>
          <p:cNvPr id="1029" name="Rectangle 5"/>
          <p:cNvSpPr>
            <a:spLocks noGrp="1" noChangeArrowheads="1"/>
          </p:cNvSpPr>
          <p:nvPr>
            <p:ph type="ftr" sz="quarter" idx="3"/>
          </p:nvPr>
        </p:nvSpPr>
        <p:spPr bwMode="auto">
          <a:xfrm>
            <a:off x="7381875" y="26242963"/>
            <a:ext cx="6838950" cy="1919287"/>
          </a:xfrm>
          <a:prstGeom prst="rect">
            <a:avLst/>
          </a:prstGeom>
          <a:noFill/>
          <a:ln w="9525">
            <a:noFill/>
            <a:miter lim="800000"/>
            <a:headEnd/>
            <a:tailEnd/>
          </a:ln>
          <a:effectLst/>
        </p:spPr>
        <p:txBody>
          <a:bodyPr vert="horz" wrap="square" lIns="293777" tIns="146888" rIns="293777" bIns="146888" numCol="1" anchor="t" anchorCtr="0" compatLnSpc="1">
            <a:prstTxWarp prst="textNoShape">
              <a:avLst/>
            </a:prstTxWarp>
          </a:bodyPr>
          <a:lstStyle>
            <a:lvl1pPr>
              <a:spcBef>
                <a:spcPct val="0"/>
              </a:spcBef>
              <a:defRPr sz="4500"/>
            </a:lvl1pPr>
          </a:lstStyle>
          <a:p>
            <a:endParaRPr lang="en-GB" altLang="zh-CN"/>
          </a:p>
        </p:txBody>
      </p:sp>
      <p:sp>
        <p:nvSpPr>
          <p:cNvPr id="1030" name="Rectangle 6"/>
          <p:cNvSpPr>
            <a:spLocks noGrp="1" noChangeArrowheads="1"/>
          </p:cNvSpPr>
          <p:nvPr>
            <p:ph type="sldNum" sz="quarter" idx="4"/>
          </p:nvPr>
        </p:nvSpPr>
        <p:spPr bwMode="auto">
          <a:xfrm>
            <a:off x="15482888" y="26242963"/>
            <a:ext cx="4500562" cy="1919287"/>
          </a:xfrm>
          <a:prstGeom prst="rect">
            <a:avLst/>
          </a:prstGeom>
          <a:noFill/>
          <a:ln w="9525">
            <a:noFill/>
            <a:miter lim="800000"/>
            <a:headEnd/>
            <a:tailEnd/>
          </a:ln>
          <a:effectLst/>
        </p:spPr>
        <p:txBody>
          <a:bodyPr vert="horz" wrap="square" lIns="293777" tIns="146888" rIns="293777" bIns="146888" numCol="1" anchor="t" anchorCtr="0" compatLnSpc="1">
            <a:prstTxWarp prst="textNoShape">
              <a:avLst/>
            </a:prstTxWarp>
          </a:bodyPr>
          <a:lstStyle>
            <a:lvl1pPr algn="r">
              <a:spcBef>
                <a:spcPct val="0"/>
              </a:spcBef>
              <a:defRPr sz="4500"/>
            </a:lvl1pPr>
          </a:lstStyle>
          <a:p>
            <a:fld id="{F103758A-7D9C-4D19-B06F-0B3C85F91BC1}" type="slidenum">
              <a:rPr lang="zh-CN" altLang="en-GB"/>
              <a:pPr/>
              <a:t>‹#›</a:t>
            </a:fld>
            <a:endParaRPr lang="en-GB"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38463" rtl="0" eaLnBrk="0" fontAlgn="base" hangingPunct="0">
        <a:spcBef>
          <a:spcPct val="0"/>
        </a:spcBef>
        <a:spcAft>
          <a:spcPct val="0"/>
        </a:spcAft>
        <a:defRPr sz="14100">
          <a:solidFill>
            <a:schemeClr val="tx2"/>
          </a:solidFill>
          <a:latin typeface="+mj-lt"/>
          <a:ea typeface="+mj-ea"/>
          <a:cs typeface="+mj-cs"/>
        </a:defRPr>
      </a:lvl1pPr>
      <a:lvl2pPr algn="ctr" defTabSz="2938463" rtl="0" eaLnBrk="0" fontAlgn="base" hangingPunct="0">
        <a:spcBef>
          <a:spcPct val="0"/>
        </a:spcBef>
        <a:spcAft>
          <a:spcPct val="0"/>
        </a:spcAft>
        <a:defRPr sz="14100">
          <a:solidFill>
            <a:schemeClr val="tx2"/>
          </a:solidFill>
          <a:latin typeface="Times New Roman" pitchFamily="18" charset="0"/>
        </a:defRPr>
      </a:lvl2pPr>
      <a:lvl3pPr algn="ctr" defTabSz="2938463" rtl="0" eaLnBrk="0" fontAlgn="base" hangingPunct="0">
        <a:spcBef>
          <a:spcPct val="0"/>
        </a:spcBef>
        <a:spcAft>
          <a:spcPct val="0"/>
        </a:spcAft>
        <a:defRPr sz="14100">
          <a:solidFill>
            <a:schemeClr val="tx2"/>
          </a:solidFill>
          <a:latin typeface="Times New Roman" pitchFamily="18" charset="0"/>
        </a:defRPr>
      </a:lvl3pPr>
      <a:lvl4pPr algn="ctr" defTabSz="2938463" rtl="0" eaLnBrk="0" fontAlgn="base" hangingPunct="0">
        <a:spcBef>
          <a:spcPct val="0"/>
        </a:spcBef>
        <a:spcAft>
          <a:spcPct val="0"/>
        </a:spcAft>
        <a:defRPr sz="14100">
          <a:solidFill>
            <a:schemeClr val="tx2"/>
          </a:solidFill>
          <a:latin typeface="Times New Roman" pitchFamily="18" charset="0"/>
        </a:defRPr>
      </a:lvl4pPr>
      <a:lvl5pPr algn="ctr" defTabSz="2938463" rtl="0" eaLnBrk="0" fontAlgn="base" hangingPunct="0">
        <a:spcBef>
          <a:spcPct val="0"/>
        </a:spcBef>
        <a:spcAft>
          <a:spcPct val="0"/>
        </a:spcAft>
        <a:defRPr sz="14100">
          <a:solidFill>
            <a:schemeClr val="tx2"/>
          </a:solidFill>
          <a:latin typeface="Times New Roman" pitchFamily="18" charset="0"/>
        </a:defRPr>
      </a:lvl5pPr>
      <a:lvl6pPr marL="457200" algn="ctr" defTabSz="2938463" rtl="0" eaLnBrk="0" fontAlgn="base" hangingPunct="0">
        <a:spcBef>
          <a:spcPct val="0"/>
        </a:spcBef>
        <a:spcAft>
          <a:spcPct val="0"/>
        </a:spcAft>
        <a:defRPr sz="14100">
          <a:solidFill>
            <a:schemeClr val="tx2"/>
          </a:solidFill>
          <a:latin typeface="Times New Roman" pitchFamily="18" charset="0"/>
        </a:defRPr>
      </a:lvl6pPr>
      <a:lvl7pPr marL="914400" algn="ctr" defTabSz="2938463" rtl="0" eaLnBrk="0" fontAlgn="base" hangingPunct="0">
        <a:spcBef>
          <a:spcPct val="0"/>
        </a:spcBef>
        <a:spcAft>
          <a:spcPct val="0"/>
        </a:spcAft>
        <a:defRPr sz="14100">
          <a:solidFill>
            <a:schemeClr val="tx2"/>
          </a:solidFill>
          <a:latin typeface="Times New Roman" pitchFamily="18" charset="0"/>
        </a:defRPr>
      </a:lvl7pPr>
      <a:lvl8pPr marL="1371600" algn="ctr" defTabSz="2938463" rtl="0" eaLnBrk="0" fontAlgn="base" hangingPunct="0">
        <a:spcBef>
          <a:spcPct val="0"/>
        </a:spcBef>
        <a:spcAft>
          <a:spcPct val="0"/>
        </a:spcAft>
        <a:defRPr sz="14100">
          <a:solidFill>
            <a:schemeClr val="tx2"/>
          </a:solidFill>
          <a:latin typeface="Times New Roman" pitchFamily="18" charset="0"/>
        </a:defRPr>
      </a:lvl8pPr>
      <a:lvl9pPr marL="1828800" algn="ctr" defTabSz="2938463" rtl="0" eaLnBrk="0" fontAlgn="base" hangingPunct="0">
        <a:spcBef>
          <a:spcPct val="0"/>
        </a:spcBef>
        <a:spcAft>
          <a:spcPct val="0"/>
        </a:spcAft>
        <a:defRPr sz="14100">
          <a:solidFill>
            <a:schemeClr val="tx2"/>
          </a:solidFill>
          <a:latin typeface="Times New Roman" pitchFamily="18" charset="0"/>
        </a:defRPr>
      </a:lvl9pPr>
    </p:titleStyle>
    <p:bodyStyle>
      <a:lvl1pPr marL="1101725" indent="-1101725" algn="l" defTabSz="2938463" rtl="0" eaLnBrk="0" fontAlgn="base" hangingPunct="0">
        <a:spcBef>
          <a:spcPct val="20000"/>
        </a:spcBef>
        <a:spcAft>
          <a:spcPct val="0"/>
        </a:spcAft>
        <a:buChar char="•"/>
        <a:defRPr sz="10300">
          <a:solidFill>
            <a:schemeClr val="tx1"/>
          </a:solidFill>
          <a:latin typeface="+mn-lt"/>
          <a:ea typeface="+mn-ea"/>
          <a:cs typeface="+mn-cs"/>
        </a:defRPr>
      </a:lvl1pPr>
      <a:lvl2pPr marL="2387600" indent="-919163" algn="l" defTabSz="2938463" rtl="0" eaLnBrk="0" fontAlgn="base" hangingPunct="0">
        <a:spcBef>
          <a:spcPct val="20000"/>
        </a:spcBef>
        <a:spcAft>
          <a:spcPct val="0"/>
        </a:spcAft>
        <a:buChar char="–"/>
        <a:defRPr sz="9000">
          <a:solidFill>
            <a:schemeClr val="tx1"/>
          </a:solidFill>
          <a:latin typeface="+mn-lt"/>
        </a:defRPr>
      </a:lvl2pPr>
      <a:lvl3pPr marL="3671888" indent="-733425" algn="l" defTabSz="2938463" rtl="0" eaLnBrk="0" fontAlgn="base" hangingPunct="0">
        <a:spcBef>
          <a:spcPct val="20000"/>
        </a:spcBef>
        <a:spcAft>
          <a:spcPct val="0"/>
        </a:spcAft>
        <a:buChar char="•"/>
        <a:defRPr sz="7700">
          <a:solidFill>
            <a:schemeClr val="tx1"/>
          </a:solidFill>
          <a:latin typeface="+mn-lt"/>
        </a:defRPr>
      </a:lvl3pPr>
      <a:lvl4pPr marL="5141913" indent="-735013" algn="l" defTabSz="2938463" rtl="0" eaLnBrk="0" fontAlgn="base" hangingPunct="0">
        <a:spcBef>
          <a:spcPct val="20000"/>
        </a:spcBef>
        <a:spcAft>
          <a:spcPct val="0"/>
        </a:spcAft>
        <a:buChar char="–"/>
        <a:defRPr sz="6500">
          <a:solidFill>
            <a:schemeClr val="tx1"/>
          </a:solidFill>
          <a:latin typeface="+mn-lt"/>
        </a:defRPr>
      </a:lvl4pPr>
      <a:lvl5pPr marL="6610350" indent="-735013" algn="l" defTabSz="2938463" rtl="0" eaLnBrk="0" fontAlgn="base" hangingPunct="0">
        <a:spcBef>
          <a:spcPct val="20000"/>
        </a:spcBef>
        <a:spcAft>
          <a:spcPct val="0"/>
        </a:spcAft>
        <a:buChar char="»"/>
        <a:defRPr sz="6500">
          <a:solidFill>
            <a:schemeClr val="tx1"/>
          </a:solidFill>
          <a:latin typeface="+mn-lt"/>
        </a:defRPr>
      </a:lvl5pPr>
      <a:lvl6pPr marL="7067550" indent="-735013" algn="l" defTabSz="2938463" rtl="0" eaLnBrk="0" fontAlgn="base" hangingPunct="0">
        <a:spcBef>
          <a:spcPct val="20000"/>
        </a:spcBef>
        <a:spcAft>
          <a:spcPct val="0"/>
        </a:spcAft>
        <a:buChar char="»"/>
        <a:defRPr sz="6500">
          <a:solidFill>
            <a:schemeClr val="tx1"/>
          </a:solidFill>
          <a:latin typeface="+mn-lt"/>
        </a:defRPr>
      </a:lvl6pPr>
      <a:lvl7pPr marL="7524750" indent="-735013" algn="l" defTabSz="2938463" rtl="0" eaLnBrk="0" fontAlgn="base" hangingPunct="0">
        <a:spcBef>
          <a:spcPct val="20000"/>
        </a:spcBef>
        <a:spcAft>
          <a:spcPct val="0"/>
        </a:spcAft>
        <a:buChar char="»"/>
        <a:defRPr sz="6500">
          <a:solidFill>
            <a:schemeClr val="tx1"/>
          </a:solidFill>
          <a:latin typeface="+mn-lt"/>
        </a:defRPr>
      </a:lvl7pPr>
      <a:lvl8pPr marL="7981950" indent="-735013" algn="l" defTabSz="2938463" rtl="0" eaLnBrk="0" fontAlgn="base" hangingPunct="0">
        <a:spcBef>
          <a:spcPct val="20000"/>
        </a:spcBef>
        <a:spcAft>
          <a:spcPct val="0"/>
        </a:spcAft>
        <a:buChar char="»"/>
        <a:defRPr sz="6500">
          <a:solidFill>
            <a:schemeClr val="tx1"/>
          </a:solidFill>
          <a:latin typeface="+mn-lt"/>
        </a:defRPr>
      </a:lvl8pPr>
      <a:lvl9pPr marL="8439150" indent="-735013" algn="l" defTabSz="2938463" rtl="0" eaLnBrk="0" fontAlgn="base" hangingPunct="0">
        <a:spcBef>
          <a:spcPct val="20000"/>
        </a:spcBef>
        <a:spcAft>
          <a:spcPct val="0"/>
        </a:spcAft>
        <a:buChar char="»"/>
        <a:defRPr sz="65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oleObject" Target="../embeddings/oleObject6.bin"/><Relationship Id="rId26" Type="http://schemas.openxmlformats.org/officeDocument/2006/relationships/oleObject" Target="../embeddings/oleObject10.bin"/><Relationship Id="rId3" Type="http://schemas.openxmlformats.org/officeDocument/2006/relationships/image" Target="../media/image16.png"/><Relationship Id="rId21" Type="http://schemas.openxmlformats.org/officeDocument/2006/relationships/image" Target="../media/image7.wmf"/><Relationship Id="rId34" Type="http://schemas.openxmlformats.org/officeDocument/2006/relationships/image" Target="../media/image21.png"/><Relationship Id="rId7" Type="http://schemas.openxmlformats.org/officeDocument/2006/relationships/image" Target="../media/image20.jpeg"/><Relationship Id="rId12" Type="http://schemas.openxmlformats.org/officeDocument/2006/relationships/oleObject" Target="../embeddings/oleObject3.bin"/><Relationship Id="rId17" Type="http://schemas.openxmlformats.org/officeDocument/2006/relationships/image" Target="../media/image5.wmf"/><Relationship Id="rId25" Type="http://schemas.openxmlformats.org/officeDocument/2006/relationships/image" Target="../media/image9.wmf"/><Relationship Id="rId33" Type="http://schemas.openxmlformats.org/officeDocument/2006/relationships/image" Target="../media/image13.wmf"/><Relationship Id="rId38" Type="http://schemas.openxmlformats.org/officeDocument/2006/relationships/image" Target="../media/image15.wmf"/><Relationship Id="rId2" Type="http://schemas.openxmlformats.org/officeDocument/2006/relationships/slideLayout" Target="../slideLayouts/slideLayout4.xml"/><Relationship Id="rId16" Type="http://schemas.openxmlformats.org/officeDocument/2006/relationships/oleObject" Target="../embeddings/oleObject5.bin"/><Relationship Id="rId20" Type="http://schemas.openxmlformats.org/officeDocument/2006/relationships/oleObject" Target="../embeddings/oleObject7.bin"/><Relationship Id="rId29" Type="http://schemas.openxmlformats.org/officeDocument/2006/relationships/image" Target="../media/image11.wmf"/><Relationship Id="rId1" Type="http://schemas.openxmlformats.org/officeDocument/2006/relationships/vmlDrawing" Target="../drawings/vmlDrawing1.vml"/><Relationship Id="rId6" Type="http://schemas.openxmlformats.org/officeDocument/2006/relationships/image" Target="../media/image19.jpeg"/><Relationship Id="rId11" Type="http://schemas.openxmlformats.org/officeDocument/2006/relationships/image" Target="../media/image2.wmf"/><Relationship Id="rId24" Type="http://schemas.openxmlformats.org/officeDocument/2006/relationships/oleObject" Target="../embeddings/oleObject9.bin"/><Relationship Id="rId32" Type="http://schemas.openxmlformats.org/officeDocument/2006/relationships/oleObject" Target="../embeddings/oleObject13.bin"/><Relationship Id="rId37" Type="http://schemas.openxmlformats.org/officeDocument/2006/relationships/oleObject" Target="../embeddings/oleObject15.bin"/><Relationship Id="rId5" Type="http://schemas.openxmlformats.org/officeDocument/2006/relationships/image" Target="../media/image18.png"/><Relationship Id="rId15" Type="http://schemas.openxmlformats.org/officeDocument/2006/relationships/image" Target="../media/image4.wmf"/><Relationship Id="rId23" Type="http://schemas.openxmlformats.org/officeDocument/2006/relationships/image" Target="../media/image8.wmf"/><Relationship Id="rId28" Type="http://schemas.openxmlformats.org/officeDocument/2006/relationships/oleObject" Target="../embeddings/oleObject11.bin"/><Relationship Id="rId36" Type="http://schemas.openxmlformats.org/officeDocument/2006/relationships/image" Target="../media/image14.wmf"/><Relationship Id="rId10" Type="http://schemas.openxmlformats.org/officeDocument/2006/relationships/oleObject" Target="../embeddings/oleObject2.bin"/><Relationship Id="rId19" Type="http://schemas.openxmlformats.org/officeDocument/2006/relationships/image" Target="../media/image6.wmf"/><Relationship Id="rId31" Type="http://schemas.openxmlformats.org/officeDocument/2006/relationships/image" Target="../media/image12.wmf"/><Relationship Id="rId4" Type="http://schemas.openxmlformats.org/officeDocument/2006/relationships/image" Target="../media/image17.png"/><Relationship Id="rId9" Type="http://schemas.openxmlformats.org/officeDocument/2006/relationships/image" Target="../media/image1.wmf"/><Relationship Id="rId14" Type="http://schemas.openxmlformats.org/officeDocument/2006/relationships/oleObject" Target="../embeddings/oleObject4.bin"/><Relationship Id="rId22" Type="http://schemas.openxmlformats.org/officeDocument/2006/relationships/oleObject" Target="../embeddings/oleObject8.bin"/><Relationship Id="rId27" Type="http://schemas.openxmlformats.org/officeDocument/2006/relationships/image" Target="../media/image10.wmf"/><Relationship Id="rId30" Type="http://schemas.openxmlformats.org/officeDocument/2006/relationships/oleObject" Target="../embeddings/oleObject12.bin"/><Relationship Id="rId35" Type="http://schemas.openxmlformats.org/officeDocument/2006/relationships/oleObject" Target="../embeddings/oleObject14.bin"/></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CEBFF"/>
        </a:solidFill>
        <a:effectLst/>
      </p:bgPr>
    </p:bg>
    <p:spTree>
      <p:nvGrpSpPr>
        <p:cNvPr id="1" name=""/>
        <p:cNvGrpSpPr/>
        <p:nvPr/>
      </p:nvGrpSpPr>
      <p:grpSpPr>
        <a:xfrm>
          <a:off x="0" y="0"/>
          <a:ext cx="0" cy="0"/>
          <a:chOff x="0" y="0"/>
          <a:chExt cx="0" cy="0"/>
        </a:xfrm>
      </p:grpSpPr>
      <p:grpSp>
        <p:nvGrpSpPr>
          <p:cNvPr id="1028" name="Group 7666"/>
          <p:cNvGrpSpPr>
            <a:grpSpLocks/>
          </p:cNvGrpSpPr>
          <p:nvPr/>
        </p:nvGrpSpPr>
        <p:grpSpPr bwMode="auto">
          <a:xfrm>
            <a:off x="10907413" y="15117637"/>
            <a:ext cx="10396538" cy="3911510"/>
            <a:chOff x="6829" y="5081"/>
            <a:chExt cx="6549" cy="2591"/>
          </a:xfrm>
        </p:grpSpPr>
        <p:pic>
          <p:nvPicPr>
            <p:cNvPr id="1087" name="Picture 7539"/>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829" y="5081"/>
              <a:ext cx="3450" cy="2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8" name="Picture 7540"/>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927" y="5082"/>
              <a:ext cx="3451" cy="2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29" name="Rectangle 2"/>
          <p:cNvSpPr>
            <a:spLocks noGrp="1" noChangeArrowheads="1"/>
          </p:cNvSpPr>
          <p:nvPr>
            <p:ph type="title"/>
          </p:nvPr>
        </p:nvSpPr>
        <p:spPr>
          <a:xfrm>
            <a:off x="720725" y="1766888"/>
            <a:ext cx="20161250" cy="1617662"/>
          </a:xfrm>
        </p:spPr>
        <p:txBody>
          <a:bodyPr/>
          <a:lstStyle/>
          <a:p>
            <a:r>
              <a:rPr lang="en-US" altLang="zh-CN" sz="5400" b="1" dirty="0" smtClean="0">
                <a:ea typeface="宋体" panose="02010600030101010101" pitchFamily="2" charset="-122"/>
              </a:rPr>
              <a:t>Improved </a:t>
            </a:r>
            <a:r>
              <a:rPr lang="en-US" altLang="zh-CN" sz="5400" b="1" dirty="0">
                <a:ea typeface="宋体" panose="02010600030101010101" pitchFamily="2" charset="-122"/>
              </a:rPr>
              <a:t>Prim Algorithm and Its Application in Unmanned </a:t>
            </a:r>
            <a:r>
              <a:rPr lang="en-US" altLang="zh-CN" sz="5400" b="1" dirty="0" smtClean="0">
                <a:ea typeface="宋体" panose="02010600030101010101" pitchFamily="2" charset="-122"/>
              </a:rPr>
              <a:t>Aerial Vehicle </a:t>
            </a:r>
            <a:r>
              <a:rPr lang="en-US" altLang="zh-CN" sz="5400" b="1" dirty="0">
                <a:ea typeface="宋体" panose="02010600030101010101" pitchFamily="2" charset="-122"/>
              </a:rPr>
              <a:t>Cruise System</a:t>
            </a:r>
            <a:endParaRPr lang="en-GB" altLang="zh-CN" sz="5400" b="1" dirty="0" smtClean="0">
              <a:ea typeface="宋体" panose="02010600030101010101" pitchFamily="2" charset="-122"/>
            </a:endParaRPr>
          </a:p>
        </p:txBody>
      </p:sp>
      <p:graphicFrame>
        <p:nvGraphicFramePr>
          <p:cNvPr id="11743" name="Group 7647"/>
          <p:cNvGraphicFramePr>
            <a:graphicFrameLocks noGrp="1"/>
          </p:cNvGraphicFramePr>
          <p:nvPr>
            <p:ph idx="1"/>
            <p:extLst>
              <p:ext uri="{D42A27DB-BD31-4B8C-83A1-F6EECF244321}">
                <p14:modId xmlns:p14="http://schemas.microsoft.com/office/powerpoint/2010/main" val="1426573574"/>
              </p:ext>
            </p:extLst>
          </p:nvPr>
        </p:nvGraphicFramePr>
        <p:xfrm>
          <a:off x="12219062" y="22466696"/>
          <a:ext cx="7803281" cy="1652483"/>
        </p:xfrm>
        <a:graphic>
          <a:graphicData uri="http://schemas.openxmlformats.org/drawingml/2006/table">
            <a:tbl>
              <a:tblPr/>
              <a:tblGrid>
                <a:gridCol w="1807074"/>
                <a:gridCol w="1716040"/>
                <a:gridCol w="2089092"/>
                <a:gridCol w="2191075"/>
              </a:tblGrid>
              <a:tr h="415925">
                <a:tc>
                  <a:txBody>
                    <a:bodyPr/>
                    <a:lstStyle>
                      <a:lvl1pPr algn="l" defTabSz="2938463">
                        <a:spcBef>
                          <a:spcPct val="20000"/>
                        </a:spcBef>
                        <a:defRPr sz="9400">
                          <a:solidFill>
                            <a:schemeClr val="tx1"/>
                          </a:solidFill>
                          <a:latin typeface="Times New Roman" panose="02020603050405020304" pitchFamily="18" charset="0"/>
                        </a:defRPr>
                      </a:lvl1pPr>
                      <a:lvl2pPr marL="742950" indent="-285750" algn="l" defTabSz="2938463">
                        <a:spcBef>
                          <a:spcPct val="20000"/>
                        </a:spcBef>
                        <a:defRPr sz="8200">
                          <a:solidFill>
                            <a:schemeClr val="tx1"/>
                          </a:solidFill>
                          <a:latin typeface="Times New Roman" panose="02020603050405020304" pitchFamily="18" charset="0"/>
                        </a:defRPr>
                      </a:lvl2pPr>
                      <a:lvl3pPr marL="1143000" indent="-228600" algn="l" defTabSz="2938463">
                        <a:spcBef>
                          <a:spcPct val="20000"/>
                        </a:spcBef>
                        <a:defRPr sz="7100">
                          <a:solidFill>
                            <a:schemeClr val="tx1"/>
                          </a:solidFill>
                          <a:latin typeface="Times New Roman" panose="02020603050405020304" pitchFamily="18" charset="0"/>
                        </a:defRPr>
                      </a:lvl3pPr>
                      <a:lvl4pPr marL="1600200" indent="-228600" algn="l" defTabSz="2938463">
                        <a:spcBef>
                          <a:spcPct val="20000"/>
                        </a:spcBef>
                        <a:defRPr sz="5900">
                          <a:solidFill>
                            <a:schemeClr val="tx1"/>
                          </a:solidFill>
                          <a:latin typeface="Times New Roman" panose="02020603050405020304" pitchFamily="18" charset="0"/>
                        </a:defRPr>
                      </a:lvl4pPr>
                      <a:lvl5pPr marL="2057400" indent="-228600" algn="l" defTabSz="2938463">
                        <a:spcBef>
                          <a:spcPct val="20000"/>
                        </a:spcBef>
                        <a:defRPr sz="5900">
                          <a:solidFill>
                            <a:schemeClr val="tx1"/>
                          </a:solidFill>
                          <a:latin typeface="Times New Roman" panose="02020603050405020304" pitchFamily="18" charset="0"/>
                        </a:defRPr>
                      </a:lvl5pPr>
                      <a:lvl6pPr marL="2514600" indent="-228600" defTabSz="2938463" eaLnBrk="0" fontAlgn="base" hangingPunct="0">
                        <a:spcBef>
                          <a:spcPct val="20000"/>
                        </a:spcBef>
                        <a:spcAft>
                          <a:spcPct val="0"/>
                        </a:spcAft>
                        <a:defRPr sz="5900">
                          <a:solidFill>
                            <a:schemeClr val="tx1"/>
                          </a:solidFill>
                          <a:latin typeface="Times New Roman" panose="02020603050405020304" pitchFamily="18" charset="0"/>
                        </a:defRPr>
                      </a:lvl6pPr>
                      <a:lvl7pPr marL="2971800" indent="-228600" defTabSz="2938463" eaLnBrk="0" fontAlgn="base" hangingPunct="0">
                        <a:spcBef>
                          <a:spcPct val="20000"/>
                        </a:spcBef>
                        <a:spcAft>
                          <a:spcPct val="0"/>
                        </a:spcAft>
                        <a:defRPr sz="5900">
                          <a:solidFill>
                            <a:schemeClr val="tx1"/>
                          </a:solidFill>
                          <a:latin typeface="Times New Roman" panose="02020603050405020304" pitchFamily="18" charset="0"/>
                        </a:defRPr>
                      </a:lvl7pPr>
                      <a:lvl8pPr marL="3429000" indent="-228600" defTabSz="2938463" eaLnBrk="0" fontAlgn="base" hangingPunct="0">
                        <a:spcBef>
                          <a:spcPct val="20000"/>
                        </a:spcBef>
                        <a:spcAft>
                          <a:spcPct val="0"/>
                        </a:spcAft>
                        <a:defRPr sz="5900">
                          <a:solidFill>
                            <a:schemeClr val="tx1"/>
                          </a:solidFill>
                          <a:latin typeface="Times New Roman" panose="02020603050405020304" pitchFamily="18" charset="0"/>
                        </a:defRPr>
                      </a:lvl8pPr>
                      <a:lvl9pPr marL="3886200" indent="-228600" defTabSz="2938463" eaLnBrk="0" fontAlgn="base" hangingPunct="0">
                        <a:spcBef>
                          <a:spcPct val="20000"/>
                        </a:spcBef>
                        <a:spcAft>
                          <a:spcPct val="0"/>
                        </a:spcAft>
                        <a:defRPr sz="5900">
                          <a:solidFill>
                            <a:schemeClr val="tx1"/>
                          </a:solidFill>
                          <a:latin typeface="Times New Roman" panose="02020603050405020304" pitchFamily="18" charset="0"/>
                        </a:defRPr>
                      </a:lvl9pPr>
                    </a:lstStyle>
                    <a:p>
                      <a:pPr marL="0" marR="0" lvl="0" indent="0" algn="ctr" defTabSz="2938463" rtl="0" eaLnBrk="0" fontAlgn="base" latinLnBrk="0" hangingPunct="0">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 algorithm name</a:t>
                      </a:r>
                    </a:p>
                  </a:txBody>
                  <a:tcPr marL="85990" marR="85990" marT="42995" marB="42995" horzOverflow="overflow">
                    <a:lnL>
                      <a:noFill/>
                    </a:lnL>
                    <a:lnR>
                      <a:noFill/>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2938463">
                        <a:spcBef>
                          <a:spcPct val="20000"/>
                        </a:spcBef>
                        <a:defRPr sz="9400">
                          <a:solidFill>
                            <a:schemeClr val="tx1"/>
                          </a:solidFill>
                          <a:latin typeface="Times New Roman" panose="02020603050405020304" pitchFamily="18" charset="0"/>
                        </a:defRPr>
                      </a:lvl1pPr>
                      <a:lvl2pPr marL="742950" indent="-285750" algn="l" defTabSz="2938463">
                        <a:spcBef>
                          <a:spcPct val="20000"/>
                        </a:spcBef>
                        <a:defRPr sz="8200">
                          <a:solidFill>
                            <a:schemeClr val="tx1"/>
                          </a:solidFill>
                          <a:latin typeface="Times New Roman" panose="02020603050405020304" pitchFamily="18" charset="0"/>
                        </a:defRPr>
                      </a:lvl2pPr>
                      <a:lvl3pPr marL="1143000" indent="-228600" algn="l" defTabSz="2938463">
                        <a:spcBef>
                          <a:spcPct val="20000"/>
                        </a:spcBef>
                        <a:defRPr sz="7100">
                          <a:solidFill>
                            <a:schemeClr val="tx1"/>
                          </a:solidFill>
                          <a:latin typeface="Times New Roman" panose="02020603050405020304" pitchFamily="18" charset="0"/>
                        </a:defRPr>
                      </a:lvl3pPr>
                      <a:lvl4pPr marL="1600200" indent="-228600" algn="l" defTabSz="2938463">
                        <a:spcBef>
                          <a:spcPct val="20000"/>
                        </a:spcBef>
                        <a:defRPr sz="5900">
                          <a:solidFill>
                            <a:schemeClr val="tx1"/>
                          </a:solidFill>
                          <a:latin typeface="Times New Roman" panose="02020603050405020304" pitchFamily="18" charset="0"/>
                        </a:defRPr>
                      </a:lvl4pPr>
                      <a:lvl5pPr marL="2057400" indent="-228600" algn="l" defTabSz="2938463">
                        <a:spcBef>
                          <a:spcPct val="20000"/>
                        </a:spcBef>
                        <a:defRPr sz="5900">
                          <a:solidFill>
                            <a:schemeClr val="tx1"/>
                          </a:solidFill>
                          <a:latin typeface="Times New Roman" panose="02020603050405020304" pitchFamily="18" charset="0"/>
                        </a:defRPr>
                      </a:lvl5pPr>
                      <a:lvl6pPr marL="2514600" indent="-228600" defTabSz="2938463" eaLnBrk="0" fontAlgn="base" hangingPunct="0">
                        <a:spcBef>
                          <a:spcPct val="20000"/>
                        </a:spcBef>
                        <a:spcAft>
                          <a:spcPct val="0"/>
                        </a:spcAft>
                        <a:defRPr sz="5900">
                          <a:solidFill>
                            <a:schemeClr val="tx1"/>
                          </a:solidFill>
                          <a:latin typeface="Times New Roman" panose="02020603050405020304" pitchFamily="18" charset="0"/>
                        </a:defRPr>
                      </a:lvl6pPr>
                      <a:lvl7pPr marL="2971800" indent="-228600" defTabSz="2938463" eaLnBrk="0" fontAlgn="base" hangingPunct="0">
                        <a:spcBef>
                          <a:spcPct val="20000"/>
                        </a:spcBef>
                        <a:spcAft>
                          <a:spcPct val="0"/>
                        </a:spcAft>
                        <a:defRPr sz="5900">
                          <a:solidFill>
                            <a:schemeClr val="tx1"/>
                          </a:solidFill>
                          <a:latin typeface="Times New Roman" panose="02020603050405020304" pitchFamily="18" charset="0"/>
                        </a:defRPr>
                      </a:lvl7pPr>
                      <a:lvl8pPr marL="3429000" indent="-228600" defTabSz="2938463" eaLnBrk="0" fontAlgn="base" hangingPunct="0">
                        <a:spcBef>
                          <a:spcPct val="20000"/>
                        </a:spcBef>
                        <a:spcAft>
                          <a:spcPct val="0"/>
                        </a:spcAft>
                        <a:defRPr sz="5900">
                          <a:solidFill>
                            <a:schemeClr val="tx1"/>
                          </a:solidFill>
                          <a:latin typeface="Times New Roman" panose="02020603050405020304" pitchFamily="18" charset="0"/>
                        </a:defRPr>
                      </a:lvl8pPr>
                      <a:lvl9pPr marL="3886200" indent="-228600" defTabSz="2938463" eaLnBrk="0" fontAlgn="base" hangingPunct="0">
                        <a:spcBef>
                          <a:spcPct val="20000"/>
                        </a:spcBef>
                        <a:spcAft>
                          <a:spcPct val="0"/>
                        </a:spcAft>
                        <a:defRPr sz="5900">
                          <a:solidFill>
                            <a:schemeClr val="tx1"/>
                          </a:solidFill>
                          <a:latin typeface="Times New Roman" panose="02020603050405020304" pitchFamily="18" charset="0"/>
                        </a:defRPr>
                      </a:lvl9pPr>
                    </a:lstStyle>
                    <a:p>
                      <a:pPr marL="0" marR="0" lvl="0" indent="0" algn="ctr" defTabSz="2938463" rtl="0" eaLnBrk="0" fontAlgn="base" latinLnBrk="0" hangingPunct="0">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time complexity</a:t>
                      </a:r>
                    </a:p>
                  </a:txBody>
                  <a:tcPr marL="85990" marR="85990" marT="42995" marB="42995" horzOverflow="overflow">
                    <a:lnL>
                      <a:noFill/>
                    </a:lnL>
                    <a:lnR>
                      <a:noFill/>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2938463">
                        <a:spcBef>
                          <a:spcPct val="20000"/>
                        </a:spcBef>
                        <a:defRPr sz="9400">
                          <a:solidFill>
                            <a:schemeClr val="tx1"/>
                          </a:solidFill>
                          <a:latin typeface="Times New Roman" panose="02020603050405020304" pitchFamily="18" charset="0"/>
                        </a:defRPr>
                      </a:lvl1pPr>
                      <a:lvl2pPr marL="742950" indent="-285750" algn="l" defTabSz="2938463">
                        <a:spcBef>
                          <a:spcPct val="20000"/>
                        </a:spcBef>
                        <a:defRPr sz="8200">
                          <a:solidFill>
                            <a:schemeClr val="tx1"/>
                          </a:solidFill>
                          <a:latin typeface="Times New Roman" panose="02020603050405020304" pitchFamily="18" charset="0"/>
                        </a:defRPr>
                      </a:lvl2pPr>
                      <a:lvl3pPr marL="1143000" indent="-228600" algn="l" defTabSz="2938463">
                        <a:spcBef>
                          <a:spcPct val="20000"/>
                        </a:spcBef>
                        <a:defRPr sz="7100">
                          <a:solidFill>
                            <a:schemeClr val="tx1"/>
                          </a:solidFill>
                          <a:latin typeface="Times New Roman" panose="02020603050405020304" pitchFamily="18" charset="0"/>
                        </a:defRPr>
                      </a:lvl3pPr>
                      <a:lvl4pPr marL="1600200" indent="-228600" algn="l" defTabSz="2938463">
                        <a:spcBef>
                          <a:spcPct val="20000"/>
                        </a:spcBef>
                        <a:defRPr sz="5900">
                          <a:solidFill>
                            <a:schemeClr val="tx1"/>
                          </a:solidFill>
                          <a:latin typeface="Times New Roman" panose="02020603050405020304" pitchFamily="18" charset="0"/>
                        </a:defRPr>
                      </a:lvl4pPr>
                      <a:lvl5pPr marL="2057400" indent="-228600" algn="l" defTabSz="2938463">
                        <a:spcBef>
                          <a:spcPct val="20000"/>
                        </a:spcBef>
                        <a:defRPr sz="5900">
                          <a:solidFill>
                            <a:schemeClr val="tx1"/>
                          </a:solidFill>
                          <a:latin typeface="Times New Roman" panose="02020603050405020304" pitchFamily="18" charset="0"/>
                        </a:defRPr>
                      </a:lvl5pPr>
                      <a:lvl6pPr marL="2514600" indent="-228600" defTabSz="2938463" eaLnBrk="0" fontAlgn="base" hangingPunct="0">
                        <a:spcBef>
                          <a:spcPct val="20000"/>
                        </a:spcBef>
                        <a:spcAft>
                          <a:spcPct val="0"/>
                        </a:spcAft>
                        <a:defRPr sz="5900">
                          <a:solidFill>
                            <a:schemeClr val="tx1"/>
                          </a:solidFill>
                          <a:latin typeface="Times New Roman" panose="02020603050405020304" pitchFamily="18" charset="0"/>
                        </a:defRPr>
                      </a:lvl6pPr>
                      <a:lvl7pPr marL="2971800" indent="-228600" defTabSz="2938463" eaLnBrk="0" fontAlgn="base" hangingPunct="0">
                        <a:spcBef>
                          <a:spcPct val="20000"/>
                        </a:spcBef>
                        <a:spcAft>
                          <a:spcPct val="0"/>
                        </a:spcAft>
                        <a:defRPr sz="5900">
                          <a:solidFill>
                            <a:schemeClr val="tx1"/>
                          </a:solidFill>
                          <a:latin typeface="Times New Roman" panose="02020603050405020304" pitchFamily="18" charset="0"/>
                        </a:defRPr>
                      </a:lvl7pPr>
                      <a:lvl8pPr marL="3429000" indent="-228600" defTabSz="2938463" eaLnBrk="0" fontAlgn="base" hangingPunct="0">
                        <a:spcBef>
                          <a:spcPct val="20000"/>
                        </a:spcBef>
                        <a:spcAft>
                          <a:spcPct val="0"/>
                        </a:spcAft>
                        <a:defRPr sz="5900">
                          <a:solidFill>
                            <a:schemeClr val="tx1"/>
                          </a:solidFill>
                          <a:latin typeface="Times New Roman" panose="02020603050405020304" pitchFamily="18" charset="0"/>
                        </a:defRPr>
                      </a:lvl8pPr>
                      <a:lvl9pPr marL="3886200" indent="-228600" defTabSz="2938463" eaLnBrk="0" fontAlgn="base" hangingPunct="0">
                        <a:spcBef>
                          <a:spcPct val="20000"/>
                        </a:spcBef>
                        <a:spcAft>
                          <a:spcPct val="0"/>
                        </a:spcAft>
                        <a:defRPr sz="5900">
                          <a:solidFill>
                            <a:schemeClr val="tx1"/>
                          </a:solidFill>
                          <a:latin typeface="Times New Roman" panose="02020603050405020304" pitchFamily="18" charset="0"/>
                        </a:defRPr>
                      </a:lvl9pPr>
                    </a:lstStyle>
                    <a:p>
                      <a:pPr marL="0" marR="0" lvl="0" indent="0" algn="ctr" defTabSz="2938463" rtl="0" eaLnBrk="0" fontAlgn="base" latinLnBrk="0" hangingPunct="0">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Average time of algorithm (s)</a:t>
                      </a:r>
                    </a:p>
                  </a:txBody>
                  <a:tcPr marL="85990" marR="85990" marT="42995" marB="42995" horzOverflow="overflow">
                    <a:lnL>
                      <a:noFill/>
                    </a:lnL>
                    <a:lnR>
                      <a:noFill/>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2938463">
                        <a:spcBef>
                          <a:spcPct val="20000"/>
                        </a:spcBef>
                        <a:defRPr sz="9400">
                          <a:solidFill>
                            <a:schemeClr val="tx1"/>
                          </a:solidFill>
                          <a:latin typeface="Times New Roman" panose="02020603050405020304" pitchFamily="18" charset="0"/>
                        </a:defRPr>
                      </a:lvl1pPr>
                      <a:lvl2pPr marL="742950" indent="-285750" algn="l" defTabSz="2938463">
                        <a:spcBef>
                          <a:spcPct val="20000"/>
                        </a:spcBef>
                        <a:defRPr sz="8200">
                          <a:solidFill>
                            <a:schemeClr val="tx1"/>
                          </a:solidFill>
                          <a:latin typeface="Times New Roman" panose="02020603050405020304" pitchFamily="18" charset="0"/>
                        </a:defRPr>
                      </a:lvl2pPr>
                      <a:lvl3pPr marL="1143000" indent="-228600" algn="l" defTabSz="2938463">
                        <a:spcBef>
                          <a:spcPct val="20000"/>
                        </a:spcBef>
                        <a:defRPr sz="7100">
                          <a:solidFill>
                            <a:schemeClr val="tx1"/>
                          </a:solidFill>
                          <a:latin typeface="Times New Roman" panose="02020603050405020304" pitchFamily="18" charset="0"/>
                        </a:defRPr>
                      </a:lvl3pPr>
                      <a:lvl4pPr marL="1600200" indent="-228600" algn="l" defTabSz="2938463">
                        <a:spcBef>
                          <a:spcPct val="20000"/>
                        </a:spcBef>
                        <a:defRPr sz="5900">
                          <a:solidFill>
                            <a:schemeClr val="tx1"/>
                          </a:solidFill>
                          <a:latin typeface="Times New Roman" panose="02020603050405020304" pitchFamily="18" charset="0"/>
                        </a:defRPr>
                      </a:lvl4pPr>
                      <a:lvl5pPr marL="2057400" indent="-228600" algn="l" defTabSz="2938463">
                        <a:spcBef>
                          <a:spcPct val="20000"/>
                        </a:spcBef>
                        <a:defRPr sz="5900">
                          <a:solidFill>
                            <a:schemeClr val="tx1"/>
                          </a:solidFill>
                          <a:latin typeface="Times New Roman" panose="02020603050405020304" pitchFamily="18" charset="0"/>
                        </a:defRPr>
                      </a:lvl5pPr>
                      <a:lvl6pPr marL="2514600" indent="-228600" defTabSz="2938463" eaLnBrk="0" fontAlgn="base" hangingPunct="0">
                        <a:spcBef>
                          <a:spcPct val="20000"/>
                        </a:spcBef>
                        <a:spcAft>
                          <a:spcPct val="0"/>
                        </a:spcAft>
                        <a:defRPr sz="5900">
                          <a:solidFill>
                            <a:schemeClr val="tx1"/>
                          </a:solidFill>
                          <a:latin typeface="Times New Roman" panose="02020603050405020304" pitchFamily="18" charset="0"/>
                        </a:defRPr>
                      </a:lvl6pPr>
                      <a:lvl7pPr marL="2971800" indent="-228600" defTabSz="2938463" eaLnBrk="0" fontAlgn="base" hangingPunct="0">
                        <a:spcBef>
                          <a:spcPct val="20000"/>
                        </a:spcBef>
                        <a:spcAft>
                          <a:spcPct val="0"/>
                        </a:spcAft>
                        <a:defRPr sz="5900">
                          <a:solidFill>
                            <a:schemeClr val="tx1"/>
                          </a:solidFill>
                          <a:latin typeface="Times New Roman" panose="02020603050405020304" pitchFamily="18" charset="0"/>
                        </a:defRPr>
                      </a:lvl7pPr>
                      <a:lvl8pPr marL="3429000" indent="-228600" defTabSz="2938463" eaLnBrk="0" fontAlgn="base" hangingPunct="0">
                        <a:spcBef>
                          <a:spcPct val="20000"/>
                        </a:spcBef>
                        <a:spcAft>
                          <a:spcPct val="0"/>
                        </a:spcAft>
                        <a:defRPr sz="5900">
                          <a:solidFill>
                            <a:schemeClr val="tx1"/>
                          </a:solidFill>
                          <a:latin typeface="Times New Roman" panose="02020603050405020304" pitchFamily="18" charset="0"/>
                        </a:defRPr>
                      </a:lvl8pPr>
                      <a:lvl9pPr marL="3886200" indent="-228600" defTabSz="2938463" eaLnBrk="0" fontAlgn="base" hangingPunct="0">
                        <a:spcBef>
                          <a:spcPct val="20000"/>
                        </a:spcBef>
                        <a:spcAft>
                          <a:spcPct val="0"/>
                        </a:spcAft>
                        <a:defRPr sz="5900">
                          <a:solidFill>
                            <a:schemeClr val="tx1"/>
                          </a:solidFill>
                          <a:latin typeface="Times New Roman" panose="02020603050405020304" pitchFamily="18" charset="0"/>
                        </a:defRPr>
                      </a:lvl9pPr>
                    </a:lstStyle>
                    <a:p>
                      <a:pPr marL="0" marR="0" lvl="0" indent="0" algn="ctr" defTabSz="2938463" rtl="0" eaLnBrk="0" fontAlgn="base" latinLnBrk="0" hangingPunct="0">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Error rate of algorithm (%)</a:t>
                      </a:r>
                    </a:p>
                  </a:txBody>
                  <a:tcPr marL="85990" marR="85990" marT="42995" marB="42995" horzOverflow="overflow">
                    <a:lnL>
                      <a:noFill/>
                    </a:lnL>
                    <a:lnR>
                      <a:noFill/>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r h="250825">
                <a:tc>
                  <a:txBody>
                    <a:bodyPr/>
                    <a:lstStyle>
                      <a:lvl1pPr algn="l" defTabSz="2938463">
                        <a:spcBef>
                          <a:spcPct val="20000"/>
                        </a:spcBef>
                        <a:defRPr sz="9400">
                          <a:solidFill>
                            <a:schemeClr val="tx1"/>
                          </a:solidFill>
                          <a:latin typeface="Times New Roman" panose="02020603050405020304" pitchFamily="18" charset="0"/>
                        </a:defRPr>
                      </a:lvl1pPr>
                      <a:lvl2pPr marL="742950" indent="-285750" algn="l" defTabSz="2938463">
                        <a:spcBef>
                          <a:spcPct val="20000"/>
                        </a:spcBef>
                        <a:defRPr sz="8200">
                          <a:solidFill>
                            <a:schemeClr val="tx1"/>
                          </a:solidFill>
                          <a:latin typeface="Times New Roman" panose="02020603050405020304" pitchFamily="18" charset="0"/>
                        </a:defRPr>
                      </a:lvl2pPr>
                      <a:lvl3pPr marL="1143000" indent="-228600" algn="l" defTabSz="2938463">
                        <a:spcBef>
                          <a:spcPct val="20000"/>
                        </a:spcBef>
                        <a:defRPr sz="7100">
                          <a:solidFill>
                            <a:schemeClr val="tx1"/>
                          </a:solidFill>
                          <a:latin typeface="Times New Roman" panose="02020603050405020304" pitchFamily="18" charset="0"/>
                        </a:defRPr>
                      </a:lvl3pPr>
                      <a:lvl4pPr marL="1600200" indent="-228600" algn="l" defTabSz="2938463">
                        <a:spcBef>
                          <a:spcPct val="20000"/>
                        </a:spcBef>
                        <a:defRPr sz="5900">
                          <a:solidFill>
                            <a:schemeClr val="tx1"/>
                          </a:solidFill>
                          <a:latin typeface="Times New Roman" panose="02020603050405020304" pitchFamily="18" charset="0"/>
                        </a:defRPr>
                      </a:lvl4pPr>
                      <a:lvl5pPr marL="2057400" indent="-228600" algn="l" defTabSz="2938463">
                        <a:spcBef>
                          <a:spcPct val="20000"/>
                        </a:spcBef>
                        <a:defRPr sz="5900">
                          <a:solidFill>
                            <a:schemeClr val="tx1"/>
                          </a:solidFill>
                          <a:latin typeface="Times New Roman" panose="02020603050405020304" pitchFamily="18" charset="0"/>
                        </a:defRPr>
                      </a:lvl5pPr>
                      <a:lvl6pPr marL="2514600" indent="-228600" defTabSz="2938463" eaLnBrk="0" fontAlgn="base" hangingPunct="0">
                        <a:spcBef>
                          <a:spcPct val="20000"/>
                        </a:spcBef>
                        <a:spcAft>
                          <a:spcPct val="0"/>
                        </a:spcAft>
                        <a:defRPr sz="5900">
                          <a:solidFill>
                            <a:schemeClr val="tx1"/>
                          </a:solidFill>
                          <a:latin typeface="Times New Roman" panose="02020603050405020304" pitchFamily="18" charset="0"/>
                        </a:defRPr>
                      </a:lvl6pPr>
                      <a:lvl7pPr marL="2971800" indent="-228600" defTabSz="2938463" eaLnBrk="0" fontAlgn="base" hangingPunct="0">
                        <a:spcBef>
                          <a:spcPct val="20000"/>
                        </a:spcBef>
                        <a:spcAft>
                          <a:spcPct val="0"/>
                        </a:spcAft>
                        <a:defRPr sz="5900">
                          <a:solidFill>
                            <a:schemeClr val="tx1"/>
                          </a:solidFill>
                          <a:latin typeface="Times New Roman" panose="02020603050405020304" pitchFamily="18" charset="0"/>
                        </a:defRPr>
                      </a:lvl7pPr>
                      <a:lvl8pPr marL="3429000" indent="-228600" defTabSz="2938463" eaLnBrk="0" fontAlgn="base" hangingPunct="0">
                        <a:spcBef>
                          <a:spcPct val="20000"/>
                        </a:spcBef>
                        <a:spcAft>
                          <a:spcPct val="0"/>
                        </a:spcAft>
                        <a:defRPr sz="5900">
                          <a:solidFill>
                            <a:schemeClr val="tx1"/>
                          </a:solidFill>
                          <a:latin typeface="Times New Roman" panose="02020603050405020304" pitchFamily="18" charset="0"/>
                        </a:defRPr>
                      </a:lvl8pPr>
                      <a:lvl9pPr marL="3886200" indent="-228600" defTabSz="2938463" eaLnBrk="0" fontAlgn="base" hangingPunct="0">
                        <a:spcBef>
                          <a:spcPct val="20000"/>
                        </a:spcBef>
                        <a:spcAft>
                          <a:spcPct val="0"/>
                        </a:spcAft>
                        <a:defRPr sz="5900">
                          <a:solidFill>
                            <a:schemeClr val="tx1"/>
                          </a:solidFill>
                          <a:latin typeface="Times New Roman" panose="02020603050405020304" pitchFamily="18" charset="0"/>
                        </a:defRPr>
                      </a:lvl9pPr>
                    </a:lstStyle>
                    <a:p>
                      <a:pPr marL="0" marR="0" lvl="0" indent="0" algn="ctr" defTabSz="2938463" rtl="0" eaLnBrk="0" fontAlgn="base" latinLnBrk="0" hangingPunct="0">
                        <a:lnSpc>
                          <a:spcPct val="100000"/>
                        </a:lnSpc>
                        <a:spcBef>
                          <a:spcPct val="0"/>
                        </a:spcBef>
                        <a:spcAft>
                          <a:spcPct val="0"/>
                        </a:spcAft>
                        <a:buClrTx/>
                        <a:buSzTx/>
                        <a:buFontTx/>
                        <a:buNone/>
                        <a:tabLst/>
                      </a:pPr>
                      <a:r>
                        <a:rPr kumimoji="0" lang="en-US" altLang="zh-CN"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Original </a:t>
                      </a:r>
                    </a:p>
                  </a:txBody>
                  <a:tcPr marL="85990" marR="85990" marT="42995" marB="42995" horzOverflow="overflow">
                    <a:lnL>
                      <a:noFill/>
                    </a:lnL>
                    <a:lnR>
                      <a:noFill/>
                    </a:lnR>
                    <a:lnT w="635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gn="l" defTabSz="2938463">
                        <a:spcBef>
                          <a:spcPct val="20000"/>
                        </a:spcBef>
                        <a:defRPr sz="9400">
                          <a:solidFill>
                            <a:schemeClr val="tx1"/>
                          </a:solidFill>
                          <a:latin typeface="Times New Roman" panose="02020603050405020304" pitchFamily="18" charset="0"/>
                        </a:defRPr>
                      </a:lvl1pPr>
                      <a:lvl2pPr marL="742950" indent="-285750" algn="l" defTabSz="2938463">
                        <a:spcBef>
                          <a:spcPct val="20000"/>
                        </a:spcBef>
                        <a:defRPr sz="8200">
                          <a:solidFill>
                            <a:schemeClr val="tx1"/>
                          </a:solidFill>
                          <a:latin typeface="Times New Roman" panose="02020603050405020304" pitchFamily="18" charset="0"/>
                        </a:defRPr>
                      </a:lvl2pPr>
                      <a:lvl3pPr marL="1143000" indent="-228600" algn="l" defTabSz="2938463">
                        <a:spcBef>
                          <a:spcPct val="20000"/>
                        </a:spcBef>
                        <a:defRPr sz="7100">
                          <a:solidFill>
                            <a:schemeClr val="tx1"/>
                          </a:solidFill>
                          <a:latin typeface="Times New Roman" panose="02020603050405020304" pitchFamily="18" charset="0"/>
                        </a:defRPr>
                      </a:lvl3pPr>
                      <a:lvl4pPr marL="1600200" indent="-228600" algn="l" defTabSz="2938463">
                        <a:spcBef>
                          <a:spcPct val="20000"/>
                        </a:spcBef>
                        <a:defRPr sz="5900">
                          <a:solidFill>
                            <a:schemeClr val="tx1"/>
                          </a:solidFill>
                          <a:latin typeface="Times New Roman" panose="02020603050405020304" pitchFamily="18" charset="0"/>
                        </a:defRPr>
                      </a:lvl4pPr>
                      <a:lvl5pPr marL="2057400" indent="-228600" algn="l" defTabSz="2938463">
                        <a:spcBef>
                          <a:spcPct val="20000"/>
                        </a:spcBef>
                        <a:defRPr sz="5900">
                          <a:solidFill>
                            <a:schemeClr val="tx1"/>
                          </a:solidFill>
                          <a:latin typeface="Times New Roman" panose="02020603050405020304" pitchFamily="18" charset="0"/>
                        </a:defRPr>
                      </a:lvl5pPr>
                      <a:lvl6pPr marL="2514600" indent="-228600" defTabSz="2938463" eaLnBrk="0" fontAlgn="base" hangingPunct="0">
                        <a:spcBef>
                          <a:spcPct val="20000"/>
                        </a:spcBef>
                        <a:spcAft>
                          <a:spcPct val="0"/>
                        </a:spcAft>
                        <a:defRPr sz="5900">
                          <a:solidFill>
                            <a:schemeClr val="tx1"/>
                          </a:solidFill>
                          <a:latin typeface="Times New Roman" panose="02020603050405020304" pitchFamily="18" charset="0"/>
                        </a:defRPr>
                      </a:lvl6pPr>
                      <a:lvl7pPr marL="2971800" indent="-228600" defTabSz="2938463" eaLnBrk="0" fontAlgn="base" hangingPunct="0">
                        <a:spcBef>
                          <a:spcPct val="20000"/>
                        </a:spcBef>
                        <a:spcAft>
                          <a:spcPct val="0"/>
                        </a:spcAft>
                        <a:defRPr sz="5900">
                          <a:solidFill>
                            <a:schemeClr val="tx1"/>
                          </a:solidFill>
                          <a:latin typeface="Times New Roman" panose="02020603050405020304" pitchFamily="18" charset="0"/>
                        </a:defRPr>
                      </a:lvl7pPr>
                      <a:lvl8pPr marL="3429000" indent="-228600" defTabSz="2938463" eaLnBrk="0" fontAlgn="base" hangingPunct="0">
                        <a:spcBef>
                          <a:spcPct val="20000"/>
                        </a:spcBef>
                        <a:spcAft>
                          <a:spcPct val="0"/>
                        </a:spcAft>
                        <a:defRPr sz="5900">
                          <a:solidFill>
                            <a:schemeClr val="tx1"/>
                          </a:solidFill>
                          <a:latin typeface="Times New Roman" panose="02020603050405020304" pitchFamily="18" charset="0"/>
                        </a:defRPr>
                      </a:lvl8pPr>
                      <a:lvl9pPr marL="3886200" indent="-228600" defTabSz="2938463" eaLnBrk="0" fontAlgn="base" hangingPunct="0">
                        <a:spcBef>
                          <a:spcPct val="20000"/>
                        </a:spcBef>
                        <a:spcAft>
                          <a:spcPct val="0"/>
                        </a:spcAft>
                        <a:defRPr sz="5900">
                          <a:solidFill>
                            <a:schemeClr val="tx1"/>
                          </a:solidFill>
                          <a:latin typeface="Times New Roman" panose="02020603050405020304" pitchFamily="18" charset="0"/>
                        </a:defRPr>
                      </a:lvl9pPr>
                    </a:lstStyle>
                    <a:p>
                      <a:pPr marL="0" marR="0" lvl="0" indent="0" algn="ctr" defTabSz="2938463" rtl="0" eaLnBrk="0" fontAlgn="base" latinLnBrk="0" hangingPunct="0">
                        <a:lnSpc>
                          <a:spcPct val="100000"/>
                        </a:lnSpc>
                        <a:spcBef>
                          <a:spcPct val="0"/>
                        </a:spcBef>
                        <a:spcAft>
                          <a:spcPct val="0"/>
                        </a:spcAft>
                        <a:buClrTx/>
                        <a:buSzTx/>
                        <a:buFontTx/>
                        <a:buNone/>
                        <a:tabLst/>
                      </a:pPr>
                      <a:endParaRPr kumimoji="0" lang="en-US" altLang="zh-CN"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85990" marR="85990" marT="42995" marB="42995" horzOverflow="overflow">
                    <a:lnL>
                      <a:noFill/>
                    </a:lnL>
                    <a:lnR>
                      <a:noFill/>
                    </a:lnR>
                    <a:lnT w="635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gn="l" defTabSz="2938463">
                        <a:spcBef>
                          <a:spcPct val="20000"/>
                        </a:spcBef>
                        <a:defRPr sz="9400">
                          <a:solidFill>
                            <a:schemeClr val="tx1"/>
                          </a:solidFill>
                          <a:latin typeface="Times New Roman" panose="02020603050405020304" pitchFamily="18" charset="0"/>
                        </a:defRPr>
                      </a:lvl1pPr>
                      <a:lvl2pPr marL="742950" indent="-285750" algn="l" defTabSz="2938463">
                        <a:spcBef>
                          <a:spcPct val="20000"/>
                        </a:spcBef>
                        <a:defRPr sz="8200">
                          <a:solidFill>
                            <a:schemeClr val="tx1"/>
                          </a:solidFill>
                          <a:latin typeface="Times New Roman" panose="02020603050405020304" pitchFamily="18" charset="0"/>
                        </a:defRPr>
                      </a:lvl2pPr>
                      <a:lvl3pPr marL="1143000" indent="-228600" algn="l" defTabSz="2938463">
                        <a:spcBef>
                          <a:spcPct val="20000"/>
                        </a:spcBef>
                        <a:defRPr sz="7100">
                          <a:solidFill>
                            <a:schemeClr val="tx1"/>
                          </a:solidFill>
                          <a:latin typeface="Times New Roman" panose="02020603050405020304" pitchFamily="18" charset="0"/>
                        </a:defRPr>
                      </a:lvl3pPr>
                      <a:lvl4pPr marL="1600200" indent="-228600" algn="l" defTabSz="2938463">
                        <a:spcBef>
                          <a:spcPct val="20000"/>
                        </a:spcBef>
                        <a:defRPr sz="5900">
                          <a:solidFill>
                            <a:schemeClr val="tx1"/>
                          </a:solidFill>
                          <a:latin typeface="Times New Roman" panose="02020603050405020304" pitchFamily="18" charset="0"/>
                        </a:defRPr>
                      </a:lvl4pPr>
                      <a:lvl5pPr marL="2057400" indent="-228600" algn="l" defTabSz="2938463">
                        <a:spcBef>
                          <a:spcPct val="20000"/>
                        </a:spcBef>
                        <a:defRPr sz="5900">
                          <a:solidFill>
                            <a:schemeClr val="tx1"/>
                          </a:solidFill>
                          <a:latin typeface="Times New Roman" panose="02020603050405020304" pitchFamily="18" charset="0"/>
                        </a:defRPr>
                      </a:lvl5pPr>
                      <a:lvl6pPr marL="2514600" indent="-228600" defTabSz="2938463" eaLnBrk="0" fontAlgn="base" hangingPunct="0">
                        <a:spcBef>
                          <a:spcPct val="20000"/>
                        </a:spcBef>
                        <a:spcAft>
                          <a:spcPct val="0"/>
                        </a:spcAft>
                        <a:defRPr sz="5900">
                          <a:solidFill>
                            <a:schemeClr val="tx1"/>
                          </a:solidFill>
                          <a:latin typeface="Times New Roman" panose="02020603050405020304" pitchFamily="18" charset="0"/>
                        </a:defRPr>
                      </a:lvl6pPr>
                      <a:lvl7pPr marL="2971800" indent="-228600" defTabSz="2938463" eaLnBrk="0" fontAlgn="base" hangingPunct="0">
                        <a:spcBef>
                          <a:spcPct val="20000"/>
                        </a:spcBef>
                        <a:spcAft>
                          <a:spcPct val="0"/>
                        </a:spcAft>
                        <a:defRPr sz="5900">
                          <a:solidFill>
                            <a:schemeClr val="tx1"/>
                          </a:solidFill>
                          <a:latin typeface="Times New Roman" panose="02020603050405020304" pitchFamily="18" charset="0"/>
                        </a:defRPr>
                      </a:lvl7pPr>
                      <a:lvl8pPr marL="3429000" indent="-228600" defTabSz="2938463" eaLnBrk="0" fontAlgn="base" hangingPunct="0">
                        <a:spcBef>
                          <a:spcPct val="20000"/>
                        </a:spcBef>
                        <a:spcAft>
                          <a:spcPct val="0"/>
                        </a:spcAft>
                        <a:defRPr sz="5900">
                          <a:solidFill>
                            <a:schemeClr val="tx1"/>
                          </a:solidFill>
                          <a:latin typeface="Times New Roman" panose="02020603050405020304" pitchFamily="18" charset="0"/>
                        </a:defRPr>
                      </a:lvl8pPr>
                      <a:lvl9pPr marL="3886200" indent="-228600" defTabSz="2938463" eaLnBrk="0" fontAlgn="base" hangingPunct="0">
                        <a:spcBef>
                          <a:spcPct val="20000"/>
                        </a:spcBef>
                        <a:spcAft>
                          <a:spcPct val="0"/>
                        </a:spcAft>
                        <a:defRPr sz="5900">
                          <a:solidFill>
                            <a:schemeClr val="tx1"/>
                          </a:solidFill>
                          <a:latin typeface="Times New Roman" panose="02020603050405020304" pitchFamily="18" charset="0"/>
                        </a:defRPr>
                      </a:lvl9pPr>
                    </a:lstStyle>
                    <a:p>
                      <a:pPr marL="0" marR="0" lvl="0" indent="0" algn="ctr" defTabSz="2938463" rtl="0" eaLnBrk="0" fontAlgn="base" latinLnBrk="0" hangingPunct="0">
                        <a:lnSpc>
                          <a:spcPct val="100000"/>
                        </a:lnSpc>
                        <a:spcBef>
                          <a:spcPct val="0"/>
                        </a:spcBef>
                        <a:spcAft>
                          <a:spcPct val="0"/>
                        </a:spcAft>
                        <a:buClrTx/>
                        <a:buSzTx/>
                        <a:buFontTx/>
                        <a:buNone/>
                        <a:tabLst/>
                      </a:pPr>
                      <a:r>
                        <a:rPr kumimoji="0" lang="en-US" altLang="zh-CN"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1.2694</a:t>
                      </a:r>
                    </a:p>
                  </a:txBody>
                  <a:tcPr marL="85990" marR="85990" marT="42995" marB="42995" horzOverflow="overflow">
                    <a:lnL>
                      <a:noFill/>
                    </a:lnL>
                    <a:lnR>
                      <a:noFill/>
                    </a:lnR>
                    <a:lnT w="635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gn="l" defTabSz="2938463">
                        <a:spcBef>
                          <a:spcPct val="20000"/>
                        </a:spcBef>
                        <a:defRPr sz="9400">
                          <a:solidFill>
                            <a:schemeClr val="tx1"/>
                          </a:solidFill>
                          <a:latin typeface="Times New Roman" panose="02020603050405020304" pitchFamily="18" charset="0"/>
                        </a:defRPr>
                      </a:lvl1pPr>
                      <a:lvl2pPr marL="742950" indent="-285750" algn="l" defTabSz="2938463">
                        <a:spcBef>
                          <a:spcPct val="20000"/>
                        </a:spcBef>
                        <a:defRPr sz="8200">
                          <a:solidFill>
                            <a:schemeClr val="tx1"/>
                          </a:solidFill>
                          <a:latin typeface="Times New Roman" panose="02020603050405020304" pitchFamily="18" charset="0"/>
                        </a:defRPr>
                      </a:lvl2pPr>
                      <a:lvl3pPr marL="1143000" indent="-228600" algn="l" defTabSz="2938463">
                        <a:spcBef>
                          <a:spcPct val="20000"/>
                        </a:spcBef>
                        <a:defRPr sz="7100">
                          <a:solidFill>
                            <a:schemeClr val="tx1"/>
                          </a:solidFill>
                          <a:latin typeface="Times New Roman" panose="02020603050405020304" pitchFamily="18" charset="0"/>
                        </a:defRPr>
                      </a:lvl3pPr>
                      <a:lvl4pPr marL="1600200" indent="-228600" algn="l" defTabSz="2938463">
                        <a:spcBef>
                          <a:spcPct val="20000"/>
                        </a:spcBef>
                        <a:defRPr sz="5900">
                          <a:solidFill>
                            <a:schemeClr val="tx1"/>
                          </a:solidFill>
                          <a:latin typeface="Times New Roman" panose="02020603050405020304" pitchFamily="18" charset="0"/>
                        </a:defRPr>
                      </a:lvl4pPr>
                      <a:lvl5pPr marL="2057400" indent="-228600" algn="l" defTabSz="2938463">
                        <a:spcBef>
                          <a:spcPct val="20000"/>
                        </a:spcBef>
                        <a:defRPr sz="5900">
                          <a:solidFill>
                            <a:schemeClr val="tx1"/>
                          </a:solidFill>
                          <a:latin typeface="Times New Roman" panose="02020603050405020304" pitchFamily="18" charset="0"/>
                        </a:defRPr>
                      </a:lvl5pPr>
                      <a:lvl6pPr marL="2514600" indent="-228600" defTabSz="2938463" eaLnBrk="0" fontAlgn="base" hangingPunct="0">
                        <a:spcBef>
                          <a:spcPct val="20000"/>
                        </a:spcBef>
                        <a:spcAft>
                          <a:spcPct val="0"/>
                        </a:spcAft>
                        <a:defRPr sz="5900">
                          <a:solidFill>
                            <a:schemeClr val="tx1"/>
                          </a:solidFill>
                          <a:latin typeface="Times New Roman" panose="02020603050405020304" pitchFamily="18" charset="0"/>
                        </a:defRPr>
                      </a:lvl6pPr>
                      <a:lvl7pPr marL="2971800" indent="-228600" defTabSz="2938463" eaLnBrk="0" fontAlgn="base" hangingPunct="0">
                        <a:spcBef>
                          <a:spcPct val="20000"/>
                        </a:spcBef>
                        <a:spcAft>
                          <a:spcPct val="0"/>
                        </a:spcAft>
                        <a:defRPr sz="5900">
                          <a:solidFill>
                            <a:schemeClr val="tx1"/>
                          </a:solidFill>
                          <a:latin typeface="Times New Roman" panose="02020603050405020304" pitchFamily="18" charset="0"/>
                        </a:defRPr>
                      </a:lvl7pPr>
                      <a:lvl8pPr marL="3429000" indent="-228600" defTabSz="2938463" eaLnBrk="0" fontAlgn="base" hangingPunct="0">
                        <a:spcBef>
                          <a:spcPct val="20000"/>
                        </a:spcBef>
                        <a:spcAft>
                          <a:spcPct val="0"/>
                        </a:spcAft>
                        <a:defRPr sz="5900">
                          <a:solidFill>
                            <a:schemeClr val="tx1"/>
                          </a:solidFill>
                          <a:latin typeface="Times New Roman" panose="02020603050405020304" pitchFamily="18" charset="0"/>
                        </a:defRPr>
                      </a:lvl8pPr>
                      <a:lvl9pPr marL="3886200" indent="-228600" defTabSz="2938463" eaLnBrk="0" fontAlgn="base" hangingPunct="0">
                        <a:spcBef>
                          <a:spcPct val="20000"/>
                        </a:spcBef>
                        <a:spcAft>
                          <a:spcPct val="0"/>
                        </a:spcAft>
                        <a:defRPr sz="5900">
                          <a:solidFill>
                            <a:schemeClr val="tx1"/>
                          </a:solidFill>
                          <a:latin typeface="Times New Roman" panose="02020603050405020304" pitchFamily="18" charset="0"/>
                        </a:defRPr>
                      </a:lvl9pPr>
                    </a:lstStyle>
                    <a:p>
                      <a:pPr marL="0" marR="0" lvl="0" indent="0" algn="ctr" defTabSz="2938463" rtl="0" eaLnBrk="0" fontAlgn="base" latinLnBrk="0" hangingPunct="0">
                        <a:lnSpc>
                          <a:spcPct val="100000"/>
                        </a:lnSpc>
                        <a:spcBef>
                          <a:spcPct val="0"/>
                        </a:spcBef>
                        <a:spcAft>
                          <a:spcPct val="0"/>
                        </a:spcAft>
                        <a:buClrTx/>
                        <a:buSzTx/>
                        <a:buFontTx/>
                        <a:buNone/>
                        <a:tabLst/>
                      </a:pPr>
                      <a:r>
                        <a:rPr kumimoji="0" lang="en-US" altLang="zh-CN"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14.627</a:t>
                      </a:r>
                    </a:p>
                  </a:txBody>
                  <a:tcPr marL="85990" marR="85990" marT="42995" marB="42995" horzOverflow="overflow">
                    <a:lnL>
                      <a:noFill/>
                    </a:lnL>
                    <a:lnR>
                      <a:noFill/>
                    </a:lnR>
                    <a:lnT w="6350" cap="flat" cmpd="sng" algn="ctr">
                      <a:solidFill>
                        <a:schemeClr val="tx1"/>
                      </a:solidFill>
                      <a:prstDash val="solid"/>
                      <a:round/>
                      <a:headEnd type="none" w="med" len="med"/>
                      <a:tailEnd type="none" w="med" len="med"/>
                    </a:lnT>
                    <a:lnB>
                      <a:noFill/>
                    </a:lnB>
                    <a:lnTlToBr>
                      <a:noFill/>
                    </a:lnTlToBr>
                    <a:lnBlToTr>
                      <a:noFill/>
                    </a:lnBlToTr>
                    <a:noFill/>
                  </a:tcPr>
                </a:tc>
              </a:tr>
              <a:tr h="474663">
                <a:tc>
                  <a:txBody>
                    <a:bodyPr/>
                    <a:lstStyle>
                      <a:lvl1pPr algn="l" defTabSz="2938463">
                        <a:spcBef>
                          <a:spcPct val="20000"/>
                        </a:spcBef>
                        <a:defRPr sz="9400">
                          <a:solidFill>
                            <a:schemeClr val="tx1"/>
                          </a:solidFill>
                          <a:latin typeface="Times New Roman" panose="02020603050405020304" pitchFamily="18" charset="0"/>
                        </a:defRPr>
                      </a:lvl1pPr>
                      <a:lvl2pPr marL="742950" indent="-285750" algn="l" defTabSz="2938463">
                        <a:spcBef>
                          <a:spcPct val="20000"/>
                        </a:spcBef>
                        <a:defRPr sz="8200">
                          <a:solidFill>
                            <a:schemeClr val="tx1"/>
                          </a:solidFill>
                          <a:latin typeface="Times New Roman" panose="02020603050405020304" pitchFamily="18" charset="0"/>
                        </a:defRPr>
                      </a:lvl2pPr>
                      <a:lvl3pPr marL="1143000" indent="-228600" algn="l" defTabSz="2938463">
                        <a:spcBef>
                          <a:spcPct val="20000"/>
                        </a:spcBef>
                        <a:defRPr sz="7100">
                          <a:solidFill>
                            <a:schemeClr val="tx1"/>
                          </a:solidFill>
                          <a:latin typeface="Times New Roman" panose="02020603050405020304" pitchFamily="18" charset="0"/>
                        </a:defRPr>
                      </a:lvl3pPr>
                      <a:lvl4pPr marL="1600200" indent="-228600" algn="l" defTabSz="2938463">
                        <a:spcBef>
                          <a:spcPct val="20000"/>
                        </a:spcBef>
                        <a:defRPr sz="5900">
                          <a:solidFill>
                            <a:schemeClr val="tx1"/>
                          </a:solidFill>
                          <a:latin typeface="Times New Roman" panose="02020603050405020304" pitchFamily="18" charset="0"/>
                        </a:defRPr>
                      </a:lvl4pPr>
                      <a:lvl5pPr marL="2057400" indent="-228600" algn="l" defTabSz="2938463">
                        <a:spcBef>
                          <a:spcPct val="20000"/>
                        </a:spcBef>
                        <a:defRPr sz="5900">
                          <a:solidFill>
                            <a:schemeClr val="tx1"/>
                          </a:solidFill>
                          <a:latin typeface="Times New Roman" panose="02020603050405020304" pitchFamily="18" charset="0"/>
                        </a:defRPr>
                      </a:lvl5pPr>
                      <a:lvl6pPr marL="2514600" indent="-228600" defTabSz="2938463" eaLnBrk="0" fontAlgn="base" hangingPunct="0">
                        <a:spcBef>
                          <a:spcPct val="20000"/>
                        </a:spcBef>
                        <a:spcAft>
                          <a:spcPct val="0"/>
                        </a:spcAft>
                        <a:defRPr sz="5900">
                          <a:solidFill>
                            <a:schemeClr val="tx1"/>
                          </a:solidFill>
                          <a:latin typeface="Times New Roman" panose="02020603050405020304" pitchFamily="18" charset="0"/>
                        </a:defRPr>
                      </a:lvl6pPr>
                      <a:lvl7pPr marL="2971800" indent="-228600" defTabSz="2938463" eaLnBrk="0" fontAlgn="base" hangingPunct="0">
                        <a:spcBef>
                          <a:spcPct val="20000"/>
                        </a:spcBef>
                        <a:spcAft>
                          <a:spcPct val="0"/>
                        </a:spcAft>
                        <a:defRPr sz="5900">
                          <a:solidFill>
                            <a:schemeClr val="tx1"/>
                          </a:solidFill>
                          <a:latin typeface="Times New Roman" panose="02020603050405020304" pitchFamily="18" charset="0"/>
                        </a:defRPr>
                      </a:lvl7pPr>
                      <a:lvl8pPr marL="3429000" indent="-228600" defTabSz="2938463" eaLnBrk="0" fontAlgn="base" hangingPunct="0">
                        <a:spcBef>
                          <a:spcPct val="20000"/>
                        </a:spcBef>
                        <a:spcAft>
                          <a:spcPct val="0"/>
                        </a:spcAft>
                        <a:defRPr sz="5900">
                          <a:solidFill>
                            <a:schemeClr val="tx1"/>
                          </a:solidFill>
                          <a:latin typeface="Times New Roman" panose="02020603050405020304" pitchFamily="18" charset="0"/>
                        </a:defRPr>
                      </a:lvl8pPr>
                      <a:lvl9pPr marL="3886200" indent="-228600" defTabSz="2938463" eaLnBrk="0" fontAlgn="base" hangingPunct="0">
                        <a:spcBef>
                          <a:spcPct val="20000"/>
                        </a:spcBef>
                        <a:spcAft>
                          <a:spcPct val="0"/>
                        </a:spcAft>
                        <a:defRPr sz="5900">
                          <a:solidFill>
                            <a:schemeClr val="tx1"/>
                          </a:solidFill>
                          <a:latin typeface="Times New Roman" panose="02020603050405020304" pitchFamily="18" charset="0"/>
                        </a:defRPr>
                      </a:lvl9pPr>
                    </a:lstStyle>
                    <a:p>
                      <a:pPr marL="0" marR="0" lvl="0" indent="0" algn="ctr" defTabSz="2938463" rtl="0" eaLnBrk="0" fontAlgn="base" latinLnBrk="0" hangingPunct="0">
                        <a:lnSpc>
                          <a:spcPct val="100000"/>
                        </a:lnSpc>
                        <a:spcBef>
                          <a:spcPct val="0"/>
                        </a:spcBef>
                        <a:spcAft>
                          <a:spcPct val="0"/>
                        </a:spcAft>
                        <a:buClrTx/>
                        <a:buSzTx/>
                        <a:buFontTx/>
                        <a:buNone/>
                        <a:tabLst/>
                      </a:pPr>
                      <a:r>
                        <a:rPr kumimoji="0" lang="en-US" altLang="zh-CN"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Improved </a:t>
                      </a:r>
                    </a:p>
                  </a:txBody>
                  <a:tcPr marL="85990" marR="85990" marT="42995" marB="42995"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2938463">
                        <a:spcBef>
                          <a:spcPct val="20000"/>
                        </a:spcBef>
                        <a:defRPr sz="9400">
                          <a:solidFill>
                            <a:schemeClr val="tx1"/>
                          </a:solidFill>
                          <a:latin typeface="Times New Roman" panose="02020603050405020304" pitchFamily="18" charset="0"/>
                        </a:defRPr>
                      </a:lvl1pPr>
                      <a:lvl2pPr marL="742950" indent="-285750" algn="l" defTabSz="2938463">
                        <a:spcBef>
                          <a:spcPct val="20000"/>
                        </a:spcBef>
                        <a:defRPr sz="8200">
                          <a:solidFill>
                            <a:schemeClr val="tx1"/>
                          </a:solidFill>
                          <a:latin typeface="Times New Roman" panose="02020603050405020304" pitchFamily="18" charset="0"/>
                        </a:defRPr>
                      </a:lvl2pPr>
                      <a:lvl3pPr marL="1143000" indent="-228600" algn="l" defTabSz="2938463">
                        <a:spcBef>
                          <a:spcPct val="20000"/>
                        </a:spcBef>
                        <a:defRPr sz="7100">
                          <a:solidFill>
                            <a:schemeClr val="tx1"/>
                          </a:solidFill>
                          <a:latin typeface="Times New Roman" panose="02020603050405020304" pitchFamily="18" charset="0"/>
                        </a:defRPr>
                      </a:lvl3pPr>
                      <a:lvl4pPr marL="1600200" indent="-228600" algn="l" defTabSz="2938463">
                        <a:spcBef>
                          <a:spcPct val="20000"/>
                        </a:spcBef>
                        <a:defRPr sz="5900">
                          <a:solidFill>
                            <a:schemeClr val="tx1"/>
                          </a:solidFill>
                          <a:latin typeface="Times New Roman" panose="02020603050405020304" pitchFamily="18" charset="0"/>
                        </a:defRPr>
                      </a:lvl4pPr>
                      <a:lvl5pPr marL="2057400" indent="-228600" algn="l" defTabSz="2938463">
                        <a:spcBef>
                          <a:spcPct val="20000"/>
                        </a:spcBef>
                        <a:defRPr sz="5900">
                          <a:solidFill>
                            <a:schemeClr val="tx1"/>
                          </a:solidFill>
                          <a:latin typeface="Times New Roman" panose="02020603050405020304" pitchFamily="18" charset="0"/>
                        </a:defRPr>
                      </a:lvl5pPr>
                      <a:lvl6pPr marL="2514600" indent="-228600" defTabSz="2938463" eaLnBrk="0" fontAlgn="base" hangingPunct="0">
                        <a:spcBef>
                          <a:spcPct val="20000"/>
                        </a:spcBef>
                        <a:spcAft>
                          <a:spcPct val="0"/>
                        </a:spcAft>
                        <a:defRPr sz="5900">
                          <a:solidFill>
                            <a:schemeClr val="tx1"/>
                          </a:solidFill>
                          <a:latin typeface="Times New Roman" panose="02020603050405020304" pitchFamily="18" charset="0"/>
                        </a:defRPr>
                      </a:lvl6pPr>
                      <a:lvl7pPr marL="2971800" indent="-228600" defTabSz="2938463" eaLnBrk="0" fontAlgn="base" hangingPunct="0">
                        <a:spcBef>
                          <a:spcPct val="20000"/>
                        </a:spcBef>
                        <a:spcAft>
                          <a:spcPct val="0"/>
                        </a:spcAft>
                        <a:defRPr sz="5900">
                          <a:solidFill>
                            <a:schemeClr val="tx1"/>
                          </a:solidFill>
                          <a:latin typeface="Times New Roman" panose="02020603050405020304" pitchFamily="18" charset="0"/>
                        </a:defRPr>
                      </a:lvl7pPr>
                      <a:lvl8pPr marL="3429000" indent="-228600" defTabSz="2938463" eaLnBrk="0" fontAlgn="base" hangingPunct="0">
                        <a:spcBef>
                          <a:spcPct val="20000"/>
                        </a:spcBef>
                        <a:spcAft>
                          <a:spcPct val="0"/>
                        </a:spcAft>
                        <a:defRPr sz="5900">
                          <a:solidFill>
                            <a:schemeClr val="tx1"/>
                          </a:solidFill>
                          <a:latin typeface="Times New Roman" panose="02020603050405020304" pitchFamily="18" charset="0"/>
                        </a:defRPr>
                      </a:lvl8pPr>
                      <a:lvl9pPr marL="3886200" indent="-228600" defTabSz="2938463" eaLnBrk="0" fontAlgn="base" hangingPunct="0">
                        <a:spcBef>
                          <a:spcPct val="20000"/>
                        </a:spcBef>
                        <a:spcAft>
                          <a:spcPct val="0"/>
                        </a:spcAft>
                        <a:defRPr sz="5900">
                          <a:solidFill>
                            <a:schemeClr val="tx1"/>
                          </a:solidFill>
                          <a:latin typeface="Times New Roman" panose="02020603050405020304" pitchFamily="18" charset="0"/>
                        </a:defRPr>
                      </a:lvl9pPr>
                    </a:lstStyle>
                    <a:p>
                      <a:pPr marL="0" marR="0" lvl="0" indent="0" algn="ctr" defTabSz="2938463" rtl="0" eaLnBrk="0" fontAlgn="base" latinLnBrk="0" hangingPunct="0">
                        <a:lnSpc>
                          <a:spcPct val="100000"/>
                        </a:lnSpc>
                        <a:spcBef>
                          <a:spcPct val="0"/>
                        </a:spcBef>
                        <a:spcAft>
                          <a:spcPct val="0"/>
                        </a:spcAft>
                        <a:buClrTx/>
                        <a:buSzTx/>
                        <a:buFontTx/>
                        <a:buNone/>
                        <a:tabLst/>
                      </a:pPr>
                      <a:endParaRPr kumimoji="0" lang="en-US" altLang="zh-CN"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85990" marR="85990" marT="42995" marB="42995"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2938463">
                        <a:spcBef>
                          <a:spcPct val="20000"/>
                        </a:spcBef>
                        <a:defRPr sz="9400">
                          <a:solidFill>
                            <a:schemeClr val="tx1"/>
                          </a:solidFill>
                          <a:latin typeface="Times New Roman" panose="02020603050405020304" pitchFamily="18" charset="0"/>
                        </a:defRPr>
                      </a:lvl1pPr>
                      <a:lvl2pPr marL="742950" indent="-285750" algn="l" defTabSz="2938463">
                        <a:spcBef>
                          <a:spcPct val="20000"/>
                        </a:spcBef>
                        <a:defRPr sz="8200">
                          <a:solidFill>
                            <a:schemeClr val="tx1"/>
                          </a:solidFill>
                          <a:latin typeface="Times New Roman" panose="02020603050405020304" pitchFamily="18" charset="0"/>
                        </a:defRPr>
                      </a:lvl2pPr>
                      <a:lvl3pPr marL="1143000" indent="-228600" algn="l" defTabSz="2938463">
                        <a:spcBef>
                          <a:spcPct val="20000"/>
                        </a:spcBef>
                        <a:defRPr sz="7100">
                          <a:solidFill>
                            <a:schemeClr val="tx1"/>
                          </a:solidFill>
                          <a:latin typeface="Times New Roman" panose="02020603050405020304" pitchFamily="18" charset="0"/>
                        </a:defRPr>
                      </a:lvl3pPr>
                      <a:lvl4pPr marL="1600200" indent="-228600" algn="l" defTabSz="2938463">
                        <a:spcBef>
                          <a:spcPct val="20000"/>
                        </a:spcBef>
                        <a:defRPr sz="5900">
                          <a:solidFill>
                            <a:schemeClr val="tx1"/>
                          </a:solidFill>
                          <a:latin typeface="Times New Roman" panose="02020603050405020304" pitchFamily="18" charset="0"/>
                        </a:defRPr>
                      </a:lvl4pPr>
                      <a:lvl5pPr marL="2057400" indent="-228600" algn="l" defTabSz="2938463">
                        <a:spcBef>
                          <a:spcPct val="20000"/>
                        </a:spcBef>
                        <a:defRPr sz="5900">
                          <a:solidFill>
                            <a:schemeClr val="tx1"/>
                          </a:solidFill>
                          <a:latin typeface="Times New Roman" panose="02020603050405020304" pitchFamily="18" charset="0"/>
                        </a:defRPr>
                      </a:lvl5pPr>
                      <a:lvl6pPr marL="2514600" indent="-228600" defTabSz="2938463" eaLnBrk="0" fontAlgn="base" hangingPunct="0">
                        <a:spcBef>
                          <a:spcPct val="20000"/>
                        </a:spcBef>
                        <a:spcAft>
                          <a:spcPct val="0"/>
                        </a:spcAft>
                        <a:defRPr sz="5900">
                          <a:solidFill>
                            <a:schemeClr val="tx1"/>
                          </a:solidFill>
                          <a:latin typeface="Times New Roman" panose="02020603050405020304" pitchFamily="18" charset="0"/>
                        </a:defRPr>
                      </a:lvl6pPr>
                      <a:lvl7pPr marL="2971800" indent="-228600" defTabSz="2938463" eaLnBrk="0" fontAlgn="base" hangingPunct="0">
                        <a:spcBef>
                          <a:spcPct val="20000"/>
                        </a:spcBef>
                        <a:spcAft>
                          <a:spcPct val="0"/>
                        </a:spcAft>
                        <a:defRPr sz="5900">
                          <a:solidFill>
                            <a:schemeClr val="tx1"/>
                          </a:solidFill>
                          <a:latin typeface="Times New Roman" panose="02020603050405020304" pitchFamily="18" charset="0"/>
                        </a:defRPr>
                      </a:lvl7pPr>
                      <a:lvl8pPr marL="3429000" indent="-228600" defTabSz="2938463" eaLnBrk="0" fontAlgn="base" hangingPunct="0">
                        <a:spcBef>
                          <a:spcPct val="20000"/>
                        </a:spcBef>
                        <a:spcAft>
                          <a:spcPct val="0"/>
                        </a:spcAft>
                        <a:defRPr sz="5900">
                          <a:solidFill>
                            <a:schemeClr val="tx1"/>
                          </a:solidFill>
                          <a:latin typeface="Times New Roman" panose="02020603050405020304" pitchFamily="18" charset="0"/>
                        </a:defRPr>
                      </a:lvl8pPr>
                      <a:lvl9pPr marL="3886200" indent="-228600" defTabSz="2938463" eaLnBrk="0" fontAlgn="base" hangingPunct="0">
                        <a:spcBef>
                          <a:spcPct val="20000"/>
                        </a:spcBef>
                        <a:spcAft>
                          <a:spcPct val="0"/>
                        </a:spcAft>
                        <a:defRPr sz="5900">
                          <a:solidFill>
                            <a:schemeClr val="tx1"/>
                          </a:solidFill>
                          <a:latin typeface="Times New Roman" panose="02020603050405020304" pitchFamily="18" charset="0"/>
                        </a:defRPr>
                      </a:lvl9pPr>
                    </a:lstStyle>
                    <a:p>
                      <a:pPr marL="0" marR="0" lvl="0" indent="0" algn="ctr" defTabSz="2938463" rtl="0" eaLnBrk="0" fontAlgn="base" latinLnBrk="0" hangingPunct="0">
                        <a:lnSpc>
                          <a:spcPct val="100000"/>
                        </a:lnSpc>
                        <a:spcBef>
                          <a:spcPct val="0"/>
                        </a:spcBef>
                        <a:spcAft>
                          <a:spcPct val="0"/>
                        </a:spcAft>
                        <a:buClrTx/>
                        <a:buSzTx/>
                        <a:buFontTx/>
                        <a:buNone/>
                        <a:tabLst/>
                      </a:pPr>
                      <a:r>
                        <a:rPr kumimoji="0" lang="en-US" altLang="zh-CN"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1.3685</a:t>
                      </a:r>
                    </a:p>
                  </a:txBody>
                  <a:tcPr marL="85990" marR="85990" marT="42995" marB="42995"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2938463">
                        <a:spcBef>
                          <a:spcPct val="20000"/>
                        </a:spcBef>
                        <a:defRPr sz="9400">
                          <a:solidFill>
                            <a:schemeClr val="tx1"/>
                          </a:solidFill>
                          <a:latin typeface="Times New Roman" panose="02020603050405020304" pitchFamily="18" charset="0"/>
                        </a:defRPr>
                      </a:lvl1pPr>
                      <a:lvl2pPr marL="742950" indent="-285750" algn="l" defTabSz="2938463">
                        <a:spcBef>
                          <a:spcPct val="20000"/>
                        </a:spcBef>
                        <a:defRPr sz="8200">
                          <a:solidFill>
                            <a:schemeClr val="tx1"/>
                          </a:solidFill>
                          <a:latin typeface="Times New Roman" panose="02020603050405020304" pitchFamily="18" charset="0"/>
                        </a:defRPr>
                      </a:lvl2pPr>
                      <a:lvl3pPr marL="1143000" indent="-228600" algn="l" defTabSz="2938463">
                        <a:spcBef>
                          <a:spcPct val="20000"/>
                        </a:spcBef>
                        <a:defRPr sz="7100">
                          <a:solidFill>
                            <a:schemeClr val="tx1"/>
                          </a:solidFill>
                          <a:latin typeface="Times New Roman" panose="02020603050405020304" pitchFamily="18" charset="0"/>
                        </a:defRPr>
                      </a:lvl3pPr>
                      <a:lvl4pPr marL="1600200" indent="-228600" algn="l" defTabSz="2938463">
                        <a:spcBef>
                          <a:spcPct val="20000"/>
                        </a:spcBef>
                        <a:defRPr sz="5900">
                          <a:solidFill>
                            <a:schemeClr val="tx1"/>
                          </a:solidFill>
                          <a:latin typeface="Times New Roman" panose="02020603050405020304" pitchFamily="18" charset="0"/>
                        </a:defRPr>
                      </a:lvl4pPr>
                      <a:lvl5pPr marL="2057400" indent="-228600" algn="l" defTabSz="2938463">
                        <a:spcBef>
                          <a:spcPct val="20000"/>
                        </a:spcBef>
                        <a:defRPr sz="5900">
                          <a:solidFill>
                            <a:schemeClr val="tx1"/>
                          </a:solidFill>
                          <a:latin typeface="Times New Roman" panose="02020603050405020304" pitchFamily="18" charset="0"/>
                        </a:defRPr>
                      </a:lvl5pPr>
                      <a:lvl6pPr marL="2514600" indent="-228600" defTabSz="2938463" eaLnBrk="0" fontAlgn="base" hangingPunct="0">
                        <a:spcBef>
                          <a:spcPct val="20000"/>
                        </a:spcBef>
                        <a:spcAft>
                          <a:spcPct val="0"/>
                        </a:spcAft>
                        <a:defRPr sz="5900">
                          <a:solidFill>
                            <a:schemeClr val="tx1"/>
                          </a:solidFill>
                          <a:latin typeface="Times New Roman" panose="02020603050405020304" pitchFamily="18" charset="0"/>
                        </a:defRPr>
                      </a:lvl6pPr>
                      <a:lvl7pPr marL="2971800" indent="-228600" defTabSz="2938463" eaLnBrk="0" fontAlgn="base" hangingPunct="0">
                        <a:spcBef>
                          <a:spcPct val="20000"/>
                        </a:spcBef>
                        <a:spcAft>
                          <a:spcPct val="0"/>
                        </a:spcAft>
                        <a:defRPr sz="5900">
                          <a:solidFill>
                            <a:schemeClr val="tx1"/>
                          </a:solidFill>
                          <a:latin typeface="Times New Roman" panose="02020603050405020304" pitchFamily="18" charset="0"/>
                        </a:defRPr>
                      </a:lvl7pPr>
                      <a:lvl8pPr marL="3429000" indent="-228600" defTabSz="2938463" eaLnBrk="0" fontAlgn="base" hangingPunct="0">
                        <a:spcBef>
                          <a:spcPct val="20000"/>
                        </a:spcBef>
                        <a:spcAft>
                          <a:spcPct val="0"/>
                        </a:spcAft>
                        <a:defRPr sz="5900">
                          <a:solidFill>
                            <a:schemeClr val="tx1"/>
                          </a:solidFill>
                          <a:latin typeface="Times New Roman" panose="02020603050405020304" pitchFamily="18" charset="0"/>
                        </a:defRPr>
                      </a:lvl8pPr>
                      <a:lvl9pPr marL="3886200" indent="-228600" defTabSz="2938463" eaLnBrk="0" fontAlgn="base" hangingPunct="0">
                        <a:spcBef>
                          <a:spcPct val="20000"/>
                        </a:spcBef>
                        <a:spcAft>
                          <a:spcPct val="0"/>
                        </a:spcAft>
                        <a:defRPr sz="5900">
                          <a:solidFill>
                            <a:schemeClr val="tx1"/>
                          </a:solidFill>
                          <a:latin typeface="Times New Roman" panose="02020603050405020304" pitchFamily="18" charset="0"/>
                        </a:defRPr>
                      </a:lvl9pPr>
                    </a:lstStyle>
                    <a:p>
                      <a:pPr marL="0" marR="0" lvl="0" indent="0" algn="ctr" defTabSz="2938463" rtl="0" eaLnBrk="0" fontAlgn="base" latinLnBrk="0" hangingPunct="0">
                        <a:lnSpc>
                          <a:spcPct val="100000"/>
                        </a:lnSpc>
                        <a:spcBef>
                          <a:spcPct val="0"/>
                        </a:spcBef>
                        <a:spcAft>
                          <a:spcPct val="0"/>
                        </a:spcAft>
                        <a:buClrTx/>
                        <a:buSzTx/>
                        <a:buFontTx/>
                        <a:buNone/>
                        <a:tabLst/>
                      </a:pPr>
                      <a:r>
                        <a:rPr kumimoji="0" lang="en-US" altLang="zh-CN"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1.312</a:t>
                      </a:r>
                    </a:p>
                  </a:txBody>
                  <a:tcPr marL="85990" marR="85990" marT="42995" marB="42995"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64" name="Rectangle 12"/>
          <p:cNvSpPr>
            <a:spLocks noChangeArrowheads="1"/>
          </p:cNvSpPr>
          <p:nvPr/>
        </p:nvSpPr>
        <p:spPr bwMode="auto">
          <a:xfrm>
            <a:off x="1080270" y="3456584"/>
            <a:ext cx="19036530" cy="1872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93777" tIns="146888" rIns="293777" bIns="146888" anchor="ctr"/>
          <a:lstStyle>
            <a:lvl1pPr defTabSz="2938463">
              <a:defRPr sz="2300">
                <a:solidFill>
                  <a:schemeClr val="tx1"/>
                </a:solidFill>
                <a:latin typeface="Times New Roman" panose="02020603050405020304" pitchFamily="18" charset="0"/>
                <a:ea typeface="宋体" panose="02010600030101010101" pitchFamily="2" charset="-122"/>
              </a:defRPr>
            </a:lvl1pPr>
            <a:lvl2pPr marL="742950" indent="-285750" defTabSz="2938463">
              <a:defRPr sz="2300">
                <a:solidFill>
                  <a:schemeClr val="tx1"/>
                </a:solidFill>
                <a:latin typeface="Times New Roman" panose="02020603050405020304" pitchFamily="18" charset="0"/>
                <a:ea typeface="宋体" panose="02010600030101010101" pitchFamily="2" charset="-122"/>
              </a:defRPr>
            </a:lvl2pPr>
            <a:lvl3pPr marL="1143000" indent="-228600" defTabSz="2938463">
              <a:defRPr sz="2300">
                <a:solidFill>
                  <a:schemeClr val="tx1"/>
                </a:solidFill>
                <a:latin typeface="Times New Roman" panose="02020603050405020304" pitchFamily="18" charset="0"/>
                <a:ea typeface="宋体" panose="02010600030101010101" pitchFamily="2" charset="-122"/>
              </a:defRPr>
            </a:lvl3pPr>
            <a:lvl4pPr marL="1600200" indent="-228600" defTabSz="2938463">
              <a:defRPr sz="2300">
                <a:solidFill>
                  <a:schemeClr val="tx1"/>
                </a:solidFill>
                <a:latin typeface="Times New Roman" panose="02020603050405020304" pitchFamily="18" charset="0"/>
                <a:ea typeface="宋体" panose="02010600030101010101" pitchFamily="2" charset="-122"/>
              </a:defRPr>
            </a:lvl4pPr>
            <a:lvl5pPr marL="2057400" indent="-228600" defTabSz="2938463">
              <a:defRPr sz="2300">
                <a:solidFill>
                  <a:schemeClr val="tx1"/>
                </a:solidFill>
                <a:latin typeface="Times New Roman" panose="02020603050405020304" pitchFamily="18" charset="0"/>
                <a:ea typeface="宋体" panose="02010600030101010101" pitchFamily="2" charset="-122"/>
              </a:defRPr>
            </a:lvl5pPr>
            <a:lvl6pPr marL="2514600" indent="-228600" algn="ctr" defTabSz="2938463"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6pPr>
            <a:lvl7pPr marL="2971800" indent="-228600" algn="ctr" defTabSz="2938463"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7pPr>
            <a:lvl8pPr marL="3429000" indent="-228600" algn="ctr" defTabSz="2938463"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8pPr>
            <a:lvl9pPr marL="3886200" indent="-228600" algn="ctr" defTabSz="2938463"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9pPr>
          </a:lstStyle>
          <a:p>
            <a:pPr>
              <a:spcBef>
                <a:spcPct val="0"/>
              </a:spcBef>
            </a:pPr>
            <a:r>
              <a:rPr lang="en-GB" altLang="zh-CN" sz="4400" b="1" dirty="0" err="1"/>
              <a:t>Funa</a:t>
            </a:r>
            <a:r>
              <a:rPr lang="en-GB" altLang="zh-CN" sz="4400" b="1" dirty="0"/>
              <a:t> Zhou</a:t>
            </a:r>
            <a:r>
              <a:rPr lang="en-GB" altLang="zh-CN" sz="4400" b="1" baseline="30000" dirty="0"/>
              <a:t>1</a:t>
            </a:r>
            <a:r>
              <a:rPr lang="en-GB" altLang="zh-CN" sz="4400" b="1" dirty="0"/>
              <a:t>, Po </a:t>
            </a:r>
            <a:r>
              <a:rPr lang="en-GB" altLang="zh-CN" sz="4400" b="1" dirty="0" smtClean="0"/>
              <a:t>Hu</a:t>
            </a:r>
            <a:r>
              <a:rPr lang="en-GB" altLang="zh-CN" sz="4400" b="1" baseline="30000" dirty="0" smtClean="0"/>
              <a:t>1,</a:t>
            </a:r>
            <a:r>
              <a:rPr lang="en-GB" altLang="zh-CN" sz="4400" b="1" dirty="0" smtClean="0"/>
              <a:t>*, </a:t>
            </a:r>
            <a:r>
              <a:rPr lang="en-GB" altLang="zh-CN" sz="4400" b="1" dirty="0" err="1"/>
              <a:t>Xiaoliang</a:t>
            </a:r>
            <a:r>
              <a:rPr lang="en-GB" altLang="zh-CN" sz="4400" b="1" dirty="0"/>
              <a:t> Feng</a:t>
            </a:r>
            <a:r>
              <a:rPr lang="en-GB" altLang="zh-CN" sz="4400" b="1" baseline="30000" dirty="0"/>
              <a:t>2</a:t>
            </a:r>
            <a:r>
              <a:rPr lang="en-GB" altLang="zh-CN" sz="4400" b="1" dirty="0"/>
              <a:t> ,</a:t>
            </a:r>
            <a:r>
              <a:rPr lang="en-GB" altLang="zh-CN" sz="4400" b="1" dirty="0" err="1"/>
              <a:t>Yansui</a:t>
            </a:r>
            <a:r>
              <a:rPr lang="en-GB" altLang="zh-CN" sz="4400" b="1" dirty="0"/>
              <a:t> </a:t>
            </a:r>
            <a:r>
              <a:rPr lang="en-GB" altLang="zh-CN" sz="4400" b="1" dirty="0" smtClean="0"/>
              <a:t>Song</a:t>
            </a:r>
            <a:r>
              <a:rPr lang="en-GB" altLang="zh-CN" sz="4400" b="1" baseline="30000" dirty="0" smtClean="0"/>
              <a:t>3</a:t>
            </a:r>
            <a:endParaRPr lang="en-GB" altLang="zh-CN" sz="4400" b="1" baseline="30000" dirty="0"/>
          </a:p>
          <a:p>
            <a:pPr marL="742950" indent="-742950">
              <a:spcBef>
                <a:spcPct val="0"/>
              </a:spcBef>
              <a:buAutoNum type="arabicPeriod"/>
            </a:pPr>
            <a:r>
              <a:rPr lang="en-US" altLang="zh-CN" sz="4000" i="1" dirty="0" smtClean="0"/>
              <a:t>School </a:t>
            </a:r>
            <a:r>
              <a:rPr lang="en-US" altLang="zh-CN" sz="4000" i="1" dirty="0"/>
              <a:t>of Computer and Information Engineering, Henan University, </a:t>
            </a:r>
            <a:r>
              <a:rPr lang="en-US" altLang="zh-CN" sz="4000" i="1" dirty="0" smtClean="0"/>
              <a:t>Kaifeng, China</a:t>
            </a:r>
          </a:p>
          <a:p>
            <a:pPr marL="742950" indent="-742950">
              <a:spcBef>
                <a:spcPct val="0"/>
              </a:spcBef>
              <a:buAutoNum type="arabicPeriod"/>
            </a:pPr>
            <a:r>
              <a:rPr lang="en-US" altLang="zh-CN" sz="4000" i="1" dirty="0"/>
              <a:t>College of Electrical Engineering, Henan University of Technology, </a:t>
            </a:r>
            <a:r>
              <a:rPr lang="en-US" altLang="zh-CN" sz="4000" i="1" dirty="0" smtClean="0"/>
              <a:t>Zhengzhou, China</a:t>
            </a:r>
            <a:endParaRPr lang="en-US" altLang="zh-CN" sz="4000" i="1" dirty="0"/>
          </a:p>
          <a:p>
            <a:pPr marL="742950" indent="-742950">
              <a:spcBef>
                <a:spcPct val="0"/>
              </a:spcBef>
              <a:buAutoNum type="arabicPeriod"/>
            </a:pPr>
            <a:r>
              <a:rPr lang="en-US" altLang="zh-CN" sz="4000" i="1" dirty="0"/>
              <a:t>College of Automation, Northwestern Polytechnic University, Xian, China</a:t>
            </a:r>
          </a:p>
        </p:txBody>
      </p:sp>
      <p:sp>
        <p:nvSpPr>
          <p:cNvPr id="1065" name="Text Box 484"/>
          <p:cNvSpPr txBox="1">
            <a:spLocks noChangeArrowheads="1"/>
          </p:cNvSpPr>
          <p:nvPr/>
        </p:nvSpPr>
        <p:spPr bwMode="auto">
          <a:xfrm>
            <a:off x="647700" y="16025719"/>
            <a:ext cx="9788525" cy="10688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2995" rIns="0" bIns="42995"/>
          <a:lstStyle>
            <a:lvl1pPr defTabSz="860425">
              <a:defRPr sz="2300">
                <a:solidFill>
                  <a:schemeClr val="tx1"/>
                </a:solidFill>
                <a:latin typeface="Times New Roman" panose="02020603050405020304" pitchFamily="18" charset="0"/>
                <a:ea typeface="宋体" panose="02010600030101010101" pitchFamily="2" charset="-122"/>
              </a:defRPr>
            </a:lvl1pPr>
            <a:lvl2pPr marL="590550" indent="-160338" defTabSz="860425">
              <a:defRPr sz="2300">
                <a:solidFill>
                  <a:schemeClr val="tx1"/>
                </a:solidFill>
                <a:latin typeface="Times New Roman" panose="02020603050405020304" pitchFamily="18" charset="0"/>
                <a:ea typeface="宋体" panose="02010600030101010101" pitchFamily="2" charset="-122"/>
              </a:defRPr>
            </a:lvl2pPr>
            <a:lvl3pPr marL="1020763" indent="-160338" defTabSz="860425">
              <a:defRPr sz="2300">
                <a:solidFill>
                  <a:schemeClr val="tx1"/>
                </a:solidFill>
                <a:latin typeface="Times New Roman" panose="02020603050405020304" pitchFamily="18" charset="0"/>
                <a:ea typeface="宋体" panose="02010600030101010101" pitchFamily="2" charset="-122"/>
              </a:defRPr>
            </a:lvl3pPr>
            <a:lvl4pPr marL="1600200" indent="-228600" defTabSz="860425">
              <a:defRPr sz="2300">
                <a:solidFill>
                  <a:schemeClr val="tx1"/>
                </a:solidFill>
                <a:latin typeface="Times New Roman" panose="02020603050405020304" pitchFamily="18" charset="0"/>
                <a:ea typeface="宋体" panose="02010600030101010101" pitchFamily="2" charset="-122"/>
              </a:defRPr>
            </a:lvl4pPr>
            <a:lvl5pPr marL="2057400" indent="-228600" defTabSz="860425">
              <a:defRPr sz="2300">
                <a:solidFill>
                  <a:schemeClr val="tx1"/>
                </a:solidFill>
                <a:latin typeface="Times New Roman" panose="02020603050405020304" pitchFamily="18" charset="0"/>
                <a:ea typeface="宋体" panose="02010600030101010101" pitchFamily="2" charset="-122"/>
              </a:defRPr>
            </a:lvl5pPr>
            <a:lvl6pPr marL="2514600" indent="-228600" algn="ctr" defTabSz="860425"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6pPr>
            <a:lvl7pPr marL="2971800" indent="-228600" algn="ctr" defTabSz="860425"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7pPr>
            <a:lvl8pPr marL="3429000" indent="-228600" algn="ctr" defTabSz="860425"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8pPr>
            <a:lvl9pPr marL="3886200" indent="-228600" algn="ctr" defTabSz="860425"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9pPr>
          </a:lstStyle>
          <a:p>
            <a:pPr algn="l">
              <a:spcAft>
                <a:spcPct val="50000"/>
              </a:spcAft>
            </a:pPr>
            <a:r>
              <a:rPr lang="en-GB" altLang="zh-CN" sz="3200" b="1" dirty="0"/>
              <a:t>3. </a:t>
            </a:r>
            <a:r>
              <a:rPr lang="en-GB" altLang="zh-CN" sz="3200" b="1" dirty="0" smtClean="0"/>
              <a:t>Improved prim algorithm</a:t>
            </a:r>
          </a:p>
          <a:p>
            <a:pPr algn="l">
              <a:spcAft>
                <a:spcPct val="50000"/>
              </a:spcAft>
            </a:pPr>
            <a:r>
              <a:rPr lang="en-US" altLang="zh-CN" sz="2400" dirty="0" smtClean="0"/>
              <a:t>The improved </a:t>
            </a:r>
            <a:r>
              <a:rPr lang="en-US" altLang="zh-CN" sz="2400" dirty="0"/>
              <a:t>algorithm is described as follows</a:t>
            </a:r>
            <a:r>
              <a:rPr lang="en-US" altLang="zh-CN" sz="2400" dirty="0" smtClean="0"/>
              <a:t>.</a:t>
            </a:r>
            <a:endParaRPr lang="en-GB" altLang="zh-CN" sz="2400" dirty="0"/>
          </a:p>
          <a:p>
            <a:pPr lvl="1" algn="just">
              <a:buFontTx/>
              <a:buChar char="•"/>
            </a:pPr>
            <a:r>
              <a:rPr lang="en-US" altLang="zh-CN" sz="2400" dirty="0" smtClean="0"/>
              <a:t>Constructing Process of </a:t>
            </a:r>
            <a:r>
              <a:rPr lang="en-US" altLang="zh-CN" sz="2400" dirty="0"/>
              <a:t>minimum spanning </a:t>
            </a:r>
            <a:r>
              <a:rPr lang="en-US" altLang="zh-CN" sz="2400" dirty="0" smtClean="0"/>
              <a:t>tree based </a:t>
            </a:r>
            <a:r>
              <a:rPr lang="en-US" altLang="zh-CN" sz="2400" dirty="0"/>
              <a:t>Prim </a:t>
            </a:r>
            <a:r>
              <a:rPr lang="en-US" altLang="zh-CN" sz="2400" dirty="0" smtClean="0"/>
              <a:t>Algorithm</a:t>
            </a:r>
          </a:p>
          <a:p>
            <a:pPr lvl="2" algn="just">
              <a:buFontTx/>
              <a:buChar char="•"/>
            </a:pPr>
            <a:r>
              <a:rPr lang="en-US" altLang="zh-CN" sz="2400" dirty="0" smtClean="0"/>
              <a:t>Initialize </a:t>
            </a:r>
            <a:endParaRPr lang="en-US" altLang="zh-CN" sz="2400" dirty="0"/>
          </a:p>
          <a:p>
            <a:pPr lvl="2" algn="just">
              <a:buFontTx/>
              <a:buChar char="•"/>
            </a:pPr>
            <a:r>
              <a:rPr lang="en-US" altLang="zh-CN" sz="2400" dirty="0"/>
              <a:t>From the constructed edges             </a:t>
            </a:r>
            <a:r>
              <a:rPr lang="en-US" altLang="zh-CN" sz="2400" dirty="0" smtClean="0"/>
              <a:t> constituted </a:t>
            </a:r>
            <a:r>
              <a:rPr lang="en-US" altLang="zh-CN" sz="2400" dirty="0"/>
              <a:t>by any</a:t>
            </a:r>
            <a:endParaRPr lang="en-US" altLang="zh-CN" sz="2400" dirty="0" smtClean="0"/>
          </a:p>
          <a:p>
            <a:pPr marL="860425" lvl="2" indent="0" algn="just"/>
            <a:r>
              <a:rPr lang="en-US" altLang="zh-CN" sz="2400" dirty="0" smtClean="0"/>
              <a:t>an edge</a:t>
            </a:r>
            <a:r>
              <a:rPr lang="en-US" altLang="zh-CN" sz="2400" i="1" dirty="0" smtClean="0"/>
              <a:t>(u</a:t>
            </a:r>
            <a:r>
              <a:rPr lang="en-US" altLang="zh-CN" sz="2400" i="1" baseline="-25000" dirty="0" smtClean="0"/>
              <a:t>0</a:t>
            </a:r>
            <a:r>
              <a:rPr lang="en-US" altLang="zh-CN" sz="2400" i="1" dirty="0" smtClean="0"/>
              <a:t>,v</a:t>
            </a:r>
            <a:r>
              <a:rPr lang="en-US" altLang="zh-CN" sz="2400" i="1" baseline="-25000" dirty="0" smtClean="0"/>
              <a:t>0</a:t>
            </a:r>
            <a:r>
              <a:rPr lang="en-US" altLang="zh-CN" sz="2400" i="1" dirty="0" smtClean="0"/>
              <a:t>)  </a:t>
            </a:r>
            <a:r>
              <a:rPr lang="en-US" altLang="zh-CN" sz="2400" dirty="0"/>
              <a:t>with the least weight value can be found, then add it </a:t>
            </a:r>
            <a:r>
              <a:rPr lang="en-US" altLang="zh-CN" sz="2400" dirty="0" smtClean="0"/>
              <a:t>to      </a:t>
            </a:r>
            <a:r>
              <a:rPr lang="en-US" altLang="zh-CN" sz="2400" i="1" dirty="0" smtClean="0"/>
              <a:t>TE</a:t>
            </a:r>
            <a:r>
              <a:rPr lang="en-US" altLang="zh-CN" sz="2400" dirty="0" smtClean="0"/>
              <a:t> </a:t>
            </a:r>
            <a:r>
              <a:rPr lang="en-US" altLang="zh-CN" sz="2400" dirty="0"/>
              <a:t>, and take </a:t>
            </a:r>
            <a:r>
              <a:rPr lang="en-US" altLang="zh-CN" sz="2400" dirty="0" smtClean="0"/>
              <a:t>v</a:t>
            </a:r>
            <a:r>
              <a:rPr lang="en-US" altLang="zh-CN" sz="2400" baseline="-25000" dirty="0" smtClean="0"/>
              <a:t>0</a:t>
            </a:r>
            <a:r>
              <a:rPr lang="en-US" altLang="zh-CN" sz="2400" dirty="0" smtClean="0"/>
              <a:t> into </a:t>
            </a:r>
            <a:r>
              <a:rPr lang="en-US" altLang="zh-CN" sz="2400" i="1" dirty="0" smtClean="0"/>
              <a:t>U</a:t>
            </a:r>
            <a:r>
              <a:rPr lang="en-US" altLang="zh-CN" sz="2400" dirty="0" smtClean="0"/>
              <a:t> </a:t>
            </a:r>
            <a:r>
              <a:rPr lang="en-US" altLang="zh-CN" sz="2400" dirty="0"/>
              <a:t>.</a:t>
            </a:r>
            <a:endParaRPr lang="en-US" altLang="zh-CN" sz="2400" dirty="0" smtClean="0"/>
          </a:p>
          <a:p>
            <a:pPr lvl="2" algn="just">
              <a:buFontTx/>
              <a:buChar char="•"/>
            </a:pPr>
            <a:r>
              <a:rPr lang="en-US" altLang="zh-CN" sz="2400" dirty="0"/>
              <a:t>If </a:t>
            </a:r>
            <a:r>
              <a:rPr lang="en-US" altLang="zh-CN" sz="2400" i="1" dirty="0" smtClean="0"/>
              <a:t>U</a:t>
            </a:r>
            <a:r>
              <a:rPr lang="en-US" altLang="zh-CN" sz="2400" dirty="0" smtClean="0"/>
              <a:t>=</a:t>
            </a:r>
            <a:r>
              <a:rPr lang="en-US" altLang="zh-CN" sz="2400" i="1" dirty="0" smtClean="0"/>
              <a:t>V</a:t>
            </a:r>
            <a:r>
              <a:rPr lang="en-US" altLang="zh-CN" sz="2400" dirty="0" smtClean="0"/>
              <a:t>, </a:t>
            </a:r>
            <a:r>
              <a:rPr lang="en-US" altLang="zh-CN" sz="2400" dirty="0"/>
              <a:t>then turn </a:t>
            </a:r>
            <a:r>
              <a:rPr lang="en-US" altLang="zh-CN" sz="2400" dirty="0" smtClean="0"/>
              <a:t>to next step, </a:t>
            </a:r>
            <a:r>
              <a:rPr lang="en-US" altLang="zh-CN" sz="2400" dirty="0"/>
              <a:t>otherwise go to previous step.</a:t>
            </a:r>
          </a:p>
          <a:p>
            <a:pPr lvl="2" algn="just">
              <a:buFontTx/>
              <a:buChar char="•"/>
            </a:pPr>
            <a:r>
              <a:rPr lang="en-US" altLang="zh-CN" sz="2400" dirty="0"/>
              <a:t>Therefore, in the spanning </a:t>
            </a:r>
            <a:r>
              <a:rPr lang="en-US" altLang="zh-CN" sz="2400" dirty="0" smtClean="0"/>
              <a:t>tree                      ,   there </a:t>
            </a:r>
            <a:r>
              <a:rPr lang="en-US" altLang="zh-CN" sz="2400" dirty="0"/>
              <a:t>must be an edge-set </a:t>
            </a:r>
            <a:r>
              <a:rPr lang="en-US" altLang="zh-CN" sz="2400" i="1" dirty="0" smtClean="0"/>
              <a:t>TE</a:t>
            </a:r>
            <a:r>
              <a:rPr lang="en-US" altLang="zh-CN" sz="2400" dirty="0" smtClean="0"/>
              <a:t> including n-1 </a:t>
            </a:r>
            <a:r>
              <a:rPr lang="en-US" altLang="zh-CN" sz="2400" dirty="0"/>
              <a:t>edges, </a:t>
            </a:r>
            <a:r>
              <a:rPr lang="en-US" altLang="zh-CN" sz="2400" i="1" dirty="0" smtClean="0"/>
              <a:t>T</a:t>
            </a:r>
            <a:r>
              <a:rPr lang="en-US" altLang="zh-CN" sz="2400" dirty="0" smtClean="0"/>
              <a:t> </a:t>
            </a:r>
            <a:r>
              <a:rPr lang="en-US" altLang="zh-CN" sz="2400" dirty="0"/>
              <a:t>is the minimum spanning tree of the connected </a:t>
            </a:r>
            <a:r>
              <a:rPr lang="en-US" altLang="zh-CN" sz="2400" dirty="0" smtClean="0"/>
              <a:t>graph </a:t>
            </a:r>
            <a:r>
              <a:rPr lang="en-US" altLang="zh-CN" sz="2400" i="1" dirty="0" smtClean="0"/>
              <a:t>G.</a:t>
            </a:r>
            <a:endParaRPr lang="en-US" altLang="zh-CN" sz="2400" i="1" dirty="0"/>
          </a:p>
          <a:p>
            <a:pPr lvl="1" algn="just">
              <a:buFontTx/>
              <a:buChar char="•"/>
            </a:pPr>
            <a:r>
              <a:rPr lang="en-US" altLang="zh-CN" sz="2400" dirty="0"/>
              <a:t>Traverse all edges to find the </a:t>
            </a:r>
            <a:r>
              <a:rPr lang="en-US" altLang="zh-CN" sz="2400" dirty="0" smtClean="0"/>
              <a:t>edge               with </a:t>
            </a:r>
            <a:r>
              <a:rPr lang="en-US" altLang="zh-CN" sz="2400" dirty="0"/>
              <a:t>smallest weight, add the </a:t>
            </a:r>
            <a:r>
              <a:rPr lang="en-US" altLang="zh-CN" sz="2400" dirty="0" smtClean="0"/>
              <a:t>vertex   </a:t>
            </a:r>
            <a:r>
              <a:rPr lang="en-US" altLang="zh-CN" sz="2400" baseline="-25000" dirty="0" smtClean="0"/>
              <a:t> </a:t>
            </a:r>
            <a:r>
              <a:rPr lang="en-US" altLang="zh-CN" sz="2400" dirty="0" smtClean="0"/>
              <a:t>and     into </a:t>
            </a:r>
            <a:r>
              <a:rPr lang="en-US" altLang="zh-CN" sz="2400" dirty="0"/>
              <a:t>the set of </a:t>
            </a:r>
            <a:r>
              <a:rPr lang="en-US" altLang="zh-CN" sz="2400" dirty="0" smtClean="0"/>
              <a:t>vertices </a:t>
            </a:r>
            <a:r>
              <a:rPr lang="en-US" altLang="zh-CN" sz="2400" i="1" dirty="0" smtClean="0"/>
              <a:t>U.                   </a:t>
            </a:r>
            <a:r>
              <a:rPr lang="en-US" altLang="zh-CN" sz="2400" dirty="0" smtClean="0"/>
              <a:t>W</a:t>
            </a:r>
            <a:r>
              <a:rPr lang="zh-CN" altLang="zh-CN" sz="2400" dirty="0" smtClean="0"/>
              <a:t>here</a:t>
            </a:r>
            <a:r>
              <a:rPr lang="en-US" altLang="zh-CN" sz="2400" dirty="0" smtClean="0"/>
              <a:t>                  </a:t>
            </a:r>
            <a:r>
              <a:rPr lang="zh-CN" altLang="zh-CN" sz="2400" dirty="0" smtClean="0"/>
              <a:t>, </a:t>
            </a:r>
            <a:r>
              <a:rPr lang="zh-CN" altLang="zh-CN" sz="2400" dirty="0"/>
              <a:t>and so the set of </a:t>
            </a:r>
            <a:r>
              <a:rPr lang="zh-CN" altLang="zh-CN" sz="2400" dirty="0" smtClean="0"/>
              <a:t>edge</a:t>
            </a:r>
            <a:r>
              <a:rPr lang="en-US" altLang="zh-CN" sz="2400" dirty="0" smtClean="0"/>
              <a:t>                      .</a:t>
            </a:r>
          </a:p>
          <a:p>
            <a:pPr lvl="1" algn="just">
              <a:buFontTx/>
              <a:buChar char="•"/>
            </a:pPr>
            <a:r>
              <a:rPr lang="en-US" altLang="zh-CN" sz="2400" dirty="0"/>
              <a:t>Taking </a:t>
            </a:r>
            <a:r>
              <a:rPr lang="en-US" altLang="zh-CN" sz="2400" dirty="0" smtClean="0"/>
              <a:t>the vertex     and       in </a:t>
            </a:r>
            <a:r>
              <a:rPr lang="en-US" altLang="zh-CN" sz="2400" dirty="0"/>
              <a:t>the set </a:t>
            </a:r>
            <a:r>
              <a:rPr lang="en-US" altLang="zh-CN" sz="2400" dirty="0" smtClean="0"/>
              <a:t>                 as </a:t>
            </a:r>
            <a:r>
              <a:rPr lang="en-US" altLang="zh-CN" sz="2400" dirty="0"/>
              <a:t>the search starting </a:t>
            </a:r>
            <a:r>
              <a:rPr lang="en-US" altLang="zh-CN" sz="2400" dirty="0" smtClean="0"/>
              <a:t>point. </a:t>
            </a:r>
            <a:r>
              <a:rPr lang="zh-CN" altLang="zh-CN" sz="2400" dirty="0" smtClean="0"/>
              <a:t>If </a:t>
            </a:r>
            <a:r>
              <a:rPr lang="zh-CN" altLang="zh-CN" sz="2400" dirty="0"/>
              <a:t>there is any vertex degree of the minimum spanning tree T is greater than 2, deletes all edges connected to the vertex except for the two edges with the smallest weight values. Otherwise</a:t>
            </a:r>
            <a:r>
              <a:rPr lang="zh-CN" altLang="zh-CN" sz="2400" dirty="0" smtClean="0"/>
              <a:t>, </a:t>
            </a:r>
            <a:r>
              <a:rPr lang="zh-CN" altLang="zh-CN" sz="2400" dirty="0"/>
              <a:t>turn to </a:t>
            </a:r>
            <a:r>
              <a:rPr lang="en-US" altLang="zh-CN" sz="2400" dirty="0" smtClean="0"/>
              <a:t>next step.</a:t>
            </a:r>
            <a:endParaRPr lang="en-US" altLang="zh-CN" sz="2400" dirty="0"/>
          </a:p>
          <a:p>
            <a:pPr lvl="1" algn="just">
              <a:buFontTx/>
              <a:buChar char="•"/>
            </a:pPr>
            <a:r>
              <a:rPr lang="en-US" altLang="zh-CN" sz="2400" dirty="0" smtClean="0"/>
              <a:t> Find </a:t>
            </a:r>
            <a:r>
              <a:rPr lang="en-US" altLang="zh-CN" sz="2400" dirty="0"/>
              <a:t>an edge that is connected by vertices with degrees less than 2, which has the least weight. Before adding this edge to the </a:t>
            </a:r>
            <a:r>
              <a:rPr lang="en-US" altLang="zh-CN" sz="2400" dirty="0" smtClean="0"/>
              <a:t>set </a:t>
            </a:r>
            <a:r>
              <a:rPr lang="en-US" altLang="zh-CN" sz="2400" i="1" dirty="0" smtClean="0"/>
              <a:t>TE</a:t>
            </a:r>
            <a:r>
              <a:rPr lang="en-US" altLang="zh-CN" sz="2400" dirty="0" smtClean="0"/>
              <a:t> </a:t>
            </a:r>
            <a:r>
              <a:rPr lang="en-US" altLang="zh-CN" sz="2400" dirty="0"/>
              <a:t>, check whether a loop is formed. If a loop is generated, the edge is discarded. Then continue to find the next smaller edge. Otherwise perform the </a:t>
            </a:r>
            <a:r>
              <a:rPr lang="en-US" altLang="zh-CN" sz="2400" dirty="0" smtClean="0"/>
              <a:t>next </a:t>
            </a:r>
            <a:r>
              <a:rPr lang="en-US" altLang="zh-CN" sz="2400" dirty="0"/>
              <a:t>step</a:t>
            </a:r>
            <a:r>
              <a:rPr lang="en-US" altLang="zh-CN" sz="2400" dirty="0" smtClean="0"/>
              <a:t>.</a:t>
            </a:r>
          </a:p>
          <a:p>
            <a:pPr marL="430212" lvl="1" indent="0" algn="just"/>
            <a:endParaRPr lang="en-GB" altLang="zh-CN" sz="2400" dirty="0"/>
          </a:p>
        </p:txBody>
      </p:sp>
      <p:sp>
        <p:nvSpPr>
          <p:cNvPr id="1066" name="Text Box 485"/>
          <p:cNvSpPr txBox="1">
            <a:spLocks noChangeArrowheads="1"/>
          </p:cNvSpPr>
          <p:nvPr/>
        </p:nvSpPr>
        <p:spPr bwMode="auto">
          <a:xfrm>
            <a:off x="11162814" y="5669021"/>
            <a:ext cx="9799637" cy="9448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2995" rIns="0" bIns="42995"/>
          <a:lstStyle>
            <a:lvl1pPr defTabSz="860425">
              <a:defRPr sz="2300">
                <a:solidFill>
                  <a:schemeClr val="tx1"/>
                </a:solidFill>
                <a:latin typeface="Times New Roman" panose="02020603050405020304" pitchFamily="18" charset="0"/>
                <a:ea typeface="宋体" panose="02010600030101010101" pitchFamily="2" charset="-122"/>
              </a:defRPr>
            </a:lvl1pPr>
            <a:lvl2pPr marL="742950" indent="-285750" defTabSz="860425">
              <a:defRPr sz="2300">
                <a:solidFill>
                  <a:schemeClr val="tx1"/>
                </a:solidFill>
                <a:latin typeface="Times New Roman" panose="02020603050405020304" pitchFamily="18" charset="0"/>
                <a:ea typeface="宋体" panose="02010600030101010101" pitchFamily="2" charset="-122"/>
              </a:defRPr>
            </a:lvl2pPr>
            <a:lvl3pPr marL="1143000" indent="-228600" defTabSz="860425">
              <a:defRPr sz="2300">
                <a:solidFill>
                  <a:schemeClr val="tx1"/>
                </a:solidFill>
                <a:latin typeface="Times New Roman" panose="02020603050405020304" pitchFamily="18" charset="0"/>
                <a:ea typeface="宋体" panose="02010600030101010101" pitchFamily="2" charset="-122"/>
              </a:defRPr>
            </a:lvl3pPr>
            <a:lvl4pPr marL="1600200" indent="-228600" defTabSz="860425">
              <a:defRPr sz="2300">
                <a:solidFill>
                  <a:schemeClr val="tx1"/>
                </a:solidFill>
                <a:latin typeface="Times New Roman" panose="02020603050405020304" pitchFamily="18" charset="0"/>
                <a:ea typeface="宋体" panose="02010600030101010101" pitchFamily="2" charset="-122"/>
              </a:defRPr>
            </a:lvl4pPr>
            <a:lvl5pPr marL="2057400" indent="-228600" defTabSz="860425">
              <a:defRPr sz="2300">
                <a:solidFill>
                  <a:schemeClr val="tx1"/>
                </a:solidFill>
                <a:latin typeface="Times New Roman" panose="02020603050405020304" pitchFamily="18" charset="0"/>
                <a:ea typeface="宋体" panose="02010600030101010101" pitchFamily="2" charset="-122"/>
              </a:defRPr>
            </a:lvl5pPr>
            <a:lvl6pPr marL="2514600" indent="-228600" algn="ctr" defTabSz="860425"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6pPr>
            <a:lvl7pPr marL="2971800" indent="-228600" algn="ctr" defTabSz="860425"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7pPr>
            <a:lvl8pPr marL="3429000" indent="-228600" algn="ctr" defTabSz="860425"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8pPr>
            <a:lvl9pPr marL="3886200" indent="-228600" algn="ctr" defTabSz="860425"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9pPr>
          </a:lstStyle>
          <a:p>
            <a:pPr marL="342900" indent="-342900" algn="just">
              <a:spcAft>
                <a:spcPct val="50000"/>
              </a:spcAft>
              <a:buFont typeface="Arial" panose="020B0604020202020204" pitchFamily="34" charset="0"/>
              <a:buChar char="•"/>
            </a:pPr>
            <a:r>
              <a:rPr lang="zh-CN" altLang="zh-CN" sz="2400" dirty="0" smtClean="0"/>
              <a:t>Add </a:t>
            </a:r>
            <a:r>
              <a:rPr lang="zh-CN" altLang="zh-CN" sz="2400" dirty="0"/>
              <a:t>the edge found in </a:t>
            </a:r>
            <a:r>
              <a:rPr lang="en-US" altLang="zh-CN" sz="2400" dirty="0"/>
              <a:t>previous </a:t>
            </a:r>
            <a:r>
              <a:rPr lang="en-US" altLang="zh-CN" sz="2400" dirty="0" smtClean="0"/>
              <a:t>step</a:t>
            </a:r>
            <a:r>
              <a:rPr lang="zh-CN" altLang="zh-CN" sz="2400" dirty="0" smtClean="0"/>
              <a:t> </a:t>
            </a:r>
            <a:r>
              <a:rPr lang="zh-CN" altLang="zh-CN" sz="2400" dirty="0"/>
              <a:t>to the set </a:t>
            </a:r>
            <a:r>
              <a:rPr lang="zh-CN" altLang="zh-CN" sz="2400" i="1" dirty="0"/>
              <a:t>TE</a:t>
            </a:r>
            <a:r>
              <a:rPr lang="zh-CN" altLang="zh-CN" sz="2400" dirty="0"/>
              <a:t>. If the number of edges is less than n-1 (where n is the number of vertices), turn to </a:t>
            </a:r>
            <a:r>
              <a:rPr lang="en-US" altLang="zh-CN" sz="2400" dirty="0" smtClean="0"/>
              <a:t>the </a:t>
            </a:r>
            <a:r>
              <a:rPr lang="en-US" altLang="zh-CN" sz="2400" dirty="0"/>
              <a:t>previous step</a:t>
            </a:r>
            <a:r>
              <a:rPr lang="zh-CN" altLang="zh-CN" sz="2400" dirty="0" smtClean="0"/>
              <a:t>. </a:t>
            </a:r>
            <a:r>
              <a:rPr lang="zh-CN" altLang="zh-CN" sz="2400" dirty="0"/>
              <a:t>If the number of edges is equal to n-1, the shortest path planning is completed.</a:t>
            </a:r>
            <a:endParaRPr lang="en-GB" altLang="zh-CN" sz="2400" dirty="0"/>
          </a:p>
          <a:p>
            <a:pPr algn="l">
              <a:spcAft>
                <a:spcPct val="50000"/>
              </a:spcAft>
            </a:pPr>
            <a:r>
              <a:rPr lang="en-GB" altLang="zh-CN" sz="3200" b="1" dirty="0" smtClean="0"/>
              <a:t>4</a:t>
            </a:r>
            <a:r>
              <a:rPr lang="en-GB" altLang="zh-CN" sz="3200" b="1" dirty="0"/>
              <a:t>. </a:t>
            </a:r>
            <a:r>
              <a:rPr lang="en-US" altLang="zh-CN" sz="3200" b="1" dirty="0" smtClean="0"/>
              <a:t>Simulation </a:t>
            </a:r>
            <a:r>
              <a:rPr lang="en-US" altLang="zh-CN" sz="3200" b="1" dirty="0"/>
              <a:t>and Analysis of the Proposed </a:t>
            </a:r>
            <a:r>
              <a:rPr lang="en-US" altLang="zh-CN" sz="3200" b="1" dirty="0" smtClean="0"/>
              <a:t>Algorithm</a:t>
            </a:r>
          </a:p>
          <a:p>
            <a:pPr algn="just">
              <a:spcAft>
                <a:spcPct val="50000"/>
              </a:spcAft>
            </a:pPr>
            <a:r>
              <a:rPr lang="en-US" altLang="zh-CN" sz="2400" dirty="0">
                <a:solidFill>
                  <a:schemeClr val="tx2"/>
                </a:solidFill>
              </a:rPr>
              <a:t>In order to test the validity of this algorithm, 10 different cities are selected and each city randomly selects multiple target points for analysis. </a:t>
            </a:r>
            <a:r>
              <a:rPr lang="en-US" altLang="zh-CN" sz="2400" dirty="0" smtClean="0">
                <a:solidFill>
                  <a:schemeClr val="tx2"/>
                </a:solidFill>
              </a:rPr>
              <a:t>The city </a:t>
            </a:r>
            <a:r>
              <a:rPr lang="en-US" altLang="zh-CN" sz="2400" dirty="0">
                <a:solidFill>
                  <a:schemeClr val="tx2"/>
                </a:solidFill>
              </a:rPr>
              <a:t>A (Kaifeng city) to be cruised target points. The experimental </a:t>
            </a:r>
            <a:r>
              <a:rPr lang="en-US" altLang="zh-CN" sz="2400" dirty="0" smtClean="0">
                <a:solidFill>
                  <a:schemeClr val="tx2"/>
                </a:solidFill>
              </a:rPr>
              <a:t>platform </a:t>
            </a:r>
            <a:r>
              <a:rPr lang="en-US" altLang="zh-CN" sz="2400" dirty="0">
                <a:solidFill>
                  <a:schemeClr val="tx2"/>
                </a:solidFill>
              </a:rPr>
              <a:t>we developed</a:t>
            </a:r>
            <a:r>
              <a:rPr lang="en-US" altLang="zh-CN" sz="2400" dirty="0" smtClean="0">
                <a:solidFill>
                  <a:schemeClr val="tx2"/>
                </a:solidFill>
              </a:rPr>
              <a:t> </a:t>
            </a:r>
            <a:r>
              <a:rPr lang="en-US" altLang="zh-CN" sz="2400" dirty="0">
                <a:solidFill>
                  <a:schemeClr val="tx2"/>
                </a:solidFill>
              </a:rPr>
              <a:t>is shown in </a:t>
            </a:r>
            <a:r>
              <a:rPr lang="en-US" altLang="zh-CN" sz="2400" dirty="0" smtClean="0">
                <a:solidFill>
                  <a:schemeClr val="tx2"/>
                </a:solidFill>
              </a:rPr>
              <a:t>Fig.1</a:t>
            </a:r>
            <a:r>
              <a:rPr lang="en-US" altLang="zh-CN" sz="2400" dirty="0">
                <a:solidFill>
                  <a:schemeClr val="tx2"/>
                </a:solidFill>
              </a:rPr>
              <a:t>. </a:t>
            </a:r>
            <a:r>
              <a:rPr lang="en-US" altLang="zh-CN" sz="2400" dirty="0" smtClean="0">
                <a:solidFill>
                  <a:schemeClr val="tx2"/>
                </a:solidFill>
              </a:rPr>
              <a:t>The planning result obtained </a:t>
            </a:r>
            <a:r>
              <a:rPr lang="en-US" altLang="zh-CN" sz="2400" dirty="0">
                <a:solidFill>
                  <a:schemeClr val="tx2"/>
                </a:solidFill>
              </a:rPr>
              <a:t>by </a:t>
            </a:r>
            <a:r>
              <a:rPr lang="en-US" altLang="zh-CN" sz="2400" dirty="0" smtClean="0">
                <a:solidFill>
                  <a:schemeClr val="tx2"/>
                </a:solidFill>
              </a:rPr>
              <a:t>improve  </a:t>
            </a:r>
            <a:r>
              <a:rPr lang="en-US" altLang="zh-CN" sz="2400" dirty="0">
                <a:solidFill>
                  <a:schemeClr val="tx2"/>
                </a:solidFill>
              </a:rPr>
              <a:t>a</a:t>
            </a:r>
            <a:r>
              <a:rPr lang="en-US" altLang="zh-CN" sz="2400" dirty="0" smtClean="0">
                <a:solidFill>
                  <a:schemeClr val="tx2"/>
                </a:solidFill>
              </a:rPr>
              <a:t>lgorithm is shown in</a:t>
            </a:r>
            <a:r>
              <a:rPr lang="en-US" altLang="zh-CN" sz="2400" dirty="0">
                <a:solidFill>
                  <a:schemeClr val="tx2"/>
                </a:solidFill>
              </a:rPr>
              <a:t> </a:t>
            </a:r>
            <a:r>
              <a:rPr lang="en-US" altLang="zh-CN" sz="2400" dirty="0" smtClean="0">
                <a:solidFill>
                  <a:schemeClr val="tx2"/>
                </a:solidFill>
              </a:rPr>
              <a:t>left picture of Fig.2, and the </a:t>
            </a:r>
            <a:r>
              <a:rPr lang="en-US" altLang="zh-CN" sz="2400" dirty="0">
                <a:solidFill>
                  <a:schemeClr val="tx2"/>
                </a:solidFill>
              </a:rPr>
              <a:t>planning </a:t>
            </a:r>
            <a:r>
              <a:rPr lang="en-US" altLang="zh-CN" sz="2400" dirty="0" smtClean="0">
                <a:solidFill>
                  <a:schemeClr val="tx2"/>
                </a:solidFill>
              </a:rPr>
              <a:t>result </a:t>
            </a:r>
            <a:r>
              <a:rPr lang="en-US" altLang="zh-CN" sz="2400" dirty="0">
                <a:solidFill>
                  <a:schemeClr val="tx2"/>
                </a:solidFill>
              </a:rPr>
              <a:t>obtained by o</a:t>
            </a:r>
            <a:r>
              <a:rPr lang="en-US" altLang="zh-CN" sz="2400" dirty="0" smtClean="0">
                <a:solidFill>
                  <a:schemeClr val="tx2"/>
                </a:solidFill>
              </a:rPr>
              <a:t>riginal </a:t>
            </a:r>
            <a:r>
              <a:rPr lang="en-US" altLang="zh-CN" sz="2400" dirty="0">
                <a:solidFill>
                  <a:schemeClr val="tx2"/>
                </a:solidFill>
              </a:rPr>
              <a:t>a</a:t>
            </a:r>
            <a:r>
              <a:rPr lang="en-US" altLang="zh-CN" sz="2400" dirty="0" smtClean="0">
                <a:solidFill>
                  <a:schemeClr val="tx2"/>
                </a:solidFill>
              </a:rPr>
              <a:t>lgorithm </a:t>
            </a:r>
            <a:r>
              <a:rPr lang="en-US" altLang="zh-CN" sz="2400" dirty="0">
                <a:solidFill>
                  <a:schemeClr val="tx2"/>
                </a:solidFill>
              </a:rPr>
              <a:t>is shown in </a:t>
            </a:r>
            <a:r>
              <a:rPr lang="en-US" altLang="zh-CN" sz="2400" dirty="0" smtClean="0">
                <a:solidFill>
                  <a:schemeClr val="tx2"/>
                </a:solidFill>
              </a:rPr>
              <a:t>right </a:t>
            </a:r>
            <a:r>
              <a:rPr lang="en-US" altLang="zh-CN" sz="2400" dirty="0">
                <a:solidFill>
                  <a:schemeClr val="tx2"/>
                </a:solidFill>
              </a:rPr>
              <a:t>picture of Fig.2</a:t>
            </a:r>
            <a:r>
              <a:rPr lang="en-US" altLang="zh-CN" sz="2400" dirty="0" smtClean="0">
                <a:solidFill>
                  <a:schemeClr val="tx2"/>
                </a:solidFill>
              </a:rPr>
              <a:t>. </a:t>
            </a:r>
            <a:r>
              <a:rPr lang="en-US" altLang="zh-CN" sz="2400" dirty="0">
                <a:solidFill>
                  <a:schemeClr val="tx2"/>
                </a:solidFill>
              </a:rPr>
              <a:t>The coordinates of other N points to be visited in other cities are only used in MATLAB simulation of cruise path planning. </a:t>
            </a:r>
            <a:r>
              <a:rPr lang="en-US" altLang="zh-CN" sz="2400" dirty="0" smtClean="0">
                <a:solidFill>
                  <a:schemeClr val="tx2"/>
                </a:solidFill>
              </a:rPr>
              <a:t>The purpose of this section is to test the effectiveness of the path planning method developed in this paper.</a:t>
            </a:r>
          </a:p>
          <a:p>
            <a:pPr algn="just">
              <a:spcAft>
                <a:spcPct val="50000"/>
              </a:spcAft>
            </a:pPr>
            <a:endParaRPr lang="en-US" altLang="zh-CN" sz="2400" dirty="0" smtClean="0">
              <a:solidFill>
                <a:schemeClr val="tx2"/>
              </a:solidFill>
            </a:endParaRPr>
          </a:p>
          <a:p>
            <a:pPr algn="just">
              <a:spcAft>
                <a:spcPct val="50000"/>
              </a:spcAft>
            </a:pPr>
            <a:endParaRPr lang="en-US" altLang="zh-CN" sz="2400" dirty="0">
              <a:solidFill>
                <a:schemeClr val="tx2"/>
              </a:solidFill>
            </a:endParaRPr>
          </a:p>
          <a:p>
            <a:pPr algn="just">
              <a:spcAft>
                <a:spcPct val="50000"/>
              </a:spcAft>
            </a:pPr>
            <a:endParaRPr lang="en-US" altLang="zh-CN" sz="2400" dirty="0" smtClean="0">
              <a:solidFill>
                <a:schemeClr val="tx2"/>
              </a:solidFill>
            </a:endParaRPr>
          </a:p>
          <a:p>
            <a:pPr>
              <a:spcAft>
                <a:spcPct val="50000"/>
              </a:spcAft>
            </a:pPr>
            <a:endParaRPr lang="en-US" altLang="zh-CN" sz="2400" dirty="0" smtClean="0">
              <a:solidFill>
                <a:schemeClr val="tx2"/>
              </a:solidFill>
            </a:endParaRPr>
          </a:p>
          <a:p>
            <a:pPr>
              <a:spcAft>
                <a:spcPct val="50000"/>
              </a:spcAft>
            </a:pPr>
            <a:r>
              <a:rPr lang="en-US" altLang="zh-CN" sz="2200" dirty="0" smtClean="0">
                <a:solidFill>
                  <a:schemeClr val="tx2"/>
                </a:solidFill>
              </a:rPr>
              <a:t>Fig</a:t>
            </a:r>
            <a:r>
              <a:rPr lang="en-US" altLang="zh-CN" sz="2200" dirty="0">
                <a:solidFill>
                  <a:schemeClr val="tx2"/>
                </a:solidFill>
              </a:rPr>
              <a:t>. 1. Experimental Platform</a:t>
            </a:r>
          </a:p>
          <a:p>
            <a:pPr algn="just">
              <a:spcAft>
                <a:spcPct val="50000"/>
              </a:spcAft>
            </a:pPr>
            <a:endParaRPr lang="en-GB" altLang="zh-CN" sz="3200" b="1" dirty="0"/>
          </a:p>
        </p:txBody>
      </p:sp>
      <p:sp>
        <p:nvSpPr>
          <p:cNvPr id="1067" name="Rectangle 525"/>
          <p:cNvSpPr>
            <a:spLocks noChangeArrowheads="1"/>
          </p:cNvSpPr>
          <p:nvPr/>
        </p:nvSpPr>
        <p:spPr bwMode="auto">
          <a:xfrm>
            <a:off x="11936164" y="19033389"/>
            <a:ext cx="8147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5095" tIns="41801" rIns="85095" bIns="41801" anchor="b"/>
          <a:lstStyle>
            <a:lvl1pPr defTabSz="2938463">
              <a:defRPr sz="2300">
                <a:solidFill>
                  <a:schemeClr val="tx1"/>
                </a:solidFill>
                <a:latin typeface="Times New Roman" panose="02020603050405020304" pitchFamily="18" charset="0"/>
                <a:ea typeface="宋体" panose="02010600030101010101" pitchFamily="2" charset="-122"/>
              </a:defRPr>
            </a:lvl1pPr>
            <a:lvl2pPr marL="742950" indent="-285750" defTabSz="2938463">
              <a:defRPr sz="2300">
                <a:solidFill>
                  <a:schemeClr val="tx1"/>
                </a:solidFill>
                <a:latin typeface="Times New Roman" panose="02020603050405020304" pitchFamily="18" charset="0"/>
                <a:ea typeface="宋体" panose="02010600030101010101" pitchFamily="2" charset="-122"/>
              </a:defRPr>
            </a:lvl2pPr>
            <a:lvl3pPr marL="1143000" indent="-228600" defTabSz="2938463">
              <a:defRPr sz="2300">
                <a:solidFill>
                  <a:schemeClr val="tx1"/>
                </a:solidFill>
                <a:latin typeface="Times New Roman" panose="02020603050405020304" pitchFamily="18" charset="0"/>
                <a:ea typeface="宋体" panose="02010600030101010101" pitchFamily="2" charset="-122"/>
              </a:defRPr>
            </a:lvl3pPr>
            <a:lvl4pPr marL="1600200" indent="-228600" defTabSz="2938463">
              <a:defRPr sz="2300">
                <a:solidFill>
                  <a:schemeClr val="tx1"/>
                </a:solidFill>
                <a:latin typeface="Times New Roman" panose="02020603050405020304" pitchFamily="18" charset="0"/>
                <a:ea typeface="宋体" panose="02010600030101010101" pitchFamily="2" charset="-122"/>
              </a:defRPr>
            </a:lvl4pPr>
            <a:lvl5pPr marL="2057400" indent="-228600" defTabSz="2938463">
              <a:defRPr sz="2300">
                <a:solidFill>
                  <a:schemeClr val="tx1"/>
                </a:solidFill>
                <a:latin typeface="Times New Roman" panose="02020603050405020304" pitchFamily="18" charset="0"/>
                <a:ea typeface="宋体" panose="02010600030101010101" pitchFamily="2" charset="-122"/>
              </a:defRPr>
            </a:lvl5pPr>
            <a:lvl6pPr marL="2514600" indent="-228600" algn="ctr" defTabSz="2938463"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6pPr>
            <a:lvl7pPr marL="2971800" indent="-228600" algn="ctr" defTabSz="2938463"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7pPr>
            <a:lvl8pPr marL="3429000" indent="-228600" algn="ctr" defTabSz="2938463"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8pPr>
            <a:lvl9pPr marL="3886200" indent="-228600" algn="ctr" defTabSz="2938463"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9pPr>
          </a:lstStyle>
          <a:p>
            <a:pPr>
              <a:spcBef>
                <a:spcPct val="0"/>
              </a:spcBef>
            </a:pPr>
            <a:r>
              <a:rPr lang="en-GB" altLang="zh-CN" sz="2200" dirty="0">
                <a:solidFill>
                  <a:schemeClr val="tx2"/>
                </a:solidFill>
              </a:rPr>
              <a:t>Fig. </a:t>
            </a:r>
            <a:r>
              <a:rPr lang="en-GB" altLang="zh-CN" sz="2200" dirty="0" smtClean="0">
                <a:solidFill>
                  <a:schemeClr val="tx2"/>
                </a:solidFill>
              </a:rPr>
              <a:t>2. </a:t>
            </a:r>
            <a:r>
              <a:rPr lang="en-US" altLang="zh-CN" sz="2200" dirty="0" smtClean="0">
                <a:solidFill>
                  <a:schemeClr val="tx2"/>
                </a:solidFill>
              </a:rPr>
              <a:t>Planning Results </a:t>
            </a:r>
            <a:r>
              <a:rPr lang="en-US" altLang="zh-CN" sz="2200" dirty="0">
                <a:solidFill>
                  <a:schemeClr val="tx2"/>
                </a:solidFill>
              </a:rPr>
              <a:t>Obtained by </a:t>
            </a:r>
            <a:r>
              <a:rPr lang="en-US" altLang="zh-CN" sz="2200" dirty="0" smtClean="0">
                <a:solidFill>
                  <a:schemeClr val="tx2"/>
                </a:solidFill>
              </a:rPr>
              <a:t>Improve </a:t>
            </a:r>
            <a:r>
              <a:rPr lang="en-US" altLang="zh-CN" sz="2200" dirty="0">
                <a:solidFill>
                  <a:schemeClr val="tx2"/>
                </a:solidFill>
              </a:rPr>
              <a:t>and Original Algorithm </a:t>
            </a:r>
          </a:p>
        </p:txBody>
      </p:sp>
      <p:sp>
        <p:nvSpPr>
          <p:cNvPr id="1068" name="Text Box 7273"/>
          <p:cNvSpPr txBox="1">
            <a:spLocks noChangeArrowheads="1"/>
          </p:cNvSpPr>
          <p:nvPr/>
        </p:nvSpPr>
        <p:spPr bwMode="auto">
          <a:xfrm>
            <a:off x="647700" y="5616822"/>
            <a:ext cx="9788525" cy="10408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2995" rIns="0" bIns="42995"/>
          <a:lstStyle>
            <a:lvl1pPr defTabSz="860425">
              <a:defRPr sz="2300">
                <a:solidFill>
                  <a:schemeClr val="tx1"/>
                </a:solidFill>
                <a:latin typeface="Times New Roman" panose="02020603050405020304" pitchFamily="18" charset="0"/>
                <a:ea typeface="宋体" panose="02010600030101010101" pitchFamily="2" charset="-122"/>
              </a:defRPr>
            </a:lvl1pPr>
            <a:lvl2pPr marL="742950" indent="-285750" defTabSz="860425">
              <a:defRPr sz="2300">
                <a:solidFill>
                  <a:schemeClr val="tx1"/>
                </a:solidFill>
                <a:latin typeface="Times New Roman" panose="02020603050405020304" pitchFamily="18" charset="0"/>
                <a:ea typeface="宋体" panose="02010600030101010101" pitchFamily="2" charset="-122"/>
              </a:defRPr>
            </a:lvl2pPr>
            <a:lvl3pPr marL="1143000" indent="-228600" defTabSz="860425">
              <a:defRPr sz="2300">
                <a:solidFill>
                  <a:schemeClr val="tx1"/>
                </a:solidFill>
                <a:latin typeface="Times New Roman" panose="02020603050405020304" pitchFamily="18" charset="0"/>
                <a:ea typeface="宋体" panose="02010600030101010101" pitchFamily="2" charset="-122"/>
              </a:defRPr>
            </a:lvl3pPr>
            <a:lvl4pPr marL="1600200" indent="-228600" defTabSz="860425">
              <a:defRPr sz="2300">
                <a:solidFill>
                  <a:schemeClr val="tx1"/>
                </a:solidFill>
                <a:latin typeface="Times New Roman" panose="02020603050405020304" pitchFamily="18" charset="0"/>
                <a:ea typeface="宋体" panose="02010600030101010101" pitchFamily="2" charset="-122"/>
              </a:defRPr>
            </a:lvl4pPr>
            <a:lvl5pPr marL="2057400" indent="-228600" defTabSz="860425">
              <a:defRPr sz="2300">
                <a:solidFill>
                  <a:schemeClr val="tx1"/>
                </a:solidFill>
                <a:latin typeface="Times New Roman" panose="02020603050405020304" pitchFamily="18" charset="0"/>
                <a:ea typeface="宋体" panose="02010600030101010101" pitchFamily="2" charset="-122"/>
              </a:defRPr>
            </a:lvl5pPr>
            <a:lvl6pPr marL="2514600" indent="-228600" algn="ctr" defTabSz="860425"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6pPr>
            <a:lvl7pPr marL="2971800" indent="-228600" algn="ctr" defTabSz="860425"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7pPr>
            <a:lvl8pPr marL="3429000" indent="-228600" algn="ctr" defTabSz="860425"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8pPr>
            <a:lvl9pPr marL="3886200" indent="-228600" algn="ctr" defTabSz="860425"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9pPr>
          </a:lstStyle>
          <a:p>
            <a:pPr algn="l">
              <a:spcBef>
                <a:spcPts val="563"/>
              </a:spcBef>
              <a:spcAft>
                <a:spcPct val="50000"/>
              </a:spcAft>
            </a:pPr>
            <a:r>
              <a:rPr lang="en-GB" altLang="zh-CN" sz="3200" b="1" dirty="0"/>
              <a:t>1. Introduction</a:t>
            </a:r>
            <a:r>
              <a:rPr lang="en-GB" altLang="zh-CN" sz="3000" b="1" dirty="0"/>
              <a:t>   </a:t>
            </a:r>
            <a:endParaRPr lang="en-GB" altLang="zh-CN" b="1" dirty="0"/>
          </a:p>
          <a:p>
            <a:pPr algn="just">
              <a:spcBef>
                <a:spcPct val="0"/>
              </a:spcBef>
              <a:spcAft>
                <a:spcPct val="50000"/>
              </a:spcAft>
            </a:pPr>
            <a:r>
              <a:rPr lang="en-US" altLang="zh-CN" sz="2400" dirty="0" smtClean="0">
                <a:solidFill>
                  <a:schemeClr val="tx2"/>
                </a:solidFill>
              </a:rPr>
              <a:t>An </a:t>
            </a:r>
            <a:r>
              <a:rPr lang="en-US" altLang="zh-CN" sz="2400" dirty="0">
                <a:solidFill>
                  <a:schemeClr val="tx2"/>
                </a:solidFill>
              </a:rPr>
              <a:t>important application of Unmanned Aerial </a:t>
            </a:r>
            <a:r>
              <a:rPr lang="en-US" altLang="zh-CN" sz="2400" dirty="0" smtClean="0">
                <a:solidFill>
                  <a:schemeClr val="tx2"/>
                </a:solidFill>
              </a:rPr>
              <a:t>Vehicle(UAV) is </a:t>
            </a:r>
            <a:r>
              <a:rPr lang="en-US" altLang="zh-CN" sz="2400" dirty="0">
                <a:solidFill>
                  <a:schemeClr val="tx2"/>
                </a:solidFill>
              </a:rPr>
              <a:t>to implement the reconnaissance mission in forest fire protection, public safety, etc. A good cruise path can not only reduce the cost of executing the reconnaissance task, but also reduce its risk. The cruise path for UAV is usually planned by the methods of static planning or dynamic planning. </a:t>
            </a:r>
            <a:r>
              <a:rPr lang="en-US" altLang="zh-CN" sz="2400" dirty="0" smtClean="0">
                <a:solidFill>
                  <a:schemeClr val="tx2"/>
                </a:solidFill>
              </a:rPr>
              <a:t>Dynamic </a:t>
            </a:r>
            <a:r>
              <a:rPr lang="en-US" altLang="zh-CN" sz="2400" dirty="0">
                <a:solidFill>
                  <a:schemeClr val="tx2"/>
                </a:solidFill>
              </a:rPr>
              <a:t>programming is based on static programming, so static programming is concerned in this paper. An improved Prim algorithm is studied by introducing constraint condition to improve the effect of UAV path planning. Based on the data provided by GPS module, the weight matrix between the target points is obtained by using coordinate transformation, and the optimal cruise sequence is obtained by using the improved Prim algorithm. </a:t>
            </a:r>
            <a:r>
              <a:rPr lang="en-US" altLang="zh-CN" sz="2400" dirty="0" smtClean="0">
                <a:solidFill>
                  <a:schemeClr val="tx2"/>
                </a:solidFill>
              </a:rPr>
              <a:t>Simulation </a:t>
            </a:r>
            <a:r>
              <a:rPr lang="en-US" altLang="zh-CN" sz="2400" dirty="0">
                <a:solidFill>
                  <a:schemeClr val="tx2"/>
                </a:solidFill>
              </a:rPr>
              <a:t>results and success application in cruise path planning of UAV show the efficiency of this improved Prim algorithm. The improved </a:t>
            </a:r>
            <a:r>
              <a:rPr lang="en-US" altLang="zh-CN" sz="2400" dirty="0" smtClean="0">
                <a:solidFill>
                  <a:schemeClr val="tx2"/>
                </a:solidFill>
              </a:rPr>
              <a:t>algorithm </a:t>
            </a:r>
            <a:r>
              <a:rPr lang="en-US" altLang="zh-CN" sz="2400" dirty="0">
                <a:solidFill>
                  <a:schemeClr val="tx2"/>
                </a:solidFill>
              </a:rPr>
              <a:t>be regarded as a more effective </a:t>
            </a:r>
            <a:r>
              <a:rPr lang="en-US" altLang="zh-CN" sz="2400" dirty="0" smtClean="0">
                <a:solidFill>
                  <a:schemeClr val="tx2"/>
                </a:solidFill>
              </a:rPr>
              <a:t>algorithm.</a:t>
            </a:r>
          </a:p>
          <a:p>
            <a:pPr algn="just">
              <a:spcAft>
                <a:spcPct val="50000"/>
              </a:spcAft>
            </a:pPr>
            <a:r>
              <a:rPr lang="en-GB" altLang="zh-CN" sz="3200" b="1" dirty="0" smtClean="0"/>
              <a:t>2</a:t>
            </a:r>
            <a:r>
              <a:rPr lang="en-GB" altLang="zh-CN" sz="3200" b="1" dirty="0"/>
              <a:t>. </a:t>
            </a:r>
            <a:r>
              <a:rPr lang="en-GB" altLang="zh-CN" sz="3200" b="1" dirty="0" smtClean="0"/>
              <a:t>Prim </a:t>
            </a:r>
            <a:r>
              <a:rPr lang="en-GB" altLang="zh-CN" sz="3200" b="1" dirty="0"/>
              <a:t>algorithm</a:t>
            </a:r>
            <a:endParaRPr lang="en-US" altLang="zh-CN" sz="3200" dirty="0" smtClean="0">
              <a:solidFill>
                <a:schemeClr val="tx2"/>
              </a:solidFill>
            </a:endParaRPr>
          </a:p>
          <a:p>
            <a:pPr algn="just">
              <a:spcAft>
                <a:spcPct val="50000"/>
              </a:spcAft>
            </a:pPr>
            <a:r>
              <a:rPr lang="en-US" altLang="zh-CN" sz="2400" dirty="0" smtClean="0"/>
              <a:t>Prim's </a:t>
            </a:r>
            <a:r>
              <a:rPr lang="en-US" altLang="zh-CN" sz="2400" dirty="0"/>
              <a:t>algorithm is used to construct the minimum spanning tree of a </a:t>
            </a:r>
            <a:r>
              <a:rPr lang="en-US" altLang="zh-CN" sz="2400" dirty="0" smtClean="0"/>
              <a:t>graph. </a:t>
            </a:r>
            <a:r>
              <a:rPr lang="en-US" altLang="zh-CN" sz="2400" dirty="0"/>
              <a:t>It constructs the minimum spanning tree by connecting vertexes one by one. Basic idea of Primer algorithm is described as </a:t>
            </a:r>
            <a:r>
              <a:rPr lang="en-US" altLang="zh-CN" sz="2400" dirty="0" smtClean="0"/>
              <a:t>follows. Starting </a:t>
            </a:r>
            <a:r>
              <a:rPr lang="en-US" altLang="zh-CN" sz="2400" dirty="0"/>
              <a:t>from a vertex </a:t>
            </a:r>
            <a:r>
              <a:rPr lang="en-US" altLang="zh-CN" sz="2400" dirty="0" smtClean="0"/>
              <a:t>u</a:t>
            </a:r>
            <a:r>
              <a:rPr lang="en-US" altLang="zh-CN" sz="2400" baseline="-25000" dirty="0" smtClean="0"/>
              <a:t>0</a:t>
            </a:r>
            <a:r>
              <a:rPr lang="en-US" altLang="zh-CN" sz="2400" dirty="0" smtClean="0"/>
              <a:t> </a:t>
            </a:r>
            <a:r>
              <a:rPr lang="en-US" altLang="zh-CN" sz="2400" dirty="0"/>
              <a:t>in the connected graph </a:t>
            </a:r>
            <a:r>
              <a:rPr lang="en-US" altLang="zh-CN" sz="2400" i="1" dirty="0"/>
              <a:t>G = (V, {E}), </a:t>
            </a:r>
            <a:r>
              <a:rPr lang="en-US" altLang="zh-CN" sz="2400" dirty="0"/>
              <a:t>the minimum weight </a:t>
            </a:r>
            <a:r>
              <a:rPr lang="en-US" altLang="zh-CN" sz="2400" dirty="0" smtClean="0"/>
              <a:t>edge</a:t>
            </a:r>
            <a:r>
              <a:rPr lang="en-US" altLang="zh-CN" sz="2400" i="1" dirty="0" smtClean="0"/>
              <a:t>(u</a:t>
            </a:r>
            <a:r>
              <a:rPr lang="en-US" altLang="zh-CN" sz="2400" i="1" baseline="-25000" dirty="0" smtClean="0"/>
              <a:t>0</a:t>
            </a:r>
            <a:r>
              <a:rPr lang="en-US" altLang="zh-CN" sz="2400" i="1" dirty="0" smtClean="0"/>
              <a:t>,u</a:t>
            </a:r>
            <a:r>
              <a:rPr lang="en-US" altLang="zh-CN" sz="2400" i="1" baseline="-25000" dirty="0" smtClean="0"/>
              <a:t>1</a:t>
            </a:r>
            <a:r>
              <a:rPr lang="en-US" altLang="zh-CN" sz="2400" i="1" dirty="0" smtClean="0"/>
              <a:t>)  </a:t>
            </a:r>
            <a:r>
              <a:rPr lang="en-US" altLang="zh-CN" sz="2400" dirty="0"/>
              <a:t>associated with it is selected and its vertices are added to the vertex set </a:t>
            </a:r>
            <a:r>
              <a:rPr lang="en-US" altLang="zh-CN" sz="2400" i="1" dirty="0"/>
              <a:t>U</a:t>
            </a:r>
            <a:r>
              <a:rPr lang="en-US" altLang="zh-CN" sz="2400" dirty="0"/>
              <a:t> of the spanning tree. Each step is then selected from the edges</a:t>
            </a:r>
            <a:r>
              <a:rPr lang="en-US" altLang="zh-CN" sz="2400" i="1" dirty="0"/>
              <a:t> (u, v) </a:t>
            </a:r>
            <a:r>
              <a:rPr lang="en-US" altLang="zh-CN" sz="2400" dirty="0"/>
              <a:t>whose vertices are included in </a:t>
            </a:r>
            <a:r>
              <a:rPr lang="en-US" altLang="zh-CN" sz="2400" i="1" dirty="0"/>
              <a:t>U</a:t>
            </a:r>
            <a:r>
              <a:rPr lang="en-US" altLang="zh-CN" sz="2400" dirty="0"/>
              <a:t> and the other vertices are not. The edges are added to the edge set </a:t>
            </a:r>
            <a:r>
              <a:rPr lang="en-US" altLang="zh-CN" sz="2400" i="1" dirty="0"/>
              <a:t>TE </a:t>
            </a:r>
            <a:r>
              <a:rPr lang="en-US" altLang="zh-CN" sz="2400" dirty="0"/>
              <a:t>of the minimum spanning tree, while the other vertices are added to the set </a:t>
            </a:r>
            <a:r>
              <a:rPr lang="en-US" altLang="zh-CN" sz="2400" i="1" dirty="0"/>
              <a:t>U</a:t>
            </a:r>
            <a:r>
              <a:rPr lang="en-US" altLang="zh-CN" sz="2400" dirty="0"/>
              <a:t>. Repeat this process until </a:t>
            </a:r>
            <a:r>
              <a:rPr lang="en-US" altLang="zh-CN" sz="2400" dirty="0" smtClean="0"/>
              <a:t>all </a:t>
            </a:r>
            <a:r>
              <a:rPr lang="en-US" altLang="zh-CN" sz="2400" dirty="0"/>
              <a:t>vertices are added to the vertex set </a:t>
            </a:r>
            <a:r>
              <a:rPr lang="en-US" altLang="zh-CN" sz="2400" i="1" dirty="0"/>
              <a:t>U </a:t>
            </a:r>
            <a:r>
              <a:rPr lang="en-US" altLang="zh-CN" sz="2400" dirty="0"/>
              <a:t>of the spanning tree.</a:t>
            </a:r>
            <a:endParaRPr lang="en-US" altLang="zh-CN" sz="2400" dirty="0" smtClean="0"/>
          </a:p>
          <a:p>
            <a:pPr algn="just">
              <a:spcAft>
                <a:spcPct val="50000"/>
              </a:spcAft>
            </a:pPr>
            <a:endParaRPr lang="en-GB" altLang="zh-CN" sz="2400" dirty="0"/>
          </a:p>
        </p:txBody>
      </p:sp>
      <p:sp>
        <p:nvSpPr>
          <p:cNvPr id="1069" name="Text Box 7305"/>
          <p:cNvSpPr txBox="1">
            <a:spLocks noChangeArrowheads="1"/>
          </p:cNvSpPr>
          <p:nvPr/>
        </p:nvSpPr>
        <p:spPr bwMode="auto">
          <a:xfrm>
            <a:off x="12219062" y="21962640"/>
            <a:ext cx="6418702" cy="440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5990" tIns="42995" rIns="85990" bIns="42995">
            <a:spAutoFit/>
          </a:bodyPr>
          <a:lstStyle>
            <a:lvl1pPr defTabSz="860425">
              <a:defRPr sz="2300">
                <a:solidFill>
                  <a:schemeClr val="tx1"/>
                </a:solidFill>
                <a:latin typeface="Times New Roman" panose="02020603050405020304" pitchFamily="18" charset="0"/>
                <a:ea typeface="宋体" panose="02010600030101010101" pitchFamily="2" charset="-122"/>
              </a:defRPr>
            </a:lvl1pPr>
            <a:lvl2pPr marL="742950" indent="-285750" defTabSz="860425">
              <a:defRPr sz="2300">
                <a:solidFill>
                  <a:schemeClr val="tx1"/>
                </a:solidFill>
                <a:latin typeface="Times New Roman" panose="02020603050405020304" pitchFamily="18" charset="0"/>
                <a:ea typeface="宋体" panose="02010600030101010101" pitchFamily="2" charset="-122"/>
              </a:defRPr>
            </a:lvl2pPr>
            <a:lvl3pPr marL="1143000" indent="-228600" defTabSz="860425">
              <a:defRPr sz="2300">
                <a:solidFill>
                  <a:schemeClr val="tx1"/>
                </a:solidFill>
                <a:latin typeface="Times New Roman" panose="02020603050405020304" pitchFamily="18" charset="0"/>
                <a:ea typeface="宋体" panose="02010600030101010101" pitchFamily="2" charset="-122"/>
              </a:defRPr>
            </a:lvl3pPr>
            <a:lvl4pPr marL="1600200" indent="-228600" defTabSz="860425">
              <a:defRPr sz="2300">
                <a:solidFill>
                  <a:schemeClr val="tx1"/>
                </a:solidFill>
                <a:latin typeface="Times New Roman" panose="02020603050405020304" pitchFamily="18" charset="0"/>
                <a:ea typeface="宋体" panose="02010600030101010101" pitchFamily="2" charset="-122"/>
              </a:defRPr>
            </a:lvl4pPr>
            <a:lvl5pPr marL="2057400" indent="-228600" defTabSz="860425">
              <a:defRPr sz="2300">
                <a:solidFill>
                  <a:schemeClr val="tx1"/>
                </a:solidFill>
                <a:latin typeface="Times New Roman" panose="02020603050405020304" pitchFamily="18" charset="0"/>
                <a:ea typeface="宋体" panose="02010600030101010101" pitchFamily="2" charset="-122"/>
              </a:defRPr>
            </a:lvl5pPr>
            <a:lvl6pPr marL="2514600" indent="-228600" algn="ctr" defTabSz="860425"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6pPr>
            <a:lvl7pPr marL="2971800" indent="-228600" algn="ctr" defTabSz="860425"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7pPr>
            <a:lvl8pPr marL="3429000" indent="-228600" algn="ctr" defTabSz="860425"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8pPr>
            <a:lvl9pPr marL="3886200" indent="-228600" algn="ctr" defTabSz="860425"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9pPr>
          </a:lstStyle>
          <a:p>
            <a:pPr algn="l">
              <a:spcBef>
                <a:spcPct val="0"/>
              </a:spcBef>
            </a:pPr>
            <a:r>
              <a:rPr lang="en-US" altLang="zh-CN" sz="2200" dirty="0"/>
              <a:t>Table 1. Complex Comparison of Different Algorithm</a:t>
            </a:r>
            <a:r>
              <a:rPr lang="en-GB" altLang="zh-CN" dirty="0" smtClean="0"/>
              <a:t>. </a:t>
            </a:r>
            <a:endParaRPr lang="en-US" altLang="zh-CN" dirty="0"/>
          </a:p>
        </p:txBody>
      </p:sp>
      <p:sp>
        <p:nvSpPr>
          <p:cNvPr id="1070" name="Text Box 7329"/>
          <p:cNvSpPr txBox="1">
            <a:spLocks noChangeArrowheads="1"/>
          </p:cNvSpPr>
          <p:nvPr/>
        </p:nvSpPr>
        <p:spPr bwMode="auto">
          <a:xfrm>
            <a:off x="11155363" y="24338904"/>
            <a:ext cx="9799637" cy="2375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2995" rIns="0" bIns="42995"/>
          <a:lstStyle>
            <a:lvl1pPr marL="182563" indent="-182563" defTabSz="860425">
              <a:defRPr sz="2300">
                <a:solidFill>
                  <a:schemeClr val="tx1"/>
                </a:solidFill>
                <a:latin typeface="Times New Roman" panose="02020603050405020304" pitchFamily="18" charset="0"/>
                <a:ea typeface="宋体" panose="02010600030101010101" pitchFamily="2" charset="-122"/>
              </a:defRPr>
            </a:lvl1pPr>
            <a:lvl2pPr marL="742950" indent="-285750" defTabSz="860425">
              <a:defRPr sz="2300">
                <a:solidFill>
                  <a:schemeClr val="tx1"/>
                </a:solidFill>
                <a:latin typeface="Times New Roman" panose="02020603050405020304" pitchFamily="18" charset="0"/>
                <a:ea typeface="宋体" panose="02010600030101010101" pitchFamily="2" charset="-122"/>
              </a:defRPr>
            </a:lvl2pPr>
            <a:lvl3pPr marL="1143000" indent="-228600" defTabSz="860425">
              <a:defRPr sz="2300">
                <a:solidFill>
                  <a:schemeClr val="tx1"/>
                </a:solidFill>
                <a:latin typeface="Times New Roman" panose="02020603050405020304" pitchFamily="18" charset="0"/>
                <a:ea typeface="宋体" panose="02010600030101010101" pitchFamily="2" charset="-122"/>
              </a:defRPr>
            </a:lvl3pPr>
            <a:lvl4pPr marL="1600200" indent="-228600" defTabSz="860425">
              <a:defRPr sz="2300">
                <a:solidFill>
                  <a:schemeClr val="tx1"/>
                </a:solidFill>
                <a:latin typeface="Times New Roman" panose="02020603050405020304" pitchFamily="18" charset="0"/>
                <a:ea typeface="宋体" panose="02010600030101010101" pitchFamily="2" charset="-122"/>
              </a:defRPr>
            </a:lvl4pPr>
            <a:lvl5pPr marL="2057400" indent="-228600" defTabSz="860425">
              <a:defRPr sz="2300">
                <a:solidFill>
                  <a:schemeClr val="tx1"/>
                </a:solidFill>
                <a:latin typeface="Times New Roman" panose="02020603050405020304" pitchFamily="18" charset="0"/>
                <a:ea typeface="宋体" panose="02010600030101010101" pitchFamily="2" charset="-122"/>
              </a:defRPr>
            </a:lvl5pPr>
            <a:lvl6pPr marL="2514600" indent="-228600" algn="ctr" defTabSz="860425"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6pPr>
            <a:lvl7pPr marL="2971800" indent="-228600" algn="ctr" defTabSz="860425"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7pPr>
            <a:lvl8pPr marL="3429000" indent="-228600" algn="ctr" defTabSz="860425"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8pPr>
            <a:lvl9pPr marL="3886200" indent="-228600" algn="ctr" defTabSz="860425"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9pPr>
          </a:lstStyle>
          <a:p>
            <a:pPr algn="l"/>
            <a:r>
              <a:rPr lang="en-GB" altLang="zh-CN" sz="3200" b="1" dirty="0"/>
              <a:t>5. </a:t>
            </a:r>
            <a:r>
              <a:rPr lang="en-GB" altLang="zh-CN" sz="3200" b="1" dirty="0" smtClean="0"/>
              <a:t>C</a:t>
            </a:r>
            <a:r>
              <a:rPr lang="en-US" altLang="zh-CN" sz="3200" b="1" dirty="0" err="1" smtClean="0"/>
              <a:t>onclusion</a:t>
            </a:r>
            <a:endParaRPr lang="en-US" altLang="zh-CN" sz="3200" b="1" dirty="0" smtClean="0"/>
          </a:p>
          <a:p>
            <a:pPr algn="just"/>
            <a:r>
              <a:rPr lang="en-US" altLang="zh-CN" sz="2400" dirty="0" smtClean="0"/>
              <a:t>   An </a:t>
            </a:r>
            <a:r>
              <a:rPr lang="en-US" altLang="zh-CN" sz="2400" dirty="0"/>
              <a:t>improved Prim algorithm is studied </a:t>
            </a:r>
            <a:r>
              <a:rPr lang="en-US" altLang="zh-CN" sz="2400" dirty="0" smtClean="0"/>
              <a:t>by introducing constraint condition to improve </a:t>
            </a:r>
            <a:r>
              <a:rPr lang="en-US" altLang="zh-CN" sz="2400" dirty="0"/>
              <a:t>the effect of UAV path planning. Simulation result and </a:t>
            </a:r>
            <a:r>
              <a:rPr lang="en-US" altLang="zh-CN" sz="2400" dirty="0" smtClean="0"/>
              <a:t>success application </a:t>
            </a:r>
            <a:r>
              <a:rPr lang="en-US" altLang="zh-CN" sz="2400" dirty="0"/>
              <a:t>in cruise path planning of UAV show the efficiency of this algorithm.</a:t>
            </a:r>
          </a:p>
          <a:p>
            <a:pPr algn="l"/>
            <a:endParaRPr lang="en-GB" altLang="zh-CN" sz="3200" dirty="0"/>
          </a:p>
          <a:p>
            <a:pPr marL="0" indent="0" algn="just"/>
            <a:endParaRPr lang="en-GB" altLang="zh-CN" sz="2400" dirty="0"/>
          </a:p>
          <a:p>
            <a:pPr algn="r"/>
            <a:endParaRPr lang="en-GB" altLang="zh-CN" sz="2400" dirty="0"/>
          </a:p>
          <a:p>
            <a:pPr algn="just"/>
            <a:r>
              <a:rPr lang="en-US" altLang="zh-CN" sz="2400" dirty="0"/>
              <a:t>  </a:t>
            </a:r>
            <a:r>
              <a:rPr lang="en-GB" altLang="zh-CN" sz="2400" dirty="0" smtClean="0"/>
              <a:t>  </a:t>
            </a:r>
            <a:endParaRPr lang="en-GB" altLang="zh-CN" sz="2400" dirty="0"/>
          </a:p>
        </p:txBody>
      </p:sp>
      <p:sp>
        <p:nvSpPr>
          <p:cNvPr id="1071" name="Rectangle 7337"/>
          <p:cNvSpPr>
            <a:spLocks noChangeArrowheads="1"/>
          </p:cNvSpPr>
          <p:nvPr/>
        </p:nvSpPr>
        <p:spPr bwMode="auto">
          <a:xfrm>
            <a:off x="11162815" y="19736023"/>
            <a:ext cx="9799637" cy="2226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2995" rIns="0" bIns="42995"/>
          <a:lstStyle>
            <a:lvl1pPr defTabSz="860425">
              <a:defRPr sz="2300">
                <a:solidFill>
                  <a:schemeClr val="tx1"/>
                </a:solidFill>
                <a:latin typeface="Times New Roman" panose="02020603050405020304" pitchFamily="18" charset="0"/>
                <a:ea typeface="宋体" panose="02010600030101010101" pitchFamily="2" charset="-122"/>
              </a:defRPr>
            </a:lvl1pPr>
            <a:lvl2pPr marL="742950" indent="-285750" defTabSz="860425">
              <a:defRPr sz="2300">
                <a:solidFill>
                  <a:schemeClr val="tx1"/>
                </a:solidFill>
                <a:latin typeface="Times New Roman" panose="02020603050405020304" pitchFamily="18" charset="0"/>
                <a:ea typeface="宋体" panose="02010600030101010101" pitchFamily="2" charset="-122"/>
              </a:defRPr>
            </a:lvl2pPr>
            <a:lvl3pPr marL="1143000" indent="-228600" defTabSz="860425">
              <a:defRPr sz="2300">
                <a:solidFill>
                  <a:schemeClr val="tx1"/>
                </a:solidFill>
                <a:latin typeface="Times New Roman" panose="02020603050405020304" pitchFamily="18" charset="0"/>
                <a:ea typeface="宋体" panose="02010600030101010101" pitchFamily="2" charset="-122"/>
              </a:defRPr>
            </a:lvl3pPr>
            <a:lvl4pPr marL="1600200" indent="-228600" defTabSz="860425">
              <a:defRPr sz="2300">
                <a:solidFill>
                  <a:schemeClr val="tx1"/>
                </a:solidFill>
                <a:latin typeface="Times New Roman" panose="02020603050405020304" pitchFamily="18" charset="0"/>
                <a:ea typeface="宋体" panose="02010600030101010101" pitchFamily="2" charset="-122"/>
              </a:defRPr>
            </a:lvl4pPr>
            <a:lvl5pPr marL="2057400" indent="-228600" defTabSz="860425">
              <a:defRPr sz="2300">
                <a:solidFill>
                  <a:schemeClr val="tx1"/>
                </a:solidFill>
                <a:latin typeface="Times New Roman" panose="02020603050405020304" pitchFamily="18" charset="0"/>
                <a:ea typeface="宋体" panose="02010600030101010101" pitchFamily="2" charset="-122"/>
              </a:defRPr>
            </a:lvl5pPr>
            <a:lvl6pPr marL="2514600" indent="-228600" algn="ctr" defTabSz="860425"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6pPr>
            <a:lvl7pPr marL="2971800" indent="-228600" algn="ctr" defTabSz="860425"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7pPr>
            <a:lvl8pPr marL="3429000" indent="-228600" algn="ctr" defTabSz="860425"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8pPr>
            <a:lvl9pPr marL="3886200" indent="-228600" algn="ctr" defTabSz="860425"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9pPr>
          </a:lstStyle>
          <a:p>
            <a:pPr algn="just">
              <a:spcBef>
                <a:spcPct val="0"/>
              </a:spcBef>
            </a:pPr>
            <a:r>
              <a:rPr lang="en-US" altLang="zh-CN" sz="2400" dirty="0" smtClean="0"/>
              <a:t>The complexity of different path planning algorithm is compared in </a:t>
            </a:r>
            <a:r>
              <a:rPr lang="en-US" altLang="zh-CN" sz="2400" dirty="0"/>
              <a:t>Table </a:t>
            </a:r>
            <a:r>
              <a:rPr lang="en-US" altLang="zh-CN" sz="2400" dirty="0" smtClean="0"/>
              <a:t>1, the </a:t>
            </a:r>
            <a:r>
              <a:rPr lang="en-US" altLang="zh-CN" sz="2400" dirty="0"/>
              <a:t>effectiveness of the algorithm is evaluated by the total length of the path, </a:t>
            </a:r>
            <a:r>
              <a:rPr lang="en-US" altLang="zh-CN" sz="2400" dirty="0" smtClean="0"/>
              <a:t>easy see that the improved algorithm is comparable with the original algorithm in the sense of time complexity. Although the algorithm execution time is slightly increased, the accuracy of the algorithm solution is significantly improved. The improved algorithm can be regarded as a more effective algorithm</a:t>
            </a:r>
            <a:r>
              <a:rPr lang="en-GB" altLang="zh-CN" sz="2400" dirty="0" smtClean="0"/>
              <a:t>.</a:t>
            </a:r>
          </a:p>
        </p:txBody>
      </p:sp>
      <p:sp>
        <p:nvSpPr>
          <p:cNvPr id="1072" name="Rectangle 7514"/>
          <p:cNvSpPr>
            <a:spLocks noChangeArrowheads="1"/>
          </p:cNvSpPr>
          <p:nvPr/>
        </p:nvSpPr>
        <p:spPr bwMode="auto">
          <a:xfrm>
            <a:off x="0" y="0"/>
            <a:ext cx="216027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300">
                <a:solidFill>
                  <a:schemeClr val="tx1"/>
                </a:solidFill>
                <a:latin typeface="Times New Roman" panose="02020603050405020304" pitchFamily="18" charset="0"/>
                <a:ea typeface="宋体" panose="02010600030101010101" pitchFamily="2" charset="-122"/>
              </a:defRPr>
            </a:lvl1pPr>
            <a:lvl2pPr marL="742950" indent="-285750">
              <a:defRPr sz="2300">
                <a:solidFill>
                  <a:schemeClr val="tx1"/>
                </a:solidFill>
                <a:latin typeface="Times New Roman" panose="02020603050405020304" pitchFamily="18" charset="0"/>
                <a:ea typeface="宋体" panose="02010600030101010101" pitchFamily="2" charset="-122"/>
              </a:defRPr>
            </a:lvl2pPr>
            <a:lvl3pPr marL="1143000" indent="-228600">
              <a:defRPr sz="2300">
                <a:solidFill>
                  <a:schemeClr val="tx1"/>
                </a:solidFill>
                <a:latin typeface="Times New Roman" panose="02020603050405020304" pitchFamily="18" charset="0"/>
                <a:ea typeface="宋体" panose="02010600030101010101" pitchFamily="2" charset="-122"/>
              </a:defRPr>
            </a:lvl3pPr>
            <a:lvl4pPr marL="1600200" indent="-228600">
              <a:defRPr sz="2300">
                <a:solidFill>
                  <a:schemeClr val="tx1"/>
                </a:solidFill>
                <a:latin typeface="Times New Roman" panose="02020603050405020304" pitchFamily="18" charset="0"/>
                <a:ea typeface="宋体" panose="02010600030101010101" pitchFamily="2" charset="-122"/>
              </a:defRPr>
            </a:lvl4pPr>
            <a:lvl5pPr marL="2057400" indent="-228600">
              <a:defRPr sz="23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nvGrpSpPr>
          <p:cNvPr id="1073" name="Group 427"/>
          <p:cNvGrpSpPr>
            <a:grpSpLocks/>
          </p:cNvGrpSpPr>
          <p:nvPr/>
        </p:nvGrpSpPr>
        <p:grpSpPr bwMode="auto">
          <a:xfrm>
            <a:off x="539750" y="5616823"/>
            <a:ext cx="20513675" cy="21157951"/>
            <a:chOff x="327" y="4032"/>
            <a:chExt cx="13601" cy="14928"/>
          </a:xfrm>
        </p:grpSpPr>
        <p:sp>
          <p:nvSpPr>
            <p:cNvPr id="1080" name="Rectangle 386"/>
            <p:cNvSpPr>
              <a:spLocks noChangeArrowheads="1"/>
            </p:cNvSpPr>
            <p:nvPr/>
          </p:nvSpPr>
          <p:spPr bwMode="auto">
            <a:xfrm>
              <a:off x="327" y="4032"/>
              <a:ext cx="13601" cy="4656"/>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300">
                  <a:solidFill>
                    <a:schemeClr val="tx1"/>
                  </a:solidFill>
                  <a:latin typeface="Times New Roman" panose="02020603050405020304" pitchFamily="18" charset="0"/>
                  <a:ea typeface="宋体" panose="02010600030101010101" pitchFamily="2" charset="-122"/>
                </a:defRPr>
              </a:lvl1pPr>
              <a:lvl2pPr marL="742950" indent="-285750">
                <a:defRPr sz="2300">
                  <a:solidFill>
                    <a:schemeClr val="tx1"/>
                  </a:solidFill>
                  <a:latin typeface="Times New Roman" panose="02020603050405020304" pitchFamily="18" charset="0"/>
                  <a:ea typeface="宋体" panose="02010600030101010101" pitchFamily="2" charset="-122"/>
                </a:defRPr>
              </a:lvl2pPr>
              <a:lvl3pPr marL="1143000" indent="-228600">
                <a:defRPr sz="2300">
                  <a:solidFill>
                    <a:schemeClr val="tx1"/>
                  </a:solidFill>
                  <a:latin typeface="Times New Roman" panose="02020603050405020304" pitchFamily="18" charset="0"/>
                  <a:ea typeface="宋体" panose="02010600030101010101" pitchFamily="2" charset="-122"/>
                </a:defRPr>
              </a:lvl3pPr>
              <a:lvl4pPr marL="1600200" indent="-228600">
                <a:defRPr sz="2300">
                  <a:solidFill>
                    <a:schemeClr val="tx1"/>
                  </a:solidFill>
                  <a:latin typeface="Times New Roman" panose="02020603050405020304" pitchFamily="18" charset="0"/>
                  <a:ea typeface="宋体" panose="02010600030101010101" pitchFamily="2" charset="-122"/>
                </a:defRPr>
              </a:lvl4pPr>
              <a:lvl5pPr marL="2057400" indent="-228600">
                <a:defRPr sz="23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081" name="Rectangle 391"/>
            <p:cNvSpPr>
              <a:spLocks noChangeArrowheads="1"/>
            </p:cNvSpPr>
            <p:nvPr/>
          </p:nvSpPr>
          <p:spPr bwMode="auto">
            <a:xfrm>
              <a:off x="340" y="4032"/>
              <a:ext cx="6620" cy="7344"/>
            </a:xfrm>
            <a:prstGeom prst="rect">
              <a:avLst/>
            </a:prstGeom>
            <a:noFill/>
            <a:ln w="9525">
              <a:solidFill>
                <a:schemeClr val="hlink"/>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300">
                  <a:solidFill>
                    <a:schemeClr val="tx1"/>
                  </a:solidFill>
                  <a:latin typeface="Times New Roman" panose="02020603050405020304" pitchFamily="18" charset="0"/>
                  <a:ea typeface="宋体" panose="02010600030101010101" pitchFamily="2" charset="-122"/>
                </a:defRPr>
              </a:lvl1pPr>
              <a:lvl2pPr marL="742950" indent="-285750">
                <a:defRPr sz="2300">
                  <a:solidFill>
                    <a:schemeClr val="tx1"/>
                  </a:solidFill>
                  <a:latin typeface="Times New Roman" panose="02020603050405020304" pitchFamily="18" charset="0"/>
                  <a:ea typeface="宋体" panose="02010600030101010101" pitchFamily="2" charset="-122"/>
                </a:defRPr>
              </a:lvl2pPr>
              <a:lvl3pPr marL="1143000" indent="-228600">
                <a:defRPr sz="2300">
                  <a:solidFill>
                    <a:schemeClr val="tx1"/>
                  </a:solidFill>
                  <a:latin typeface="Times New Roman" panose="02020603050405020304" pitchFamily="18" charset="0"/>
                  <a:ea typeface="宋体" panose="02010600030101010101" pitchFamily="2" charset="-122"/>
                </a:defRPr>
              </a:lvl3pPr>
              <a:lvl4pPr marL="1600200" indent="-228600">
                <a:defRPr sz="2300">
                  <a:solidFill>
                    <a:schemeClr val="tx1"/>
                  </a:solidFill>
                  <a:latin typeface="Times New Roman" panose="02020603050405020304" pitchFamily="18" charset="0"/>
                  <a:ea typeface="宋体" panose="02010600030101010101" pitchFamily="2" charset="-122"/>
                </a:defRPr>
              </a:lvl4pPr>
              <a:lvl5pPr marL="2057400" indent="-228600">
                <a:defRPr sz="23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082" name="Rectangle 411"/>
            <p:cNvSpPr>
              <a:spLocks noChangeArrowheads="1"/>
            </p:cNvSpPr>
            <p:nvPr/>
          </p:nvSpPr>
          <p:spPr bwMode="auto">
            <a:xfrm>
              <a:off x="7301" y="4032"/>
              <a:ext cx="6615" cy="7344"/>
            </a:xfrm>
            <a:prstGeom prst="rect">
              <a:avLst/>
            </a:prstGeom>
            <a:noFill/>
            <a:ln w="9525">
              <a:solidFill>
                <a:schemeClr val="hlink"/>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300">
                  <a:solidFill>
                    <a:schemeClr val="tx1"/>
                  </a:solidFill>
                  <a:latin typeface="Times New Roman" panose="02020603050405020304" pitchFamily="18" charset="0"/>
                  <a:ea typeface="宋体" panose="02010600030101010101" pitchFamily="2" charset="-122"/>
                </a:defRPr>
              </a:lvl1pPr>
              <a:lvl2pPr marL="742950" indent="-285750">
                <a:defRPr sz="2300">
                  <a:solidFill>
                    <a:schemeClr val="tx1"/>
                  </a:solidFill>
                  <a:latin typeface="Times New Roman" panose="02020603050405020304" pitchFamily="18" charset="0"/>
                  <a:ea typeface="宋体" panose="02010600030101010101" pitchFamily="2" charset="-122"/>
                </a:defRPr>
              </a:lvl2pPr>
              <a:lvl3pPr marL="1143000" indent="-228600">
                <a:defRPr sz="2300">
                  <a:solidFill>
                    <a:schemeClr val="tx1"/>
                  </a:solidFill>
                  <a:latin typeface="Times New Roman" panose="02020603050405020304" pitchFamily="18" charset="0"/>
                  <a:ea typeface="宋体" panose="02010600030101010101" pitchFamily="2" charset="-122"/>
                </a:defRPr>
              </a:lvl3pPr>
              <a:lvl4pPr marL="1600200" indent="-228600">
                <a:defRPr sz="2300">
                  <a:solidFill>
                    <a:schemeClr val="tx1"/>
                  </a:solidFill>
                  <a:latin typeface="Times New Roman" panose="02020603050405020304" pitchFamily="18" charset="0"/>
                  <a:ea typeface="宋体" panose="02010600030101010101" pitchFamily="2" charset="-122"/>
                </a:defRPr>
              </a:lvl4pPr>
              <a:lvl5pPr marL="2057400" indent="-228600">
                <a:defRPr sz="23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083" name="Rectangle 414"/>
            <p:cNvSpPr>
              <a:spLocks noChangeArrowheads="1"/>
            </p:cNvSpPr>
            <p:nvPr/>
          </p:nvSpPr>
          <p:spPr bwMode="auto">
            <a:xfrm>
              <a:off x="333" y="11616"/>
              <a:ext cx="6648" cy="7343"/>
            </a:xfrm>
            <a:prstGeom prst="rect">
              <a:avLst/>
            </a:prstGeom>
            <a:noFill/>
            <a:ln w="9525">
              <a:solidFill>
                <a:schemeClr val="hlink"/>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300">
                  <a:solidFill>
                    <a:schemeClr val="tx1"/>
                  </a:solidFill>
                  <a:latin typeface="Times New Roman" panose="02020603050405020304" pitchFamily="18" charset="0"/>
                  <a:ea typeface="宋体" panose="02010600030101010101" pitchFamily="2" charset="-122"/>
                </a:defRPr>
              </a:lvl1pPr>
              <a:lvl2pPr marL="742950" indent="-285750">
                <a:defRPr sz="2300">
                  <a:solidFill>
                    <a:schemeClr val="tx1"/>
                  </a:solidFill>
                  <a:latin typeface="Times New Roman" panose="02020603050405020304" pitchFamily="18" charset="0"/>
                  <a:ea typeface="宋体" panose="02010600030101010101" pitchFamily="2" charset="-122"/>
                </a:defRPr>
              </a:lvl2pPr>
              <a:lvl3pPr marL="1143000" indent="-228600">
                <a:defRPr sz="2300">
                  <a:solidFill>
                    <a:schemeClr val="tx1"/>
                  </a:solidFill>
                  <a:latin typeface="Times New Roman" panose="02020603050405020304" pitchFamily="18" charset="0"/>
                  <a:ea typeface="宋体" panose="02010600030101010101" pitchFamily="2" charset="-122"/>
                </a:defRPr>
              </a:lvl3pPr>
              <a:lvl4pPr marL="1600200" indent="-228600">
                <a:defRPr sz="2300">
                  <a:solidFill>
                    <a:schemeClr val="tx1"/>
                  </a:solidFill>
                  <a:latin typeface="Times New Roman" panose="02020603050405020304" pitchFamily="18" charset="0"/>
                  <a:ea typeface="宋体" panose="02010600030101010101" pitchFamily="2" charset="-122"/>
                </a:defRPr>
              </a:lvl4pPr>
              <a:lvl5pPr marL="2057400" indent="-228600">
                <a:defRPr sz="23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084" name="Rectangle 415"/>
            <p:cNvSpPr>
              <a:spLocks noChangeArrowheads="1"/>
            </p:cNvSpPr>
            <p:nvPr/>
          </p:nvSpPr>
          <p:spPr bwMode="auto">
            <a:xfrm>
              <a:off x="7315" y="11616"/>
              <a:ext cx="6608" cy="7343"/>
            </a:xfrm>
            <a:prstGeom prst="rect">
              <a:avLst/>
            </a:prstGeom>
            <a:noFill/>
            <a:ln w="9525">
              <a:solidFill>
                <a:schemeClr val="hlink"/>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300">
                  <a:solidFill>
                    <a:schemeClr val="tx1"/>
                  </a:solidFill>
                  <a:latin typeface="Times New Roman" panose="02020603050405020304" pitchFamily="18" charset="0"/>
                  <a:ea typeface="宋体" panose="02010600030101010101" pitchFamily="2" charset="-122"/>
                </a:defRPr>
              </a:lvl1pPr>
              <a:lvl2pPr marL="742950" indent="-285750">
                <a:defRPr sz="2300">
                  <a:solidFill>
                    <a:schemeClr val="tx1"/>
                  </a:solidFill>
                  <a:latin typeface="Times New Roman" panose="02020603050405020304" pitchFamily="18" charset="0"/>
                  <a:ea typeface="宋体" panose="02010600030101010101" pitchFamily="2" charset="-122"/>
                </a:defRPr>
              </a:lvl2pPr>
              <a:lvl3pPr marL="1143000" indent="-228600">
                <a:defRPr sz="2300">
                  <a:solidFill>
                    <a:schemeClr val="tx1"/>
                  </a:solidFill>
                  <a:latin typeface="Times New Roman" panose="02020603050405020304" pitchFamily="18" charset="0"/>
                  <a:ea typeface="宋体" panose="02010600030101010101" pitchFamily="2" charset="-122"/>
                </a:defRPr>
              </a:lvl3pPr>
              <a:lvl4pPr marL="1600200" indent="-228600">
                <a:defRPr sz="2300">
                  <a:solidFill>
                    <a:schemeClr val="tx1"/>
                  </a:solidFill>
                  <a:latin typeface="Times New Roman" panose="02020603050405020304" pitchFamily="18" charset="0"/>
                  <a:ea typeface="宋体" panose="02010600030101010101" pitchFamily="2" charset="-122"/>
                </a:defRPr>
              </a:lvl4pPr>
              <a:lvl5pPr marL="2057400" indent="-228600">
                <a:defRPr sz="23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085" name="Rectangle 425"/>
            <p:cNvSpPr>
              <a:spLocks noChangeArrowheads="1"/>
            </p:cNvSpPr>
            <p:nvPr/>
          </p:nvSpPr>
          <p:spPr bwMode="auto">
            <a:xfrm>
              <a:off x="327" y="9168"/>
              <a:ext cx="13601" cy="4656"/>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300">
                  <a:solidFill>
                    <a:schemeClr val="tx1"/>
                  </a:solidFill>
                  <a:latin typeface="Times New Roman" panose="02020603050405020304" pitchFamily="18" charset="0"/>
                  <a:ea typeface="宋体" panose="02010600030101010101" pitchFamily="2" charset="-122"/>
                </a:defRPr>
              </a:lvl1pPr>
              <a:lvl2pPr marL="742950" indent="-285750">
                <a:defRPr sz="2300">
                  <a:solidFill>
                    <a:schemeClr val="tx1"/>
                  </a:solidFill>
                  <a:latin typeface="Times New Roman" panose="02020603050405020304" pitchFamily="18" charset="0"/>
                  <a:ea typeface="宋体" panose="02010600030101010101" pitchFamily="2" charset="-122"/>
                </a:defRPr>
              </a:lvl2pPr>
              <a:lvl3pPr marL="1143000" indent="-228600">
                <a:defRPr sz="2300">
                  <a:solidFill>
                    <a:schemeClr val="tx1"/>
                  </a:solidFill>
                  <a:latin typeface="Times New Roman" panose="02020603050405020304" pitchFamily="18" charset="0"/>
                  <a:ea typeface="宋体" panose="02010600030101010101" pitchFamily="2" charset="-122"/>
                </a:defRPr>
              </a:lvl3pPr>
              <a:lvl4pPr marL="1600200" indent="-228600">
                <a:defRPr sz="2300">
                  <a:solidFill>
                    <a:schemeClr val="tx1"/>
                  </a:solidFill>
                  <a:latin typeface="Times New Roman" panose="02020603050405020304" pitchFamily="18" charset="0"/>
                  <a:ea typeface="宋体" panose="02010600030101010101" pitchFamily="2" charset="-122"/>
                </a:defRPr>
              </a:lvl4pPr>
              <a:lvl5pPr marL="2057400" indent="-228600">
                <a:defRPr sz="23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086" name="Rectangle 426"/>
            <p:cNvSpPr>
              <a:spLocks noChangeArrowheads="1"/>
            </p:cNvSpPr>
            <p:nvPr/>
          </p:nvSpPr>
          <p:spPr bwMode="auto">
            <a:xfrm>
              <a:off x="327" y="14304"/>
              <a:ext cx="13601" cy="4656"/>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300">
                  <a:solidFill>
                    <a:schemeClr val="tx1"/>
                  </a:solidFill>
                  <a:latin typeface="Times New Roman" panose="02020603050405020304" pitchFamily="18" charset="0"/>
                  <a:ea typeface="宋体" panose="02010600030101010101" pitchFamily="2" charset="-122"/>
                </a:defRPr>
              </a:lvl1pPr>
              <a:lvl2pPr marL="742950" indent="-285750">
                <a:defRPr sz="2300">
                  <a:solidFill>
                    <a:schemeClr val="tx1"/>
                  </a:solidFill>
                  <a:latin typeface="Times New Roman" panose="02020603050405020304" pitchFamily="18" charset="0"/>
                  <a:ea typeface="宋体" panose="02010600030101010101" pitchFamily="2" charset="-122"/>
                </a:defRPr>
              </a:lvl2pPr>
              <a:lvl3pPr marL="1143000" indent="-228600">
                <a:defRPr sz="2300">
                  <a:solidFill>
                    <a:schemeClr val="tx1"/>
                  </a:solidFill>
                  <a:latin typeface="Times New Roman" panose="02020603050405020304" pitchFamily="18" charset="0"/>
                  <a:ea typeface="宋体" panose="02010600030101010101" pitchFamily="2" charset="-122"/>
                </a:defRPr>
              </a:lvl3pPr>
              <a:lvl4pPr marL="1600200" indent="-228600">
                <a:defRPr sz="2300">
                  <a:solidFill>
                    <a:schemeClr val="tx1"/>
                  </a:solidFill>
                  <a:latin typeface="Times New Roman" panose="02020603050405020304" pitchFamily="18" charset="0"/>
                  <a:ea typeface="宋体" panose="02010600030101010101" pitchFamily="2" charset="-122"/>
                </a:defRPr>
              </a:lvl4pPr>
              <a:lvl5pPr marL="2057400" indent="-228600">
                <a:defRPr sz="23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sp>
        <p:nvSpPr>
          <p:cNvPr id="1074" name="Text Box 378"/>
          <p:cNvSpPr txBox="1">
            <a:spLocks noChangeArrowheads="1"/>
          </p:cNvSpPr>
          <p:nvPr/>
        </p:nvSpPr>
        <p:spPr bwMode="auto">
          <a:xfrm>
            <a:off x="504825" y="27579638"/>
            <a:ext cx="9001125" cy="523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0872" tIns="30436" rIns="60872" bIns="30436">
            <a:spAutoFit/>
          </a:bodyPr>
          <a:lstStyle>
            <a:lvl1pPr defTabSz="609600">
              <a:defRPr sz="2300">
                <a:solidFill>
                  <a:schemeClr val="tx1"/>
                </a:solidFill>
                <a:latin typeface="Times New Roman" panose="02020603050405020304" pitchFamily="18" charset="0"/>
                <a:ea typeface="宋体" panose="02010600030101010101" pitchFamily="2" charset="-122"/>
              </a:defRPr>
            </a:lvl1pPr>
            <a:lvl2pPr marL="742950" indent="-285750" defTabSz="609600">
              <a:defRPr sz="2300">
                <a:solidFill>
                  <a:schemeClr val="tx1"/>
                </a:solidFill>
                <a:latin typeface="Times New Roman" panose="02020603050405020304" pitchFamily="18" charset="0"/>
                <a:ea typeface="宋体" panose="02010600030101010101" pitchFamily="2" charset="-122"/>
              </a:defRPr>
            </a:lvl2pPr>
            <a:lvl3pPr marL="1143000" indent="-228600" defTabSz="609600">
              <a:defRPr sz="2300">
                <a:solidFill>
                  <a:schemeClr val="tx1"/>
                </a:solidFill>
                <a:latin typeface="Times New Roman" panose="02020603050405020304" pitchFamily="18" charset="0"/>
                <a:ea typeface="宋体" panose="02010600030101010101" pitchFamily="2" charset="-122"/>
              </a:defRPr>
            </a:lvl3pPr>
            <a:lvl4pPr marL="1600200" indent="-228600" defTabSz="609600">
              <a:defRPr sz="2300">
                <a:solidFill>
                  <a:schemeClr val="tx1"/>
                </a:solidFill>
                <a:latin typeface="Times New Roman" panose="02020603050405020304" pitchFamily="18" charset="0"/>
                <a:ea typeface="宋体" panose="02010600030101010101" pitchFamily="2" charset="-122"/>
              </a:defRPr>
            </a:lvl4pPr>
            <a:lvl5pPr marL="2057400" indent="-228600" defTabSz="609600">
              <a:defRPr sz="2300">
                <a:solidFill>
                  <a:schemeClr val="tx1"/>
                </a:solidFill>
                <a:latin typeface="Times New Roman" panose="02020603050405020304" pitchFamily="18" charset="0"/>
                <a:ea typeface="宋体" panose="02010600030101010101" pitchFamily="2" charset="-122"/>
              </a:defRPr>
            </a:lvl5pPr>
            <a:lvl6pPr marL="2514600" indent="-228600" algn="ctr" defTabSz="609600"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6pPr>
            <a:lvl7pPr marL="2971800" indent="-228600" algn="ctr" defTabSz="609600"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7pPr>
            <a:lvl8pPr marL="3429000" indent="-228600" algn="ctr" defTabSz="609600"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8pPr>
            <a:lvl9pPr marL="3886200" indent="-228600" algn="ctr" defTabSz="609600"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9pPr>
          </a:lstStyle>
          <a:p>
            <a:pPr algn="just"/>
            <a:r>
              <a:rPr lang="en-GB" altLang="zh-CN" sz="3000" b="1" dirty="0">
                <a:cs typeface="Arial" panose="020B0604020202020204" pitchFamily="34" charset="0"/>
              </a:rPr>
              <a:t>Contact email:   </a:t>
            </a:r>
            <a:r>
              <a:rPr lang="en-GB" altLang="zh-CN" sz="3000" dirty="0" smtClean="0">
                <a:cs typeface="Arial" panose="020B0604020202020204" pitchFamily="34" charset="0"/>
              </a:rPr>
              <a:t>hupo4210@163.com</a:t>
            </a:r>
            <a:endParaRPr lang="en-GB" altLang="zh-CN" sz="3000" dirty="0">
              <a:cs typeface="Arial" panose="020B0604020202020204" pitchFamily="34" charset="0"/>
            </a:endParaRPr>
          </a:p>
        </p:txBody>
      </p:sp>
      <p:pic>
        <p:nvPicPr>
          <p:cNvPr id="1075" name="Picture 7530" descr="logo"/>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5925" y="268288"/>
            <a:ext cx="7864475" cy="146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6" name="Text Box 7533"/>
          <p:cNvSpPr txBox="1">
            <a:spLocks noChangeArrowheads="1"/>
          </p:cNvSpPr>
          <p:nvPr/>
        </p:nvSpPr>
        <p:spPr bwMode="auto">
          <a:xfrm>
            <a:off x="17497425" y="728663"/>
            <a:ext cx="3600450" cy="646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0866" tIns="30432" rIns="60866" bIns="30432">
            <a:spAutoFit/>
          </a:bodyPr>
          <a:lstStyle>
            <a:lvl1pPr defTabSz="609600">
              <a:defRPr sz="2300">
                <a:solidFill>
                  <a:schemeClr val="tx1"/>
                </a:solidFill>
                <a:latin typeface="Times New Roman" panose="02020603050405020304" pitchFamily="18" charset="0"/>
                <a:ea typeface="宋体" panose="02010600030101010101" pitchFamily="2" charset="-122"/>
              </a:defRPr>
            </a:lvl1pPr>
            <a:lvl2pPr marL="742950" indent="-285750" defTabSz="609600">
              <a:defRPr sz="2300">
                <a:solidFill>
                  <a:schemeClr val="tx1"/>
                </a:solidFill>
                <a:latin typeface="Times New Roman" panose="02020603050405020304" pitchFamily="18" charset="0"/>
                <a:ea typeface="宋体" panose="02010600030101010101" pitchFamily="2" charset="-122"/>
              </a:defRPr>
            </a:lvl2pPr>
            <a:lvl3pPr marL="1143000" indent="-228600" defTabSz="609600">
              <a:defRPr sz="2300">
                <a:solidFill>
                  <a:schemeClr val="tx1"/>
                </a:solidFill>
                <a:latin typeface="Times New Roman" panose="02020603050405020304" pitchFamily="18" charset="0"/>
                <a:ea typeface="宋体" panose="02010600030101010101" pitchFamily="2" charset="-122"/>
              </a:defRPr>
            </a:lvl3pPr>
            <a:lvl4pPr marL="1600200" indent="-228600" defTabSz="609600">
              <a:defRPr sz="2300">
                <a:solidFill>
                  <a:schemeClr val="tx1"/>
                </a:solidFill>
                <a:latin typeface="Times New Roman" panose="02020603050405020304" pitchFamily="18" charset="0"/>
                <a:ea typeface="宋体" panose="02010600030101010101" pitchFamily="2" charset="-122"/>
              </a:defRPr>
            </a:lvl4pPr>
            <a:lvl5pPr marL="2057400" indent="-228600" defTabSz="609600">
              <a:defRPr sz="2300">
                <a:solidFill>
                  <a:schemeClr val="tx1"/>
                </a:solidFill>
                <a:latin typeface="Times New Roman" panose="02020603050405020304" pitchFamily="18" charset="0"/>
                <a:ea typeface="宋体" panose="02010600030101010101" pitchFamily="2" charset="-122"/>
              </a:defRPr>
            </a:lvl5pPr>
            <a:lvl6pPr marL="2514600" indent="-228600" algn="ctr" defTabSz="609600"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6pPr>
            <a:lvl7pPr marL="2971800" indent="-228600" algn="ctr" defTabSz="609600"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7pPr>
            <a:lvl8pPr marL="3429000" indent="-228600" algn="ctr" defTabSz="609600"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8pPr>
            <a:lvl9pPr marL="3886200" indent="-228600" algn="ctr" defTabSz="609600"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9pPr>
          </a:lstStyle>
          <a:p>
            <a:pPr algn="just"/>
            <a:r>
              <a:rPr lang="en-GB" altLang="zh-CN" sz="3800" b="1" dirty="0">
                <a:cs typeface="Arial" panose="020B0604020202020204" pitchFamily="34" charset="0"/>
              </a:rPr>
              <a:t>PID: </a:t>
            </a:r>
            <a:r>
              <a:rPr lang="en-GB" altLang="zh-CN" sz="3800" b="1" dirty="0" smtClean="0">
                <a:cs typeface="Arial" panose="020B0604020202020204" pitchFamily="34" charset="0"/>
              </a:rPr>
              <a:t>T</a:t>
            </a:r>
            <a:r>
              <a:rPr lang="en-US" altLang="zh-CN" sz="3800" b="1" dirty="0" smtClean="0">
                <a:cs typeface="Arial" panose="020B0604020202020204" pitchFamily="34" charset="0"/>
              </a:rPr>
              <a:t>ueBIS-32</a:t>
            </a:r>
            <a:endParaRPr lang="en-GB" altLang="zh-CN" sz="3800" b="1" dirty="0">
              <a:cs typeface="Arial" panose="020B0604020202020204" pitchFamily="34" charset="0"/>
            </a:endParaRPr>
          </a:p>
        </p:txBody>
      </p:sp>
      <p:pic>
        <p:nvPicPr>
          <p:cNvPr id="1077" name="Picture 7672" descr="图片15gra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04613" y="27219275"/>
            <a:ext cx="9593262"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8" name="WordArt 7532"/>
          <p:cNvSpPr>
            <a:spLocks noChangeArrowheads="1" noChangeShapeType="1" noTextEdit="1"/>
          </p:cNvSpPr>
          <p:nvPr/>
        </p:nvSpPr>
        <p:spPr bwMode="auto">
          <a:xfrm>
            <a:off x="8443913" y="828675"/>
            <a:ext cx="8640762" cy="52705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en-US" altLang="zh-CN" sz="6000" kern="10">
                <a:solidFill>
                  <a:srgbClr val="336699"/>
                </a:solidFill>
                <a:effectLst>
                  <a:outerShdw dist="45791" dir="2021404" algn="ctr" rotWithShape="0">
                    <a:srgbClr val="B2B2B2">
                      <a:alpha val="79999"/>
                    </a:srgbClr>
                  </a:outerShdw>
                </a:effectLst>
                <a:cs typeface="Times New Roman" panose="02020603050405020304" pitchFamily="18" charset="0"/>
              </a:rPr>
              <a:t>May 28-30, 2017, Chongqing, China</a:t>
            </a:r>
            <a:endParaRPr lang="zh-CN" altLang="en-US" sz="6000" kern="10">
              <a:solidFill>
                <a:srgbClr val="336699"/>
              </a:solidFill>
              <a:effectLst>
                <a:outerShdw dist="45791" dir="2021404" algn="ctr" rotWithShape="0">
                  <a:srgbClr val="B2B2B2">
                    <a:alpha val="79999"/>
                  </a:srgbClr>
                </a:outerShdw>
              </a:effectLst>
              <a:cs typeface="Times New Roman" panose="02020603050405020304" pitchFamily="18" charset="0"/>
            </a:endParaRPr>
          </a:p>
        </p:txBody>
      </p:sp>
      <p:pic>
        <p:nvPicPr>
          <p:cNvPr id="1079" name="Picture 73" descr="D:\工作台\社会工作\CCDC Poster\ccdcposter模版\ccdc17PosterE600x800\图片17gray.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23650" y="27181175"/>
            <a:ext cx="9593263"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85"/>
          <p:cNvSpPr>
            <a:spLocks noChangeArrowheads="1"/>
          </p:cNvSpPr>
          <p:nvPr/>
        </p:nvSpPr>
        <p:spPr bwMode="auto">
          <a:xfrm>
            <a:off x="0" y="0"/>
            <a:ext cx="216027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1227857815"/>
              </p:ext>
            </p:extLst>
          </p:nvPr>
        </p:nvGraphicFramePr>
        <p:xfrm>
          <a:off x="2813723" y="18290232"/>
          <a:ext cx="2721865" cy="360040"/>
        </p:xfrm>
        <a:graphic>
          <a:graphicData uri="http://schemas.openxmlformats.org/presentationml/2006/ole">
            <mc:AlternateContent xmlns:mc="http://schemas.openxmlformats.org/markup-compatibility/2006">
              <mc:Choice xmlns:v="urn:schemas-microsoft-com:vml" Requires="v">
                <p:oleObj spid="_x0000_s1363" name="Equation" r:id="rId8" imgW="1562040" imgH="228600" progId="Equation.DSMT4">
                  <p:embed/>
                </p:oleObj>
              </mc:Choice>
              <mc:Fallback>
                <p:oleObj name="Equation" r:id="rId8" imgW="1562040" imgH="228600" progId="Equation.DSMT4">
                  <p:embed/>
                  <p:pic>
                    <p:nvPicPr>
                      <p:cNvPr id="0" name=""/>
                      <p:cNvPicPr/>
                      <p:nvPr/>
                    </p:nvPicPr>
                    <p:blipFill>
                      <a:blip r:embed="rId9"/>
                      <a:stretch>
                        <a:fillRect/>
                      </a:stretch>
                    </p:blipFill>
                    <p:spPr>
                      <a:xfrm>
                        <a:off x="2813723" y="18290232"/>
                        <a:ext cx="2721865" cy="360040"/>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906595654"/>
              </p:ext>
            </p:extLst>
          </p:nvPr>
        </p:nvGraphicFramePr>
        <p:xfrm>
          <a:off x="8280400" y="18843518"/>
          <a:ext cx="2155825" cy="373037"/>
        </p:xfrm>
        <a:graphic>
          <a:graphicData uri="http://schemas.openxmlformats.org/presentationml/2006/ole">
            <mc:AlternateContent xmlns:mc="http://schemas.openxmlformats.org/markup-compatibility/2006">
              <mc:Choice xmlns:v="urn:schemas-microsoft-com:vml" Requires="v">
                <p:oleObj spid="_x0000_s1364" name="Equation" r:id="rId10" imgW="1002960" imgH="203040" progId="Equation.DSMT4">
                  <p:embed/>
                </p:oleObj>
              </mc:Choice>
              <mc:Fallback>
                <p:oleObj name="Equation" r:id="rId10" imgW="1002960" imgH="203040" progId="Equation.DSMT4">
                  <p:embed/>
                  <p:pic>
                    <p:nvPicPr>
                      <p:cNvPr id="0" name=""/>
                      <p:cNvPicPr/>
                      <p:nvPr/>
                    </p:nvPicPr>
                    <p:blipFill>
                      <a:blip r:embed="rId11"/>
                      <a:stretch>
                        <a:fillRect/>
                      </a:stretch>
                    </p:blipFill>
                    <p:spPr>
                      <a:xfrm>
                        <a:off x="8280400" y="18843518"/>
                        <a:ext cx="2155825" cy="373037"/>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371342643"/>
              </p:ext>
            </p:extLst>
          </p:nvPr>
        </p:nvGraphicFramePr>
        <p:xfrm>
          <a:off x="5005387" y="18835221"/>
          <a:ext cx="1115443" cy="389632"/>
        </p:xfrm>
        <a:graphic>
          <a:graphicData uri="http://schemas.openxmlformats.org/presentationml/2006/ole">
            <mc:AlternateContent xmlns:mc="http://schemas.openxmlformats.org/markup-compatibility/2006">
              <mc:Choice xmlns:v="urn:schemas-microsoft-com:vml" Requires="v">
                <p:oleObj spid="_x0000_s1365" name="Equation" r:id="rId12" imgW="609480" imgH="203040" progId="Equation.DSMT4">
                  <p:embed/>
                </p:oleObj>
              </mc:Choice>
              <mc:Fallback>
                <p:oleObj name="Equation" r:id="rId12" imgW="609480" imgH="203040" progId="Equation.DSMT4">
                  <p:embed/>
                  <p:pic>
                    <p:nvPicPr>
                      <p:cNvPr id="0" name=""/>
                      <p:cNvPicPr/>
                      <p:nvPr/>
                    </p:nvPicPr>
                    <p:blipFill>
                      <a:blip r:embed="rId13"/>
                      <a:stretch>
                        <a:fillRect/>
                      </a:stretch>
                    </p:blipFill>
                    <p:spPr>
                      <a:xfrm>
                        <a:off x="5005387" y="18835221"/>
                        <a:ext cx="1115443" cy="389632"/>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850560768"/>
              </p:ext>
            </p:extLst>
          </p:nvPr>
        </p:nvGraphicFramePr>
        <p:xfrm>
          <a:off x="5566084" y="20859897"/>
          <a:ext cx="1759832" cy="338577"/>
        </p:xfrm>
        <a:graphic>
          <a:graphicData uri="http://schemas.openxmlformats.org/presentationml/2006/ole">
            <mc:AlternateContent xmlns:mc="http://schemas.openxmlformats.org/markup-compatibility/2006">
              <mc:Choice xmlns:v="urn:schemas-microsoft-com:vml" Requires="v">
                <p:oleObj spid="_x0000_s1366" name="Equation" r:id="rId14" imgW="838080" imgH="203040" progId="Equation.DSMT4">
                  <p:embed/>
                </p:oleObj>
              </mc:Choice>
              <mc:Fallback>
                <p:oleObj name="Equation" r:id="rId14" imgW="838080" imgH="203040" progId="Equation.DSMT4">
                  <p:embed/>
                  <p:pic>
                    <p:nvPicPr>
                      <p:cNvPr id="0" name=""/>
                      <p:cNvPicPr/>
                      <p:nvPr/>
                    </p:nvPicPr>
                    <p:blipFill>
                      <a:blip r:embed="rId15"/>
                      <a:stretch>
                        <a:fillRect/>
                      </a:stretch>
                    </p:blipFill>
                    <p:spPr>
                      <a:xfrm>
                        <a:off x="5566084" y="20859897"/>
                        <a:ext cx="1759832" cy="338577"/>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476865239"/>
              </p:ext>
            </p:extLst>
          </p:nvPr>
        </p:nvGraphicFramePr>
        <p:xfrm>
          <a:off x="5562214" y="22126489"/>
          <a:ext cx="1368152" cy="499693"/>
        </p:xfrm>
        <a:graphic>
          <a:graphicData uri="http://schemas.openxmlformats.org/presentationml/2006/ole">
            <mc:AlternateContent xmlns:mc="http://schemas.openxmlformats.org/markup-compatibility/2006">
              <mc:Choice xmlns:v="urn:schemas-microsoft-com:vml" Requires="v">
                <p:oleObj spid="_x0000_s1367" name="Equation" r:id="rId16" imgW="457200" imgH="241200" progId="Equation.DSMT4">
                  <p:embed/>
                </p:oleObj>
              </mc:Choice>
              <mc:Fallback>
                <p:oleObj name="Equation" r:id="rId16" imgW="457200" imgH="241200" progId="Equation.DSMT4">
                  <p:embed/>
                  <p:pic>
                    <p:nvPicPr>
                      <p:cNvPr id="0" name=""/>
                      <p:cNvPicPr/>
                      <p:nvPr/>
                    </p:nvPicPr>
                    <p:blipFill>
                      <a:blip r:embed="rId17"/>
                      <a:stretch>
                        <a:fillRect/>
                      </a:stretch>
                    </p:blipFill>
                    <p:spPr>
                      <a:xfrm>
                        <a:off x="5562214" y="22126489"/>
                        <a:ext cx="1368152" cy="499693"/>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1511837993"/>
              </p:ext>
            </p:extLst>
          </p:nvPr>
        </p:nvGraphicFramePr>
        <p:xfrm>
          <a:off x="3384526" y="23347494"/>
          <a:ext cx="446434" cy="539587"/>
        </p:xfrm>
        <a:graphic>
          <a:graphicData uri="http://schemas.openxmlformats.org/presentationml/2006/ole">
            <mc:AlternateContent xmlns:mc="http://schemas.openxmlformats.org/markup-compatibility/2006">
              <mc:Choice xmlns:v="urn:schemas-microsoft-com:vml" Requires="v">
                <p:oleObj spid="_x0000_s1368" name="Equation" r:id="rId18" imgW="152280" imgH="228600" progId="Equation.DSMT4">
                  <p:embed/>
                </p:oleObj>
              </mc:Choice>
              <mc:Fallback>
                <p:oleObj name="Equation" r:id="rId18" imgW="152280" imgH="228600" progId="Equation.DSMT4">
                  <p:embed/>
                  <p:pic>
                    <p:nvPicPr>
                      <p:cNvPr id="0" name=""/>
                      <p:cNvPicPr/>
                      <p:nvPr/>
                    </p:nvPicPr>
                    <p:blipFill>
                      <a:blip r:embed="rId19"/>
                      <a:stretch>
                        <a:fillRect/>
                      </a:stretch>
                    </p:blipFill>
                    <p:spPr>
                      <a:xfrm>
                        <a:off x="3384526" y="23347494"/>
                        <a:ext cx="446434" cy="539587"/>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2954023199"/>
              </p:ext>
            </p:extLst>
          </p:nvPr>
        </p:nvGraphicFramePr>
        <p:xfrm>
          <a:off x="4394199" y="23330792"/>
          <a:ext cx="482600" cy="568325"/>
        </p:xfrm>
        <a:graphic>
          <a:graphicData uri="http://schemas.openxmlformats.org/presentationml/2006/ole">
            <mc:AlternateContent xmlns:mc="http://schemas.openxmlformats.org/markup-compatibility/2006">
              <mc:Choice xmlns:v="urn:schemas-microsoft-com:vml" Requires="v">
                <p:oleObj spid="_x0000_s1369" name="Equation" r:id="rId20" imgW="164880" imgH="241200" progId="Equation.DSMT4">
                  <p:embed/>
                </p:oleObj>
              </mc:Choice>
              <mc:Fallback>
                <p:oleObj name="Equation" r:id="rId20" imgW="164880" imgH="241200" progId="Equation.DSMT4">
                  <p:embed/>
                  <p:pic>
                    <p:nvPicPr>
                      <p:cNvPr id="0" name="对象 10"/>
                      <p:cNvPicPr>
                        <a:picLocks noChangeAspect="1" noChangeArrowheads="1"/>
                      </p:cNvPicPr>
                      <p:nvPr/>
                    </p:nvPicPr>
                    <p:blipFill>
                      <a:blip r:embed="rId21"/>
                      <a:srcRect/>
                      <a:stretch>
                        <a:fillRect/>
                      </a:stretch>
                    </p:blipFill>
                    <p:spPr bwMode="auto">
                      <a:xfrm>
                        <a:off x="4394199" y="23330792"/>
                        <a:ext cx="48260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2336184897"/>
              </p:ext>
            </p:extLst>
          </p:nvPr>
        </p:nvGraphicFramePr>
        <p:xfrm>
          <a:off x="6192838" y="22431491"/>
          <a:ext cx="1504929" cy="492994"/>
        </p:xfrm>
        <a:graphic>
          <a:graphicData uri="http://schemas.openxmlformats.org/presentationml/2006/ole">
            <mc:AlternateContent xmlns:mc="http://schemas.openxmlformats.org/markup-compatibility/2006">
              <mc:Choice xmlns:v="urn:schemas-microsoft-com:vml" Requires="v">
                <p:oleObj spid="_x0000_s1370" name="Equation" r:id="rId22" imgW="736560" imgH="241200" progId="Equation.DSMT4">
                  <p:embed/>
                </p:oleObj>
              </mc:Choice>
              <mc:Fallback>
                <p:oleObj name="Equation" r:id="rId22" imgW="736560" imgH="241200" progId="Equation.DSMT4">
                  <p:embed/>
                  <p:pic>
                    <p:nvPicPr>
                      <p:cNvPr id="0" name=""/>
                      <p:cNvPicPr/>
                      <p:nvPr/>
                    </p:nvPicPr>
                    <p:blipFill>
                      <a:blip r:embed="rId23"/>
                      <a:stretch>
                        <a:fillRect/>
                      </a:stretch>
                    </p:blipFill>
                    <p:spPr>
                      <a:xfrm>
                        <a:off x="6192838" y="22431491"/>
                        <a:ext cx="1504929" cy="492994"/>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2909077799"/>
              </p:ext>
            </p:extLst>
          </p:nvPr>
        </p:nvGraphicFramePr>
        <p:xfrm>
          <a:off x="8443913" y="22428085"/>
          <a:ext cx="1642002" cy="512395"/>
        </p:xfrm>
        <a:graphic>
          <a:graphicData uri="http://schemas.openxmlformats.org/presentationml/2006/ole">
            <mc:AlternateContent xmlns:mc="http://schemas.openxmlformats.org/markup-compatibility/2006">
              <mc:Choice xmlns:v="urn:schemas-microsoft-com:vml" Requires="v">
                <p:oleObj spid="_x0000_s1371" name="Equation" r:id="rId24" imgW="711000" imgH="241200" progId="Equation.DSMT4">
                  <p:embed/>
                </p:oleObj>
              </mc:Choice>
              <mc:Fallback>
                <p:oleObj name="Equation" r:id="rId24" imgW="711000" imgH="241200" progId="Equation.DSMT4">
                  <p:embed/>
                  <p:pic>
                    <p:nvPicPr>
                      <p:cNvPr id="0" name=""/>
                      <p:cNvPicPr/>
                      <p:nvPr/>
                    </p:nvPicPr>
                    <p:blipFill>
                      <a:blip r:embed="rId25"/>
                      <a:stretch>
                        <a:fillRect/>
                      </a:stretch>
                    </p:blipFill>
                    <p:spPr>
                      <a:xfrm>
                        <a:off x="8443913" y="22428085"/>
                        <a:ext cx="1642002" cy="512395"/>
                      </a:xfrm>
                      <a:prstGeom prst="rect">
                        <a:avLst/>
                      </a:prstGeom>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2045565439"/>
              </p:ext>
            </p:extLst>
          </p:nvPr>
        </p:nvGraphicFramePr>
        <p:xfrm>
          <a:off x="3368152" y="22826736"/>
          <a:ext cx="1637235" cy="432048"/>
        </p:xfrm>
        <a:graphic>
          <a:graphicData uri="http://schemas.openxmlformats.org/presentationml/2006/ole">
            <mc:AlternateContent xmlns:mc="http://schemas.openxmlformats.org/markup-compatibility/2006">
              <mc:Choice xmlns:v="urn:schemas-microsoft-com:vml" Requires="v">
                <p:oleObj spid="_x0000_s1372" name="Equation" r:id="rId26" imgW="914400" imgH="241200" progId="Equation.DSMT4">
                  <p:embed/>
                </p:oleObj>
              </mc:Choice>
              <mc:Fallback>
                <p:oleObj name="Equation" r:id="rId26" imgW="914400" imgH="241200" progId="Equation.DSMT4">
                  <p:embed/>
                  <p:pic>
                    <p:nvPicPr>
                      <p:cNvPr id="0" name=""/>
                      <p:cNvPicPr/>
                      <p:nvPr/>
                    </p:nvPicPr>
                    <p:blipFill>
                      <a:blip r:embed="rId27"/>
                      <a:stretch>
                        <a:fillRect/>
                      </a:stretch>
                    </p:blipFill>
                    <p:spPr>
                      <a:xfrm>
                        <a:off x="3368152" y="22826736"/>
                        <a:ext cx="1637235" cy="432048"/>
                      </a:xfrm>
                      <a:prstGeom prst="rect">
                        <a:avLst/>
                      </a:prstGeom>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2741092415"/>
              </p:ext>
            </p:extLst>
          </p:nvPr>
        </p:nvGraphicFramePr>
        <p:xfrm>
          <a:off x="1944366" y="22403413"/>
          <a:ext cx="446087" cy="539750"/>
        </p:xfrm>
        <a:graphic>
          <a:graphicData uri="http://schemas.openxmlformats.org/presentationml/2006/ole">
            <mc:AlternateContent xmlns:mc="http://schemas.openxmlformats.org/markup-compatibility/2006">
              <mc:Choice xmlns:v="urn:schemas-microsoft-com:vml" Requires="v">
                <p:oleObj spid="_x0000_s1373" name="Equation" r:id="rId28" imgW="152280" imgH="228600" progId="Equation.DSMT4">
                  <p:embed/>
                </p:oleObj>
              </mc:Choice>
              <mc:Fallback>
                <p:oleObj name="Equation" r:id="rId28" imgW="152280" imgH="228600" progId="Equation.DSMT4">
                  <p:embed/>
                  <p:pic>
                    <p:nvPicPr>
                      <p:cNvPr id="0" name="对象 10"/>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944366" y="22403413"/>
                        <a:ext cx="446087"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1984550184"/>
              </p:ext>
            </p:extLst>
          </p:nvPr>
        </p:nvGraphicFramePr>
        <p:xfrm>
          <a:off x="2664446" y="22403413"/>
          <a:ext cx="482600" cy="568325"/>
        </p:xfrm>
        <a:graphic>
          <a:graphicData uri="http://schemas.openxmlformats.org/presentationml/2006/ole">
            <mc:AlternateContent xmlns:mc="http://schemas.openxmlformats.org/markup-compatibility/2006">
              <mc:Choice xmlns:v="urn:schemas-microsoft-com:vml" Requires="v">
                <p:oleObj spid="_x0000_s1374" name="Equation" r:id="rId30" imgW="164880" imgH="241200" progId="Equation.DSMT4">
                  <p:embed/>
                </p:oleObj>
              </mc:Choice>
              <mc:Fallback>
                <p:oleObj name="Equation" r:id="rId30" imgW="164880" imgH="241200" progId="Equation.DSMT4">
                  <p:embed/>
                  <p:pic>
                    <p:nvPicPr>
                      <p:cNvPr id="0" name="对象 12"/>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2664446" y="22403413"/>
                        <a:ext cx="48260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259846443"/>
              </p:ext>
            </p:extLst>
          </p:nvPr>
        </p:nvGraphicFramePr>
        <p:xfrm>
          <a:off x="6120830" y="23385594"/>
          <a:ext cx="1504950" cy="493713"/>
        </p:xfrm>
        <a:graphic>
          <a:graphicData uri="http://schemas.openxmlformats.org/presentationml/2006/ole">
            <mc:AlternateContent xmlns:mc="http://schemas.openxmlformats.org/markup-compatibility/2006">
              <mc:Choice xmlns:v="urn:schemas-microsoft-com:vml" Requires="v">
                <p:oleObj spid="_x0000_s1375" name="Equation" r:id="rId32" imgW="736560" imgH="241200" progId="Equation.DSMT4">
                  <p:embed/>
                </p:oleObj>
              </mc:Choice>
              <mc:Fallback>
                <p:oleObj name="Equation" r:id="rId32" imgW="736560" imgH="241200" progId="Equation.DSMT4">
                  <p:embed/>
                  <p:pic>
                    <p:nvPicPr>
                      <p:cNvPr id="0" name="对象 13"/>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6120830" y="23385594"/>
                        <a:ext cx="150495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252" name="Picture 228"/>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13842833" y="11593488"/>
            <a:ext cx="4333711" cy="3150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 name="对象 2"/>
          <p:cNvGraphicFramePr>
            <a:graphicFrameLocks noChangeAspect="1"/>
          </p:cNvGraphicFramePr>
          <p:nvPr>
            <p:extLst>
              <p:ext uri="{D42A27DB-BD31-4B8C-83A1-F6EECF244321}">
                <p14:modId xmlns:p14="http://schemas.microsoft.com/office/powerpoint/2010/main" val="496448118"/>
              </p:ext>
            </p:extLst>
          </p:nvPr>
        </p:nvGraphicFramePr>
        <p:xfrm>
          <a:off x="14571663" y="23701375"/>
          <a:ext cx="728662" cy="407988"/>
        </p:xfrm>
        <a:graphic>
          <a:graphicData uri="http://schemas.openxmlformats.org/presentationml/2006/ole">
            <mc:AlternateContent xmlns:mc="http://schemas.openxmlformats.org/markup-compatibility/2006">
              <mc:Choice xmlns:v="urn:schemas-microsoft-com:vml" Requires="v">
                <p:oleObj spid="_x0000_s1376" name="Equation" r:id="rId35" imgW="406080" imgH="228600" progId="Equation.DSMT4">
                  <p:embed/>
                </p:oleObj>
              </mc:Choice>
              <mc:Fallback>
                <p:oleObj name="Equation" r:id="rId35" imgW="406080" imgH="228600" progId="Equation.DSMT4">
                  <p:embed/>
                  <p:pic>
                    <p:nvPicPr>
                      <p:cNvPr id="0" name="对象 16"/>
                      <p:cNvPicPr>
                        <a:picLocks noChangeAspect="1" noChangeArrowheads="1"/>
                      </p:cNvPicPr>
                      <p:nvPr/>
                    </p:nvPicPr>
                    <p:blipFill>
                      <a:blip r:embed="rId36"/>
                      <a:srcRect/>
                      <a:stretch>
                        <a:fillRect/>
                      </a:stretch>
                    </p:blipFill>
                    <p:spPr bwMode="auto">
                      <a:xfrm>
                        <a:off x="14571663" y="23701375"/>
                        <a:ext cx="728662"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500333659"/>
              </p:ext>
            </p:extLst>
          </p:nvPr>
        </p:nvGraphicFramePr>
        <p:xfrm>
          <a:off x="14545766" y="23271228"/>
          <a:ext cx="728662" cy="407988"/>
        </p:xfrm>
        <a:graphic>
          <a:graphicData uri="http://schemas.openxmlformats.org/presentationml/2006/ole">
            <mc:AlternateContent xmlns:mc="http://schemas.openxmlformats.org/markup-compatibility/2006">
              <mc:Choice xmlns:v="urn:schemas-microsoft-com:vml" Requires="v">
                <p:oleObj spid="_x0000_s1377" name="Equation" r:id="rId37" imgW="406080" imgH="228600" progId="Equation.DSMT4">
                  <p:embed/>
                </p:oleObj>
              </mc:Choice>
              <mc:Fallback>
                <p:oleObj name="Equation" r:id="rId37" imgW="406080" imgH="228600" progId="Equation.DSMT4">
                  <p:embed/>
                  <p:pic>
                    <p:nvPicPr>
                      <p:cNvPr id="0" name="对象 2"/>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14545766" y="23271228"/>
                        <a:ext cx="728662"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860425" rtl="0" eaLnBrk="0" fontAlgn="base" latinLnBrk="0" hangingPunct="0">
          <a:lnSpc>
            <a:spcPct val="100000"/>
          </a:lnSpc>
          <a:spcBef>
            <a:spcPct val="50000"/>
          </a:spcBef>
          <a:spcAft>
            <a:spcPct val="0"/>
          </a:spcAft>
          <a:buClrTx/>
          <a:buSzTx/>
          <a:buFontTx/>
          <a:buNone/>
          <a:tabLst/>
          <a:defRPr kumimoji="0" lang="en-GB" sz="23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860425" rtl="0" eaLnBrk="0" fontAlgn="base" latinLnBrk="0" hangingPunct="0">
          <a:lnSpc>
            <a:spcPct val="100000"/>
          </a:lnSpc>
          <a:spcBef>
            <a:spcPct val="50000"/>
          </a:spcBef>
          <a:spcAft>
            <a:spcPct val="0"/>
          </a:spcAft>
          <a:buClrTx/>
          <a:buSzTx/>
          <a:buFontTx/>
          <a:buNone/>
          <a:tabLst/>
          <a:defRPr kumimoji="0" lang="en-GB" sz="23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4613</TotalTime>
  <Words>1008</Words>
  <Application>Microsoft Office PowerPoint</Application>
  <PresentationFormat>自定义</PresentationFormat>
  <Paragraphs>50</Paragraphs>
  <Slides>1</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1</vt:i4>
      </vt:variant>
    </vt:vector>
  </HeadingPairs>
  <TitlesOfParts>
    <vt:vector size="4" baseType="lpstr">
      <vt:lpstr>Default Design</vt:lpstr>
      <vt:lpstr>Equation</vt:lpstr>
      <vt:lpstr>MathType 6.0 Equation</vt:lpstr>
      <vt:lpstr>Improved Prim Algorithm and Its Application in Unmanned Aerial Vehicle Cruise System</vt:lpstr>
    </vt:vector>
  </TitlesOfParts>
  <Company>IMMPETUS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IMMPETUS: THE FUTURE DIRECTIONS</dc:title>
  <dc:creator>Vanessa Dalton</dc:creator>
  <cp:lastModifiedBy>Sky123.Org</cp:lastModifiedBy>
  <cp:revision>299</cp:revision>
  <cp:lastPrinted>2000-05-22T15:29:58Z</cp:lastPrinted>
  <dcterms:created xsi:type="dcterms:W3CDTF">2000-03-21T10:33:07Z</dcterms:created>
  <dcterms:modified xsi:type="dcterms:W3CDTF">2017-04-17T01:32:30Z</dcterms:modified>
</cp:coreProperties>
</file>