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1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3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4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72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1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6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50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6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D461-8396-48B7-BAC9-B159CD9215DC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B7E1A-1E97-4709-9E9B-27AED8B6B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64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음식 전쟁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 smtClean="0"/>
              <a:t>2015180041</a:t>
            </a:r>
          </a:p>
          <a:p>
            <a:pPr algn="r"/>
            <a:r>
              <a:rPr lang="ko-KR" altLang="en-US" dirty="0" smtClean="0"/>
              <a:t>최    용    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0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9300" y="479424"/>
            <a:ext cx="4229100" cy="5811838"/>
          </a:xfrm>
        </p:spPr>
        <p:txBody>
          <a:bodyPr>
            <a:normAutofit/>
          </a:bodyPr>
          <a:lstStyle/>
          <a:p>
            <a:pPr algn="just"/>
            <a:r>
              <a:rPr lang="ko-KR" altLang="en-US" sz="3600" dirty="0" smtClean="0"/>
              <a:t>천하제일 </a:t>
            </a:r>
            <a:r>
              <a:rPr lang="ko-KR" altLang="en-US" sz="3600" dirty="0" err="1" smtClean="0"/>
              <a:t>음식대회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        </a:t>
            </a:r>
            <a:r>
              <a:rPr lang="ko-KR" altLang="en-US" sz="4800" dirty="0" err="1" smtClean="0"/>
              <a:t>츄</a:t>
            </a:r>
            <a:r>
              <a:rPr lang="ko-KR" altLang="en-US" sz="4800" dirty="0" smtClean="0"/>
              <a:t> 라 이  대 전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87" y="56356"/>
            <a:ext cx="4581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3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천하제일 </a:t>
            </a:r>
            <a:r>
              <a:rPr lang="ko-KR" altLang="en-US" dirty="0" err="1" smtClean="0"/>
              <a:t>음식대회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가장 맛있는 음식이 무엇인지를 가리기 위해서 각 국의 사람들이 상대방 국가의 캐릭터들에게 음식을 먹인다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 국가마다 다양한 음식을 먹이는 캐릭터가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고유의 공격 방식과 이동 방식을 가진다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Ex) </a:t>
            </a:r>
            <a:r>
              <a:rPr lang="ko-KR" altLang="en-US" dirty="0" smtClean="0"/>
              <a:t>한국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비빔밥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근접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중거리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떡갈비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원거리</a:t>
            </a:r>
            <a:r>
              <a:rPr lang="en-US" altLang="ko-KR" dirty="0" smtClean="0"/>
              <a:t>)…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</a:t>
            </a:r>
            <a:r>
              <a:rPr lang="ko-KR" altLang="en-US" dirty="0" smtClean="0"/>
              <a:t>영국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하기스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근접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피시앤칩스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중거리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밀크티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원거리</a:t>
            </a:r>
            <a:r>
              <a:rPr lang="en-US" altLang="ko-KR" dirty="0" smtClean="0"/>
              <a:t>),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86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58570"/>
            <a:ext cx="6667500" cy="5924550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9" idx="3"/>
            <a:endCxn id="12" idx="1"/>
          </p:cNvCxnSpPr>
          <p:nvPr/>
        </p:nvCxnSpPr>
        <p:spPr>
          <a:xfrm>
            <a:off x="2419350" y="946836"/>
            <a:ext cx="565150" cy="647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" y="623670"/>
            <a:ext cx="236220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각 성채는 각국의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도시 이름으로 만든다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4500" y="1270001"/>
            <a:ext cx="609600" cy="6476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80200" y="1150156"/>
            <a:ext cx="730250" cy="8498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7" idx="1"/>
            <a:endCxn id="15" idx="3"/>
          </p:cNvCxnSpPr>
          <p:nvPr/>
        </p:nvCxnSpPr>
        <p:spPr>
          <a:xfrm flipH="1" flipV="1">
            <a:off x="7410450" y="1575100"/>
            <a:ext cx="1816100" cy="993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226550" y="1968473"/>
            <a:ext cx="267970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플레이하는 국가의 캐릭터들이 표시되며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시간당 제공되는 자원을 일정량 소비해서 소환 가능하다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/>
          <p:cNvCxnSpPr>
            <a:stCxn id="41" idx="3"/>
            <a:endCxn id="42" idx="1"/>
          </p:cNvCxnSpPr>
          <p:nvPr/>
        </p:nvCxnSpPr>
        <p:spPr>
          <a:xfrm flipV="1">
            <a:off x="2895600" y="3014546"/>
            <a:ext cx="266700" cy="1210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787" y="3486875"/>
            <a:ext cx="2690813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자신의 진영에 캐릭터를 소환할 수 있으며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소환된 캐릭터는 가까운 적 진영으로 향하고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만나는 적을 공격한다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62300" y="2698256"/>
            <a:ext cx="533400" cy="6325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8"/>
          <p:cNvSpPr txBox="1"/>
          <p:nvPr/>
        </p:nvSpPr>
        <p:spPr>
          <a:xfrm>
            <a:off x="9385300" y="4791373"/>
            <a:ext cx="2362200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solidFill>
                  <a:schemeClr val="bg1"/>
                </a:solidFill>
              </a:rPr>
              <a:t>각 </a:t>
            </a:r>
            <a:r>
              <a:rPr lang="ko-KR" altLang="en-US" dirty="0" err="1" smtClean="0">
                <a:solidFill>
                  <a:schemeClr val="bg1"/>
                </a:solidFill>
              </a:rPr>
              <a:t>유닛별로</a:t>
            </a:r>
            <a:r>
              <a:rPr lang="ko-KR" altLang="en-US" dirty="0" smtClean="0">
                <a:solidFill>
                  <a:schemeClr val="bg1"/>
                </a:solidFill>
              </a:rPr>
              <a:t> 공격력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방어력 등의 </a:t>
            </a:r>
            <a:r>
              <a:rPr lang="ko-KR" altLang="en-US" dirty="0" err="1" smtClean="0">
                <a:solidFill>
                  <a:schemeClr val="bg1"/>
                </a:solidFill>
              </a:rPr>
              <a:t>스탯이</a:t>
            </a:r>
            <a:r>
              <a:rPr lang="ko-KR" altLang="en-US" dirty="0" smtClean="0">
                <a:solidFill>
                  <a:schemeClr val="bg1"/>
                </a:solidFill>
              </a:rPr>
              <a:t> 있어서 다양한 전투 양상을 이끈다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8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109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Theme</vt:lpstr>
      <vt:lpstr>음식 전쟁 </vt:lpstr>
      <vt:lpstr>천하제일 음식대회          츄 라 이  대 전</vt:lpstr>
      <vt:lpstr>천하제일 음식대회 - 컨셉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음식 전쟁</dc:title>
  <dc:creator>user</dc:creator>
  <cp:lastModifiedBy>user</cp:lastModifiedBy>
  <cp:revision>6</cp:revision>
  <dcterms:created xsi:type="dcterms:W3CDTF">2017-09-14T05:14:16Z</dcterms:created>
  <dcterms:modified xsi:type="dcterms:W3CDTF">2017-09-14T06:06:56Z</dcterms:modified>
</cp:coreProperties>
</file>