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711696F-C16D-45EA-ADA7-BEDCFA3512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>
        <p:scale>
          <a:sx n="50" d="100"/>
          <a:sy n="50" d="100"/>
        </p:scale>
        <p:origin x="0" y="0"/>
      </p:cViewPr>
      <p:guideLst>
        <p:guide orient="horz" pos="3239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00" Type="http://schemas.openxmlformats.org/officeDocument/2006/relationships/slide" Target="slides/slide98.xml"  /><Relationship Id="rId101" Type="http://schemas.openxmlformats.org/officeDocument/2006/relationships/slide" Target="slides/slide99.xml"  /><Relationship Id="rId102" Type="http://schemas.openxmlformats.org/officeDocument/2006/relationships/slide" Target="slides/slide100.xml"  /><Relationship Id="rId103" Type="http://schemas.openxmlformats.org/officeDocument/2006/relationships/slide" Target="slides/slide101.xml"  /><Relationship Id="rId104" Type="http://schemas.openxmlformats.org/officeDocument/2006/relationships/slide" Target="slides/slide102.xml"  /><Relationship Id="rId105" Type="http://schemas.openxmlformats.org/officeDocument/2006/relationships/slide" Target="slides/slide103.xml"  /><Relationship Id="rId106" Type="http://schemas.openxmlformats.org/officeDocument/2006/relationships/slide" Target="slides/slide104.xml"  /><Relationship Id="rId107" Type="http://schemas.openxmlformats.org/officeDocument/2006/relationships/slide" Target="slides/slide105.xml"  /><Relationship Id="rId108" Type="http://schemas.openxmlformats.org/officeDocument/2006/relationships/slide" Target="slides/slide106.xml"  /><Relationship Id="rId109" Type="http://schemas.openxmlformats.org/officeDocument/2006/relationships/slide" Target="slides/slide107.xml"  /><Relationship Id="rId11" Type="http://schemas.openxmlformats.org/officeDocument/2006/relationships/slide" Target="slides/slide9.xml"  /><Relationship Id="rId110" Type="http://schemas.openxmlformats.org/officeDocument/2006/relationships/slide" Target="slides/slide108.xml"  /><Relationship Id="rId111" Type="http://schemas.openxmlformats.org/officeDocument/2006/relationships/slide" Target="slides/slide109.xml"  /><Relationship Id="rId112" Type="http://schemas.openxmlformats.org/officeDocument/2006/relationships/slide" Target="slides/slide110.xml"  /><Relationship Id="rId113" Type="http://schemas.openxmlformats.org/officeDocument/2006/relationships/slide" Target="slides/slide111.xml"  /><Relationship Id="rId114" Type="http://schemas.openxmlformats.org/officeDocument/2006/relationships/slide" Target="slides/slide112.xml"  /><Relationship Id="rId115" Type="http://schemas.openxmlformats.org/officeDocument/2006/relationships/slide" Target="slides/slide113.xml"  /><Relationship Id="rId116" Type="http://schemas.openxmlformats.org/officeDocument/2006/relationships/slide" Target="slides/slide114.xml"  /><Relationship Id="rId117" Type="http://schemas.openxmlformats.org/officeDocument/2006/relationships/slide" Target="slides/slide115.xml"  /><Relationship Id="rId118" Type="http://schemas.openxmlformats.org/officeDocument/2006/relationships/slide" Target="slides/slide116.xml"  /><Relationship Id="rId119" Type="http://schemas.openxmlformats.org/officeDocument/2006/relationships/slide" Target="slides/slide117.xml"  /><Relationship Id="rId12" Type="http://schemas.openxmlformats.org/officeDocument/2006/relationships/slide" Target="slides/slide10.xml"  /><Relationship Id="rId120" Type="http://schemas.openxmlformats.org/officeDocument/2006/relationships/slide" Target="slides/slide118.xml"  /><Relationship Id="rId121" Type="http://schemas.openxmlformats.org/officeDocument/2006/relationships/slide" Target="slides/slide119.xml"  /><Relationship Id="rId122" Type="http://schemas.openxmlformats.org/officeDocument/2006/relationships/slide" Target="slides/slide120.xml"  /><Relationship Id="rId123" Type="http://schemas.openxmlformats.org/officeDocument/2006/relationships/slide" Target="slides/slide121.xml"  /><Relationship Id="rId124" Type="http://schemas.openxmlformats.org/officeDocument/2006/relationships/slide" Target="slides/slide122.xml"  /><Relationship Id="rId125" Type="http://schemas.openxmlformats.org/officeDocument/2006/relationships/slide" Target="slides/slide123.xml"  /><Relationship Id="rId126" Type="http://schemas.openxmlformats.org/officeDocument/2006/relationships/slide" Target="slides/slide124.xml"  /><Relationship Id="rId127" Type="http://schemas.openxmlformats.org/officeDocument/2006/relationships/slide" Target="slides/slide125.xml"  /><Relationship Id="rId128" Type="http://schemas.openxmlformats.org/officeDocument/2006/relationships/slide" Target="slides/slide126.xml"  /><Relationship Id="rId129" Type="http://schemas.openxmlformats.org/officeDocument/2006/relationships/slide" Target="slides/slide127.xml"  /><Relationship Id="rId13" Type="http://schemas.openxmlformats.org/officeDocument/2006/relationships/slide" Target="slides/slide11.xml"  /><Relationship Id="rId130" Type="http://schemas.openxmlformats.org/officeDocument/2006/relationships/slide" Target="slides/slide128.xml"  /><Relationship Id="rId131" Type="http://schemas.openxmlformats.org/officeDocument/2006/relationships/slide" Target="slides/slide129.xml"  /><Relationship Id="rId132" Type="http://schemas.openxmlformats.org/officeDocument/2006/relationships/slide" Target="slides/slide130.xml"  /><Relationship Id="rId133" Type="http://schemas.openxmlformats.org/officeDocument/2006/relationships/slide" Target="slides/slide131.xml"  /><Relationship Id="rId134" Type="http://schemas.openxmlformats.org/officeDocument/2006/relationships/slide" Target="slides/slide132.xml"  /><Relationship Id="rId135" Type="http://schemas.openxmlformats.org/officeDocument/2006/relationships/slide" Target="slides/slide133.xml"  /><Relationship Id="rId136" Type="http://schemas.openxmlformats.org/officeDocument/2006/relationships/slide" Target="slides/slide134.xml"  /><Relationship Id="rId137" Type="http://schemas.openxmlformats.org/officeDocument/2006/relationships/presProps" Target="presProps.xml"  /><Relationship Id="rId138" Type="http://schemas.openxmlformats.org/officeDocument/2006/relationships/viewProps" Target="viewProps.xml"  /><Relationship Id="rId139" Type="http://schemas.openxmlformats.org/officeDocument/2006/relationships/theme" Target="theme/theme1.xml"  /><Relationship Id="rId14" Type="http://schemas.openxmlformats.org/officeDocument/2006/relationships/slide" Target="slides/slide12.xml"  /><Relationship Id="rId140" Type="http://schemas.openxmlformats.org/officeDocument/2006/relationships/tableStyles" Target="tableStyles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slide" Target="slides/slide83.xml"  /><Relationship Id="rId86" Type="http://schemas.openxmlformats.org/officeDocument/2006/relationships/slide" Target="slides/slide84.xml"  /><Relationship Id="rId87" Type="http://schemas.openxmlformats.org/officeDocument/2006/relationships/slide" Target="slides/slide85.xml"  /><Relationship Id="rId88" Type="http://schemas.openxmlformats.org/officeDocument/2006/relationships/slide" Target="slides/slide86.xml"  /><Relationship Id="rId89" Type="http://schemas.openxmlformats.org/officeDocument/2006/relationships/slide" Target="slides/slide87.xml"  /><Relationship Id="rId9" Type="http://schemas.openxmlformats.org/officeDocument/2006/relationships/slide" Target="slides/slide7.xml"  /><Relationship Id="rId90" Type="http://schemas.openxmlformats.org/officeDocument/2006/relationships/slide" Target="slides/slide88.xml"  /><Relationship Id="rId91" Type="http://schemas.openxmlformats.org/officeDocument/2006/relationships/slide" Target="slides/slide89.xml"  /><Relationship Id="rId92" Type="http://schemas.openxmlformats.org/officeDocument/2006/relationships/slide" Target="slides/slide90.xml"  /><Relationship Id="rId93" Type="http://schemas.openxmlformats.org/officeDocument/2006/relationships/slide" Target="slides/slide91.xml"  /><Relationship Id="rId94" Type="http://schemas.openxmlformats.org/officeDocument/2006/relationships/slide" Target="slides/slide92.xml"  /><Relationship Id="rId95" Type="http://schemas.openxmlformats.org/officeDocument/2006/relationships/slide" Target="slides/slide93.xml"  /><Relationship Id="rId96" Type="http://schemas.openxmlformats.org/officeDocument/2006/relationships/slide" Target="slides/slide94.xml"  /><Relationship Id="rId97" Type="http://schemas.openxmlformats.org/officeDocument/2006/relationships/slide" Target="slides/slide95.xml"  /><Relationship Id="rId98" Type="http://schemas.openxmlformats.org/officeDocument/2006/relationships/slide" Target="slides/slide96.xml"  /><Relationship Id="rId99" Type="http://schemas.openxmlformats.org/officeDocument/2006/relationships/slide" Target="slides/slide9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0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6.xml"  /><Relationship Id="rId2" Type="http://schemas.openxmlformats.org/officeDocument/2006/relationships/notesMaster" Target="../notesMasters/notesMaster1.xml"  /></Relationships>
</file>

<file path=ppt/notesSlides/_rels/notesSlide1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7.xml"  /><Relationship Id="rId2" Type="http://schemas.openxmlformats.org/officeDocument/2006/relationships/notesMaster" Target="../notesMasters/notesMaster1.xml"  /></Relationships>
</file>

<file path=ppt/notesSlides/_rels/notesSlide1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8.xml"  /><Relationship Id="rId2" Type="http://schemas.openxmlformats.org/officeDocument/2006/relationships/notesMaster" Target="../notesMasters/notesMaster1.xml"  /></Relationships>
</file>

<file path=ppt/notesSlides/_rels/notesSlide1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9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0.xml"  /><Relationship Id="rId2" Type="http://schemas.openxmlformats.org/officeDocument/2006/relationships/notesMaster" Target="../notesMasters/notesMaster1.xml"  /></Relationships>
</file>

<file path=ppt/notesSlides/_rels/notesSlide1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1.xml"  /><Relationship Id="rId2" Type="http://schemas.openxmlformats.org/officeDocument/2006/relationships/notesMaster" Target="../notesMasters/notesMaster1.xml"  /></Relationships>
</file>

<file path=ppt/notesSlides/_rels/notesSlide1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2.xml"  /><Relationship Id="rId2" Type="http://schemas.openxmlformats.org/officeDocument/2006/relationships/notesMaster" Target="../notesMasters/notesMaster1.xml"  /></Relationships>
</file>

<file path=ppt/notesSlides/_rels/notesSlide1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3.xml"  /><Relationship Id="rId2" Type="http://schemas.openxmlformats.org/officeDocument/2006/relationships/notesMaster" Target="../notesMasters/notesMaster1.xml"  /></Relationships>
</file>

<file path=ppt/notesSlides/_rels/notesSlide1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391da246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391da246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8" name="Shape 5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9" name="Google Shape;5789;g1b569c9d803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0" name="Google Shape;5790;g1b569c9d803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9" name="Shape 5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" name="Google Shape;5840;g1b569c9d803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1" name="Google Shape;5841;g1b569c9d803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9" name="Shape 5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" name="Google Shape;5940;g1b569c9d803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1" name="Google Shape;5941;g1b569c9d803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7" name="Shape 5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8" name="Google Shape;5978;g1b569c9d803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9" name="Google Shape;5979;g1b569c9d803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2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" name="Google Shape;6043;g1b569c9d803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4" name="Google Shape;6044;g1b569c9d803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5" name="Shape 6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6146;g1b569c9d803_0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7" name="Google Shape;6147;g1b569c9d803_0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2" name="Shape 6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3" name="Google Shape;6253;g1b569c9d803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4" name="Google Shape;6254;g1b569c9d803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5" name="Shape 6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6" name="Google Shape;6296;g1b569c9d803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7" name="Google Shape;6297;g1b569c9d803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4" name="Shape 6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5" name="Google Shape;6335;g1b569c9d803_0_2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6" name="Google Shape;6336;g1b569c9d803_0_2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8" name="Shape 6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" name="Google Shape;6369;g1b569c9d803_0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0" name="Google Shape;6370;g1b569c9d803_0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b391da246e_1_5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b391da246e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9" name="Shape 6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" name="Google Shape;6410;g1b569c9d803_0_2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1" name="Google Shape;6411;g1b569c9d80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0" name="Shape 6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" name="Google Shape;6451;g1b569c9d803_0_2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2" name="Google Shape;6452;g1b569c9d803_0_2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2" name="Shape 6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3" name="Google Shape;6483;g1b569c9d803_0_2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4" name="Google Shape;6484;g1b569c9d803_0_2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1" name="Shape 6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2" name="Google Shape;6582;g1b569c9d803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3" name="Google Shape;6583;g1b569c9d803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4" name="Shape 6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5" name="Google Shape;6695;g1b569c9d803_0_2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6" name="Google Shape;6696;g1b569c9d803_0_2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5" name="Shape 6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6" name="Google Shape;6736;g1b569c9d803_0_2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7" name="Google Shape;6737;g1b569c9d803_0_2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9" name="Shape 6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" name="Google Shape;6830;g1b569c9d803_0_2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1" name="Google Shape;6831;g1b569c9d803_0_2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0" name="Shape 6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" name="Google Shape;6881;g1b569c9d803_0_2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2" name="Google Shape;6882;g1b569c9d803_0_2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5" name="Shape 6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6" name="Google Shape;6956;g1b569c9d803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7" name="Google Shape;6957;g1b569c9d803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6" name="Shape 7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7" name="Google Shape;7047;g1b569c9d803_0_2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8" name="Google Shape;7048;g1b569c9d803_0_2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08e33a450_3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08e33a450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6" name="Shape 7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7" name="Google Shape;7087;g1b569c9d803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8" name="Google Shape;7088;g1b569c9d803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3" name="Shape 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4" name="Google Shape;7164;g1b569c9d803_0_2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5" name="Google Shape;7165;g1b569c9d803_0_2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6" name="Shape 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7" name="Google Shape;7227;g1b569c9d803_0_3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8" name="Google Shape;7228;g1b569c9d803_0_3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2" name="Shape 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3" name="Google Shape;7263;g1b569c9d803_0_3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4" name="Google Shape;7264;g1b569c9d803_0_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9" name="Shape 7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0" name="Google Shape;7320;g1b569c9d803_0_3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1" name="Google Shape;7321;g1b569c9d803_0_3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1" name="Shape 7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" name="Google Shape;7362;g1b569c9d803_0_3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3" name="Google Shape;7363;g1b569c9d803_0_3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0" name="Google Shape;7400;g1b569c9d803_0_32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1" name="Google Shape;7401;g1b569c9d803_0_3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" name="Google Shape;7444;g1b569c9d803_0_32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5" name="Google Shape;7445;g1b569c9d803_0_3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" name="Google Shape;7479;g1b569c9d803_0_32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0" name="Google Shape;7480;g1b569c9d803_0_3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" name="Google Shape;7526;g1b569c9d803_0_33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7" name="Google Shape;7527;g1b569c9d803_0_3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391da246e_2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391da246e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4" name="Google Shape;7574;g1b569c9d803_0_33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5" name="Google Shape;7575;g1b569c9d803_0_3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1" name="Google Shape;7611;g1b569c9d803_0_34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2" name="Google Shape;7612;g1b569c9d803_0_3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8" name="Google Shape;7648;g1b569c9d803_0_34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9" name="Google Shape;7649;g1b569c9d803_0_3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9" name="Google Shape;7689;g1b569c9d803_0_34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0" name="Google Shape;7690;g1b569c9d803_0_3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6" name="Google Shape;7726;g1808e33a450_2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7" name="Google Shape;7727;g1808e33a45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391da246e_2_3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b391da246e_2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b391da246e_2_4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b391da246e_2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b551de3853_2_46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b551de3853_2_4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ae9fcbb110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ae9fcbb110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b507a2006a_1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b507a2006a_1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b507a2006a_1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b507a2006a_1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551de3853_2_48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551de3853_2_4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b507a2006a_1_2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b507a2006a_1_2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b391da246e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b391da246e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ae9fcbb110_2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ae9fcbb110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b391da246e_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b391da246e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b391da246e_2_9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b391da246e_2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b391da246e_2_8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b391da246e_2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b391da246e_2_9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b391da246e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808e33a450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808e33a45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b391da246e_4_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b391da246e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b391da246e_4_2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b391da246e_4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b25b5f76_0_2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b25b5f7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b391da246e_4_4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b391da246e_4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b391da246e_4_5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b391da246e_4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b391da246e_1_4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1b391da246e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b391da246e_1_5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b391da246e_1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b391da246e_0_4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b391da246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1808e33a4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1808e33a4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0f55d7351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0f55d7351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ae9fcbb11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ae9fcbb11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1b391da246e_1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1b391da246e_1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ae9fcbb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ae9fcbb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391da246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391da2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ae9fcbb11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1ae9fcbb11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ae9fcbb11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ae9fcbb11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1ae9fcbb11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1ae9fcbb11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b391da246e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1b391da246e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b391da246e_1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b391da246e_1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808e33a450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8" name="Google Shape;2348;g1808e33a450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1b391da246e_1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1b391da246e_1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1b391da246e_1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1b391da246e_1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b391da246e_1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b391da246e_1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0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1b0f55d735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1b0f55d735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391da246e_0_2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391da246e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1b0f55d7351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1b0f55d735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1b391da246e_1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1b391da246e_1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1b391da246e_1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1b391da246e_1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1b3b25b5f76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1b3b25b5f76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1b3b25b5f76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1b3b25b5f7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g1b3b25b5f7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9" name="Google Shape;2979;g1b3b25b5f7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1ae9fcbb11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1ae9fcbb11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1ae9fcbb11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1ae9fcbb11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1b391da246e_1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1b391da246e_1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b551de3853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b551de3853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08e33a450_6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08e33a450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0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1b551de3853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1b551de3853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0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1b391da246e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2" name="Google Shape;3412;g1b391da246e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1ae9fcbb110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1ae9fcbb11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g1b391da246e_1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9" name="Google Shape;3509;g1b391da246e_1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g1ae9fcbb110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0" name="Google Shape;3560;g1ae9fcbb110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g1b551de385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8" name="Google Shape;3628;g1b551de385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2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1b3b25b5f7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4" name="Google Shape;3704;g1b3b25b5f7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1ae9fcbb110_2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1ae9fcbb110_2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5" name="Shape 3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6" name="Google Shape;3816;g1b3b25b5f7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7" name="Google Shape;3817;g1b3b25b5f7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1b551de385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Google Shape;3865;g1b551de385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08e33a450_6_6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08e33a450_6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1b551de385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1b551de38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1b551de385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1b551de385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g1b551de385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3" name="Google Shape;3993;g1b551de385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g1b569c9d803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3" name="Google Shape;4043;g1b569c9d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g1b569c9d8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8" name="Google Shape;4048;g1b569c9d8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0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g1b569c9d8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2" name="Google Shape;4132;g1b569c9d8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4" name="Shape 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Google Shape;4165;g1b569c9d80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6" name="Google Shape;4166;g1b569c9d80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1b569c9d80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1b569c9d80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6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Google Shape;4267;g1b569c9d80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8" name="Google Shape;4268;g1b569c9d80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9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g1b569c9d80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1" name="Google Shape;4311;g1b569c9d80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391da246e_4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391da246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5" name="Shape 4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Google Shape;4426;g1b569c9d803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7" name="Google Shape;4427;g1b569c9d80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4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Google Shape;4475;g1b569c9d80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6" name="Google Shape;4476;g1b569c9d80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4" name="Shape 4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5" name="Google Shape;4525;g1b569c9d803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6" name="Google Shape;4526;g1b569c9d803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5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1808e33a450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1808e33a450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7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1b569c9d803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1b569c9d803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b569c9d803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b569c9d803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0" name="Shape 5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" name="Google Shape;5021;g1b569c9d80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2" name="Google Shape;5022;g1b569c9d80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4" name="Shape 5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5" name="Google Shape;5115;g1b569c9d803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6" name="Google Shape;5116;g1b569c9d803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3" name="Shape 5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4" name="Google Shape;5164;g1b569c9d80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5" name="Google Shape;5165;g1b569c9d80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1" name="Shape 5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Google Shape;5242;g1b569c9d803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3" name="Google Shape;5243;g1b569c9d803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391da246e_0_3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b391da246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4" name="Shape 5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5" name="Google Shape;5285;g1b569c9d803_0_110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6" name="Google Shape;5286;g1b569c9d803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9" name="Shape 5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0" name="Google Shape;5290;g1b569c9d803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1" name="Google Shape;5291;g1b569c9d803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0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g1b569c9d803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2" name="Google Shape;5372;g1b569c9d803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9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g1b569c9d803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1" name="Google Shape;5471;g1b569c9d803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2" name="Shape 5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3" name="Google Shape;5523;g1b569c9d803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4" name="Google Shape;5524;g1b569c9d803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5" name="Shape 5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6" name="Google Shape;5576;g1b569c9d803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7" name="Google Shape;5577;g1b569c9d803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8" name="Shape 5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9" name="Google Shape;5619;g1b569c9d803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0" name="Google Shape;5620;g1b569c9d803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5" name="Shape 5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6" name="Google Shape;5656;g1b569c9d803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7" name="Google Shape;5657;g1b569c9d803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0" name="Shape 5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1" name="Google Shape;5701;g1b569c9d803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2" name="Google Shape;5702;g1b569c9d803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7" name="Shape 5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8" name="Google Shape;5738;g1b569c9d803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9" name="Google Shape;5739;g1b569c9d803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76750" lIns="176750" spcFirstLastPara="1" rIns="176750" wrap="square" tIns="176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5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76750" lIns="176750" spcFirstLastPara="1" rIns="176750" wrap="square" tIns="176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200"/>
              <a:buNone/>
              <a:defRPr sz="23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indent="-450850" lvl="0" marL="4572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5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5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5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76750" lIns="176750" spcFirstLastPara="1" rIns="176750" wrap="square" tIns="176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91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76750" lIns="176750" spcFirstLastPara="1" rIns="176750" wrap="square" tIns="1767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69900"/>
          </a:xfrm>
          <a:prstGeom prst="rect">
            <a:avLst/>
          </a:prstGeom>
        </p:spPr>
        <p:txBody>
          <a:bodyPr anchorCtr="0" anchor="t" bIns="176750" lIns="176750" spcFirstLastPara="1" rIns="176750" wrap="square" tIns="1767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5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750" lIns="176750" spcFirstLastPara="1" rIns="176750" wrap="square" tIns="1767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750" lIns="176750" spcFirstLastPara="1" rIns="176750" wrap="square" tIns="176750">
            <a:norm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1pPr>
            <a:lvl2pPr indent="-400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2pPr>
            <a:lvl3pPr indent="-400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3pPr>
            <a:lvl4pPr indent="-400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4pPr>
            <a:lvl5pPr indent="-400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5pPr>
            <a:lvl6pPr indent="-400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6pPr>
            <a:lvl7pPr indent="-400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7pPr>
            <a:lvl8pPr indent="-400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8pPr>
            <a:lvl9pPr indent="-400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6750" lIns="176750" spcFirstLastPara="1" rIns="176750" wrap="square" tIns="176750">
            <a:norm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0.xml"  /><Relationship Id="rId3" Type="http://schemas.openxmlformats.org/officeDocument/2006/relationships/image" Target="../media/image6.pn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2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2.xml"  /><Relationship Id="rId3" Type="http://schemas.openxmlformats.org/officeDocument/2006/relationships/image" Target="../media/image1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4.xml"  /><Relationship Id="rId3" Type="http://schemas.openxmlformats.org/officeDocument/2006/relationships/image" Target="../media/image6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5.xml"  /><Relationship Id="rId3" Type="http://schemas.openxmlformats.org/officeDocument/2006/relationships/image" Target="../media/image6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6.xml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7.xml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8.xml"  /><Relationship Id="rId3" Type="http://schemas.openxmlformats.org/officeDocument/2006/relationships/image" Target="../media/image8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0.xml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1.xml"  /><Relationship Id="rId3" Type="http://schemas.openxmlformats.org/officeDocument/2006/relationships/image" Target="../media/image8.pn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4.xml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6.xml"  /><Relationship Id="rId3" Type="http://schemas.openxmlformats.org/officeDocument/2006/relationships/image" Target="../media/image21.png"  /><Relationship Id="rId4" Type="http://schemas.openxmlformats.org/officeDocument/2006/relationships/image" Target="../media/image11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7.xml"  /><Relationship Id="rId3" Type="http://schemas.openxmlformats.org/officeDocument/2006/relationships/image" Target="../media/image18.png"  /><Relationship Id="rId4" Type="http://schemas.openxmlformats.org/officeDocument/2006/relationships/image" Target="../media/image12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8.xml"  /><Relationship Id="rId3" Type="http://schemas.openxmlformats.org/officeDocument/2006/relationships/image" Target="../media/image18.png"  /><Relationship Id="rId4" Type="http://schemas.openxmlformats.org/officeDocument/2006/relationships/image" Target="../media/image12.png"  /><Relationship Id="rId5" Type="http://schemas.openxmlformats.org/officeDocument/2006/relationships/image" Target="../media/image19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9.xml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0.xml"  /><Relationship Id="rId3" Type="http://schemas.openxmlformats.org/officeDocument/2006/relationships/image" Target="../media/image6.png"  /><Relationship Id="rId4" Type="http://schemas.openxmlformats.org/officeDocument/2006/relationships/image" Target="../media/image11.pn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1.xml"  /><Relationship Id="rId3" Type="http://schemas.openxmlformats.org/officeDocument/2006/relationships/image" Target="../media/image12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2.xml"  /><Relationship Id="rId3" Type="http://schemas.openxmlformats.org/officeDocument/2006/relationships/image" Target="../media/image15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3.xml"  /><Relationship Id="rId3" Type="http://schemas.openxmlformats.org/officeDocument/2006/relationships/image" Target="../media/image6.png"  /><Relationship Id="rId4" Type="http://schemas.openxmlformats.org/officeDocument/2006/relationships/image" Target="../media/image12.pn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4.xml"  /><Relationship Id="rId3" Type="http://schemas.openxmlformats.org/officeDocument/2006/relationships/image" Target="../media/image6.pn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5.xml"  /><Relationship Id="rId3" Type="http://schemas.openxmlformats.org/officeDocument/2006/relationships/image" Target="../media/image22.pn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6.xml"  /><Relationship Id="rId3" Type="http://schemas.openxmlformats.org/officeDocument/2006/relationships/image" Target="../media/image22.pn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7.xml"  /><Relationship Id="rId3" Type="http://schemas.openxmlformats.org/officeDocument/2006/relationships/image" Target="../media/image22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8.xml"  /><Relationship Id="rId3" Type="http://schemas.openxmlformats.org/officeDocument/2006/relationships/image" Target="../media/image22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9.xml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0.xml"  /><Relationship Id="rId3" Type="http://schemas.openxmlformats.org/officeDocument/2006/relationships/image" Target="../media/image22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1.xml"  /><Relationship Id="rId3" Type="http://schemas.openxmlformats.org/officeDocument/2006/relationships/image" Target="../media/image22.pn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2.xml"  /><Relationship Id="rId3" Type="http://schemas.openxmlformats.org/officeDocument/2006/relationships/image" Target="../media/image22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3.xml"  /><Relationship Id="rId3" Type="http://schemas.openxmlformats.org/officeDocument/2006/relationships/image" Target="../media/image22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4.xml"  /><Relationship Id="rId3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6.pn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7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8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9.xml"  /><Relationship Id="rId3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1.xml"  /><Relationship Id="rId3" Type="http://schemas.openxmlformats.org/officeDocument/2006/relationships/image" Target="../media/image13.png"  /><Relationship Id="rId4" Type="http://schemas.openxmlformats.org/officeDocument/2006/relationships/image" Target="../media/image8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13.png"  /><Relationship Id="rId4" Type="http://schemas.openxmlformats.org/officeDocument/2006/relationships/image" Target="../media/image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4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1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7.xml"  /><Relationship Id="rId3" Type="http://schemas.openxmlformats.org/officeDocument/2006/relationships/image" Target="../media/image1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8.xml"  /><Relationship Id="rId3" Type="http://schemas.openxmlformats.org/officeDocument/2006/relationships/image" Target="../media/image1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9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0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8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4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5.xml"  /><Relationship Id="rId3" Type="http://schemas.openxmlformats.org/officeDocument/2006/relationships/image" Target="../media/image8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6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8.xml"  /><Relationship Id="rId3" Type="http://schemas.openxmlformats.org/officeDocument/2006/relationships/image" Target="../media/image1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9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0.xml"  /><Relationship Id="rId3" Type="http://schemas.openxmlformats.org/officeDocument/2006/relationships/image" Target="../media/image5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2.xml"  /><Relationship Id="rId3" Type="http://schemas.openxmlformats.org/officeDocument/2006/relationships/image" Target="../media/image1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4.xml"  /><Relationship Id="rId3" Type="http://schemas.openxmlformats.org/officeDocument/2006/relationships/image" Target="../media/image18.png"  /><Relationship Id="rId4" Type="http://schemas.openxmlformats.org/officeDocument/2006/relationships/image" Target="../media/image12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5.xml"  /><Relationship Id="rId3" Type="http://schemas.openxmlformats.org/officeDocument/2006/relationships/image" Target="../media/image1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19.png"  /><Relationship Id="rId7" Type="http://schemas.openxmlformats.org/officeDocument/2006/relationships/image" Target="../media/image18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6.xml"  /><Relationship Id="rId3" Type="http://schemas.openxmlformats.org/officeDocument/2006/relationships/image" Target="../media/image18.png"  /><Relationship Id="rId4" Type="http://schemas.openxmlformats.org/officeDocument/2006/relationships/image" Target="../media/image12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7.xml"  /><Relationship Id="rId3" Type="http://schemas.openxmlformats.org/officeDocument/2006/relationships/image" Target="../media/image1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8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9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0.xml"  /><Relationship Id="rId3" Type="http://schemas.openxmlformats.org/officeDocument/2006/relationships/image" Target="../media/image15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3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4.xml"  /><Relationship Id="rId3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5.xml"  /><Relationship Id="rId3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6.xml"  /><Relationship Id="rId3" Type="http://schemas.openxmlformats.org/officeDocument/2006/relationships/image" Target="../media/image5.pn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7.xml"  /><Relationship Id="rId3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8.xml"  /><Relationship Id="rId3" Type="http://schemas.openxmlformats.org/officeDocument/2006/relationships/image" Target="../media/image5.pn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9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0.xml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1.xml"  /><Relationship Id="rId3" Type="http://schemas.openxmlformats.org/officeDocument/2006/relationships/image" Target="../media/image5.pn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4.xml"  /><Relationship Id="rId3" Type="http://schemas.openxmlformats.org/officeDocument/2006/relationships/image" Target="../media/image5.png"  /><Relationship Id="rId4" Type="http://schemas.openxmlformats.org/officeDocument/2006/relationships/image" Target="../media/image16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5.xml"  /><Relationship Id="rId3" Type="http://schemas.openxmlformats.org/officeDocument/2006/relationships/image" Target="../media/image5.png"  /><Relationship Id="rId4" Type="http://schemas.openxmlformats.org/officeDocument/2006/relationships/image" Target="../media/image16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mailto:gild@test.com" TargetMode="External" /><Relationship Id="rId2" Type="http://schemas.openxmlformats.org/officeDocument/2006/relationships/notesSlide" Target="../notesSlides/notesSlide86.xml"  /><Relationship Id="rId3" Type="http://schemas.openxmlformats.org/officeDocument/2006/relationships/image" Target="../media/image5.png"  /><Relationship Id="rId4" Type="http://schemas.openxmlformats.org/officeDocument/2006/relationships/hyperlink" Target="mailto:gild@test.com" TargetMode="External" /><Relationship Id="rId5" Type="http://schemas.openxmlformats.org/officeDocument/2006/relationships/image" Target="../media/image11.png"  /><Relationship Id="rId6" Type="http://schemas.openxmlformats.org/officeDocument/2006/relationships/hyperlink" Target="mailto:gild@test.com" TargetMode="External" /><Relationship Id="rId7" Type="http://schemas.openxmlformats.org/officeDocument/2006/relationships/hyperlink" Target="mailto:gild@test.com" TargetMode="External" /><Relationship Id="rId8" Type="http://schemas.openxmlformats.org/officeDocument/2006/relationships/hyperlink" Target="mailto:gild@test.com" TargetMode="External" /><Relationship Id="rId9" Type="http://schemas.openxmlformats.org/officeDocument/2006/relationships/hyperlink" Target="mailto:gild@test.com" TargetMode="External"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7.xml"  /><Relationship Id="rId3" Type="http://schemas.openxmlformats.org/officeDocument/2006/relationships/image" Target="../media/image5.png"  /><Relationship Id="rId4" Type="http://schemas.openxmlformats.org/officeDocument/2006/relationships/image" Target="../media/image15.pn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hyperlink" Target="mailto:gild@test.com" TargetMode="External" /><Relationship Id="rId2" Type="http://schemas.openxmlformats.org/officeDocument/2006/relationships/notesSlide" Target="../notesSlides/notesSlide88.xml"  /><Relationship Id="rId3" Type="http://schemas.openxmlformats.org/officeDocument/2006/relationships/image" Target="../media/image5.png"  /><Relationship Id="rId4" Type="http://schemas.openxmlformats.org/officeDocument/2006/relationships/hyperlink" Target="mailto:gild@test.com" TargetMode="External" /><Relationship Id="rId5" Type="http://schemas.openxmlformats.org/officeDocument/2006/relationships/image" Target="../media/image11.png"  /><Relationship Id="rId6" Type="http://schemas.openxmlformats.org/officeDocument/2006/relationships/hyperlink" Target="mailto:gild@test.com" TargetMode="External" /><Relationship Id="rId7" Type="http://schemas.openxmlformats.org/officeDocument/2006/relationships/hyperlink" Target="mailto:gild@test.com" TargetMode="External" /><Relationship Id="rId8" Type="http://schemas.openxmlformats.org/officeDocument/2006/relationships/hyperlink" Target="mailto:gild@test.com" TargetMode="External" /><Relationship Id="rId9" Type="http://schemas.openxmlformats.org/officeDocument/2006/relationships/hyperlink" Target="mailto:gild@test.com" TargetMode="External"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9.xml"  /><Relationship Id="rId3" Type="http://schemas.openxmlformats.org/officeDocument/2006/relationships/image" Target="../media/image5.png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0.xml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1.xml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2.xml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3.xml"  /><Relationship Id="rId3" Type="http://schemas.openxmlformats.org/officeDocument/2006/relationships/image" Target="../media/image6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4.xml"  /><Relationship Id="rId3" Type="http://schemas.openxmlformats.org/officeDocument/2006/relationships/image" Target="../media/image6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5.xml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6.xml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7.xml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8.xml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9.xml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03850" y="1154850"/>
            <a:ext cx="85998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PJ_001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729775" y="6864375"/>
            <a:ext cx="39135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한은영, 김인교, 김유림, 박원석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25" y="877975"/>
            <a:ext cx="12884350" cy="89263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6697100" y="6479775"/>
            <a:ext cx="134400" cy="3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/>
          <p:nvPr/>
        </p:nvSpPr>
        <p:spPr>
          <a:xfrm>
            <a:off x="856025" y="1372525"/>
            <a:ext cx="10029300" cy="847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653075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로그인/회원가입 화면 구성 (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11329350" y="1238875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기업 회원 회원가입 화면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① 아이디 입력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아이디를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①-① 아이디 중복검사(필수)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아이디의 중복을 검사할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② 비밀번호 입력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비밀번호를 입력 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③ 비밀번호 입력 확인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비밀번호의 유효성을 검사할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이메일 입력 (필수)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생성할 기업 계정의 이메일을 입력할 수 있다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⑤ 기업명 입력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기업명을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⑥ 사업자 등록번호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사업자 등록번호를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⑥-① 사업자 등록번호 인증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사업자 등록번호의 유효성을 검사 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⑦ 담당자 이름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담당자 이름을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⑧ 직책 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담당자 직책을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⑨ 기업 소개(필수)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프로필에 보여질 기업 소개를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⑩ 인재상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프로필에 보여질 인재상을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⑪ 기업 진행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프로필에 보여질 기업 진행 프로젝트를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기업 주요 기술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프로필에 보여질 기업 주요 기술을 입력할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⑬ 가입하기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AutoNum type="arabicPeriod"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생성할 기업 계정의 정보 입력이 끝난 후 클릭 시 기업회원으로 가입할 수 있다.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p22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2"/>
          <p:cNvSpPr txBox="1"/>
          <p:nvPr/>
        </p:nvSpPr>
        <p:spPr>
          <a:xfrm>
            <a:off x="2809500" y="1574125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회원 회원가입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2809500" y="2597325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아이디 </a:t>
            </a:r>
            <a:r>
              <a:rPr lang="ko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7150450" y="2597325"/>
            <a:ext cx="1927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①-① ID중복검사</a:t>
            </a:r>
            <a:endParaRPr sz="1300"/>
          </a:p>
        </p:txBody>
      </p:sp>
      <p:sp>
        <p:nvSpPr>
          <p:cNvPr id="352" name="Google Shape;352;p22"/>
          <p:cNvSpPr/>
          <p:nvPr/>
        </p:nvSpPr>
        <p:spPr>
          <a:xfrm>
            <a:off x="2809500" y="2977028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비밀번호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2809500" y="3391380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비밀번호 확인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2809500" y="3805725"/>
            <a:ext cx="1927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이메일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2809500" y="4220085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기업명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809500" y="4634438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 사업자 등록번호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809500" y="5075211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담당자 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7150450" y="4634438"/>
            <a:ext cx="1927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⑥</a:t>
            </a:r>
            <a:r>
              <a:rPr lang="ko" sz="1300"/>
              <a:t>-① </a:t>
            </a:r>
            <a:r>
              <a:rPr lang="ko" sz="1300"/>
              <a:t>사업자 등록 </a:t>
            </a:r>
            <a:r>
              <a:rPr lang="ko" sz="1300"/>
              <a:t>인증</a:t>
            </a:r>
            <a:endParaRPr sz="1300"/>
          </a:p>
        </p:txBody>
      </p:sp>
      <p:sp>
        <p:nvSpPr>
          <p:cNvPr id="359" name="Google Shape;359;p22"/>
          <p:cNvSpPr/>
          <p:nvPr/>
        </p:nvSpPr>
        <p:spPr>
          <a:xfrm>
            <a:off x="2809500" y="551595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r>
              <a:rPr lang="ko"/>
              <a:t> 직책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2809500" y="595670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 기업 소개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809500" y="639745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 인재상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8571925" y="9024975"/>
            <a:ext cx="18102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⑬</a:t>
            </a:r>
            <a:r>
              <a:rPr lang="ko"/>
              <a:t> 가입하기</a:t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2809500" y="6811834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</a:t>
            </a: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기업 진행 프로젝트</a:t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2809500" y="7226208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⑫</a:t>
            </a:r>
            <a:r>
              <a:rPr lang="ko"/>
              <a:t> 기업 주요 기술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5013000" y="3805713"/>
            <a:ext cx="1927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입력              </a:t>
            </a:r>
            <a:r>
              <a:rPr lang="ko"/>
              <a:t>▽</a:t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4697925" y="3759525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1" name="Shape 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2" name="Google Shape;5792;p112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3" name="Google Shape;5793;p11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 회원 이용정보 관리 메인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로고를 클릭하면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검색창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회원의 정보를 검색할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 결과는 아래 결과창에 표시된다.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회원 권한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검색하고자 하는 회원의 권한을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정렬 순서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검색결과의 정렬 순서를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이용 정보 관리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1.클릭 시 해당 회원의 이용정보 관리로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5794" name="Google Shape;5794;p11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기업회원 이용정보 관리 메인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5" name="Google Shape;5795;p112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96" name="Google Shape;5796;p112"/>
          <p:cNvCxnSpPr/>
          <p:nvPr/>
        </p:nvCxnSpPr>
        <p:spPr>
          <a:xfrm>
            <a:off x="2781026" y="3486366"/>
            <a:ext cx="8166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7" name="Google Shape;5797;p112"/>
          <p:cNvCxnSpPr/>
          <p:nvPr/>
        </p:nvCxnSpPr>
        <p:spPr>
          <a:xfrm flipH="1" rot="10800000">
            <a:off x="2776050" y="4110865"/>
            <a:ext cx="82416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8" name="Google Shape;5798;p112"/>
          <p:cNvCxnSpPr/>
          <p:nvPr/>
        </p:nvCxnSpPr>
        <p:spPr>
          <a:xfrm flipH="1" rot="10800000">
            <a:off x="2781026" y="4777559"/>
            <a:ext cx="8201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9" name="Google Shape;5799;p112"/>
          <p:cNvSpPr txBox="1"/>
          <p:nvPr/>
        </p:nvSpPr>
        <p:spPr>
          <a:xfrm>
            <a:off x="2790271" y="2937250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    담당자명   기업 명          사업자 등록번호		이메일	 		      이용정보관리     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00" name="Google Shape;5800;p112"/>
          <p:cNvSpPr txBox="1"/>
          <p:nvPr/>
        </p:nvSpPr>
        <p:spPr>
          <a:xfrm>
            <a:off x="2790271" y="3612561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홍길동    	테슬라	   123-45-67890  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801" name="Google Shape;5801;p112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2" name="Google Shape;5802;p112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3" name="Google Shape;5803;p112"/>
          <p:cNvCxnSpPr/>
          <p:nvPr/>
        </p:nvCxnSpPr>
        <p:spPr>
          <a:xfrm>
            <a:off x="2797837" y="5415007"/>
            <a:ext cx="81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4" name="Google Shape;5804;p112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05" name="Google Shape;5805;p112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806" name="Google Shape;5806;p112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807" name="Google Shape;5807;p112"/>
          <p:cNvSpPr txBox="1"/>
          <p:nvPr/>
        </p:nvSpPr>
        <p:spPr>
          <a:xfrm>
            <a:off x="2790271" y="4254460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ID2 	고길동    	토요타  	   123-45-67891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08" name="Google Shape;5808;p112"/>
          <p:cNvSpPr txBox="1"/>
          <p:nvPr/>
        </p:nvSpPr>
        <p:spPr>
          <a:xfrm>
            <a:off x="2790271" y="4962458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ID3 	박길동     	푸조	   	   123-45-67892         paoildong@test.com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09" name="Google Shape;5809;p112"/>
          <p:cNvSpPr/>
          <p:nvPr/>
        </p:nvSpPr>
        <p:spPr>
          <a:xfrm>
            <a:off x="7978234" y="2391100"/>
            <a:ext cx="143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회원 ▼</a:t>
            </a:r>
            <a:endParaRPr/>
          </a:p>
        </p:txBody>
      </p:sp>
      <p:sp>
        <p:nvSpPr>
          <p:cNvPr id="5810" name="Google Shape;5810;p112"/>
          <p:cNvSpPr/>
          <p:nvPr/>
        </p:nvSpPr>
        <p:spPr>
          <a:xfrm>
            <a:off x="2764100" y="2414200"/>
            <a:ext cx="51045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② 검색창</a:t>
            </a:r>
            <a:endParaRPr/>
          </a:p>
        </p:txBody>
      </p:sp>
      <p:pic>
        <p:nvPicPr>
          <p:cNvPr id="5811" name="Google Shape;581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17" y="2417633"/>
            <a:ext cx="390236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2" name="Google Shape;5812;p112"/>
          <p:cNvSpPr/>
          <p:nvPr/>
        </p:nvSpPr>
        <p:spPr>
          <a:xfrm>
            <a:off x="9523817" y="2383450"/>
            <a:ext cx="143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순 ▼</a:t>
            </a:r>
            <a:endParaRPr/>
          </a:p>
        </p:txBody>
      </p:sp>
      <p:cxnSp>
        <p:nvCxnSpPr>
          <p:cNvPr id="5813" name="Google Shape;5813;p112"/>
          <p:cNvCxnSpPr/>
          <p:nvPr/>
        </p:nvCxnSpPr>
        <p:spPr>
          <a:xfrm>
            <a:off x="2744250" y="6121423"/>
            <a:ext cx="82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4" name="Google Shape;5814;p112"/>
          <p:cNvCxnSpPr/>
          <p:nvPr/>
        </p:nvCxnSpPr>
        <p:spPr>
          <a:xfrm>
            <a:off x="2781026" y="6854042"/>
            <a:ext cx="82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5" name="Google Shape;5815;p112"/>
          <p:cNvSpPr txBox="1"/>
          <p:nvPr/>
        </p:nvSpPr>
        <p:spPr>
          <a:xfrm>
            <a:off x="2790271" y="5684832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ID4 	한길동       벤츠		   123-45-67893  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816" name="Google Shape;5816;p112"/>
          <p:cNvCxnSpPr/>
          <p:nvPr/>
        </p:nvCxnSpPr>
        <p:spPr>
          <a:xfrm>
            <a:off x="2764099" y="7615865"/>
            <a:ext cx="82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7" name="Google Shape;5817;p112"/>
          <p:cNvSpPr txBox="1"/>
          <p:nvPr/>
        </p:nvSpPr>
        <p:spPr>
          <a:xfrm>
            <a:off x="2790271" y="6326755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ID5 	김길동     페라리	   123-45-67894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18" name="Google Shape;5818;p112"/>
          <p:cNvSpPr txBox="1"/>
          <p:nvPr/>
        </p:nvSpPr>
        <p:spPr>
          <a:xfrm>
            <a:off x="2790271" y="7034729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ID6 	최길동     마세라티	   123-45-67895        choildong@test.com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819" name="Google Shape;5819;p112"/>
          <p:cNvCxnSpPr/>
          <p:nvPr/>
        </p:nvCxnSpPr>
        <p:spPr>
          <a:xfrm>
            <a:off x="2776050" y="8287207"/>
            <a:ext cx="81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0" name="Google Shape;5820;p112"/>
          <p:cNvCxnSpPr/>
          <p:nvPr/>
        </p:nvCxnSpPr>
        <p:spPr>
          <a:xfrm>
            <a:off x="2781026" y="8926300"/>
            <a:ext cx="82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1" name="Google Shape;5821;p112"/>
          <p:cNvSpPr txBox="1"/>
          <p:nvPr/>
        </p:nvSpPr>
        <p:spPr>
          <a:xfrm>
            <a:off x="2790271" y="7757102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ID7 	유길동      부가티	   123-45-67896 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22" name="Google Shape;5822;p112"/>
          <p:cNvSpPr txBox="1"/>
          <p:nvPr/>
        </p:nvSpPr>
        <p:spPr>
          <a:xfrm>
            <a:off x="2825993" y="8399001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ID8 	임길동     BMW	  	  123-45-67897         gipidong@test.com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823" name="Google Shape;5823;p112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4" name="Google Shape;5824;p112"/>
          <p:cNvSpPr txBox="1"/>
          <p:nvPr/>
        </p:nvSpPr>
        <p:spPr>
          <a:xfrm>
            <a:off x="7717775" y="21037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825" name="Google Shape;5825;p112"/>
          <p:cNvSpPr txBox="1"/>
          <p:nvPr/>
        </p:nvSpPr>
        <p:spPr>
          <a:xfrm>
            <a:off x="9271889" y="2103725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826" name="Google Shape;5826;p112"/>
          <p:cNvSpPr txBox="1"/>
          <p:nvPr/>
        </p:nvSpPr>
        <p:spPr>
          <a:xfrm>
            <a:off x="9144000" y="33227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827" name="Google Shape;5827;p112"/>
          <p:cNvSpPr txBox="1"/>
          <p:nvPr/>
        </p:nvSpPr>
        <p:spPr>
          <a:xfrm>
            <a:off x="643925" y="3697775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8" name="Google Shape;5828;p112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829" name="Google Shape;5829;p112"/>
          <p:cNvSpPr/>
          <p:nvPr/>
        </p:nvSpPr>
        <p:spPr>
          <a:xfrm>
            <a:off x="616655" y="2783650"/>
            <a:ext cx="179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830" name="Google Shape;5830;p112"/>
          <p:cNvSpPr txBox="1"/>
          <p:nvPr/>
        </p:nvSpPr>
        <p:spPr>
          <a:xfrm>
            <a:off x="625090" y="3312875"/>
            <a:ext cx="1792500" cy="38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이용정보 관리</a:t>
            </a:r>
            <a:endParaRPr sz="1300"/>
          </a:p>
        </p:txBody>
      </p:sp>
      <p:sp>
        <p:nvSpPr>
          <p:cNvPr id="5831" name="Google Shape;5831;p112"/>
          <p:cNvSpPr/>
          <p:nvPr/>
        </p:nvSpPr>
        <p:spPr>
          <a:xfrm>
            <a:off x="9435556" y="3586675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2" name="Google Shape;5832;p112"/>
          <p:cNvSpPr/>
          <p:nvPr/>
        </p:nvSpPr>
        <p:spPr>
          <a:xfrm>
            <a:off x="9435556" y="4196336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3" name="Google Shape;5833;p112"/>
          <p:cNvSpPr/>
          <p:nvPr/>
        </p:nvSpPr>
        <p:spPr>
          <a:xfrm>
            <a:off x="9435556" y="4890165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4" name="Google Shape;5834;p112"/>
          <p:cNvSpPr/>
          <p:nvPr/>
        </p:nvSpPr>
        <p:spPr>
          <a:xfrm>
            <a:off x="9435556" y="5552563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5" name="Google Shape;5835;p112"/>
          <p:cNvSpPr/>
          <p:nvPr/>
        </p:nvSpPr>
        <p:spPr>
          <a:xfrm>
            <a:off x="9435556" y="6271130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6" name="Google Shape;5836;p112"/>
          <p:cNvSpPr/>
          <p:nvPr/>
        </p:nvSpPr>
        <p:spPr>
          <a:xfrm>
            <a:off x="9435556" y="7018355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7" name="Google Shape;5837;p112"/>
          <p:cNvSpPr/>
          <p:nvPr/>
        </p:nvSpPr>
        <p:spPr>
          <a:xfrm>
            <a:off x="9435556" y="7734933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838" name="Google Shape;5838;p112"/>
          <p:cNvSpPr/>
          <p:nvPr/>
        </p:nvSpPr>
        <p:spPr>
          <a:xfrm>
            <a:off x="9435556" y="8390157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2" name="Shape 5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3" name="Google Shape;5843;p113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4" name="Google Shape;5844;p113"/>
          <p:cNvSpPr/>
          <p:nvPr/>
        </p:nvSpPr>
        <p:spPr>
          <a:xfrm>
            <a:off x="2875500" y="6761075"/>
            <a:ext cx="7539000" cy="17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5" name="Google Shape;5845;p11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일반회원 이용정보 관리 화면 1</a:t>
            </a:r>
            <a:r>
              <a:rPr lang="ko" sz="1100">
                <a:solidFill>
                  <a:srgbClr val="FF0000"/>
                </a:solidFill>
              </a:rPr>
              <a:t>	</a:t>
            </a:r>
            <a:r>
              <a:rPr lang="ko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① 로고(홈 버튼)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로고를 클릭 시 관리자 초기 메인화면으로 이동한다.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②  일반 회원 이용정보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일반 회원의 사이트 이용정보를 전부 조회할 수 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일반 회원의 이름이 보여진다.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③ 경고 횟수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일반 회원의 경고 횟수가 보여진다.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④ 경고 내역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일반 회원의 경고 내역이 보여진다.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⑤ 경고 내역 수정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경고 내역을 수정할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⑥ 경고 내역 삭제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경고 내역을 삭제할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⑦ 마지막 로그인 일자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 해당 회원의 마지막 로그인 일자를 확인할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⑧ 전체 프로젝트 개수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전체 프로젝트 개수를 확인할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⑨ 전체 프로젝트 내역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전체 프로젝트 내역을 확인할 수 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리스트를 클릭 시 해당 프로젝트 개설글로 이동한다.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⑩ 프로젝트 상태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프로젝트 진행상태를 확인할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⑪ 프로젝트 수정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프로젝트를 수정할 수 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클릭 시 프로젝트 개설글로 이동한다.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⑫ 프로젝트 삭제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프로젝트를 삭제할 수 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클릭 시 삭제 확인 창이 표시된다.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⑬ 별점 확인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별점을 확인할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⑭ 별점 수정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별점을 수정할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⑮ 별점 삭제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해당 회원의 별점을 삭제할 수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46" name="Google Shape;5846;p11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517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일반회원 이용정보 관리 화면 1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7" name="Google Shape;5847;p113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48" name="Google Shape;5848;p113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9" name="Google Shape;5849;p113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0" name="Google Shape;5850;p113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51" name="Google Shape;5851;p113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852" name="Google Shape;5852;p113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853" name="Google Shape;5853;p113"/>
          <p:cNvSpPr/>
          <p:nvPr/>
        </p:nvSpPr>
        <p:spPr>
          <a:xfrm>
            <a:off x="2750450" y="2406275"/>
            <a:ext cx="26475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일반회원 님의 이용 정보</a:t>
            </a:r>
            <a:endParaRPr/>
          </a:p>
        </p:txBody>
      </p:sp>
      <p:sp>
        <p:nvSpPr>
          <p:cNvPr id="5854" name="Google Shape;5854;p113"/>
          <p:cNvSpPr/>
          <p:nvPr/>
        </p:nvSpPr>
        <p:spPr>
          <a:xfrm>
            <a:off x="2875499" y="5886900"/>
            <a:ext cx="753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 전체 프로젝트 개수 : 4</a:t>
            </a:r>
            <a:endParaRPr/>
          </a:p>
        </p:txBody>
      </p:sp>
      <p:sp>
        <p:nvSpPr>
          <p:cNvPr id="5855" name="Google Shape;5855;p113"/>
          <p:cNvSpPr/>
          <p:nvPr/>
        </p:nvSpPr>
        <p:spPr>
          <a:xfrm>
            <a:off x="2879724" y="8531750"/>
            <a:ext cx="753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⑬ 별점 : 1.0													▽</a:t>
            </a:r>
            <a:endParaRPr/>
          </a:p>
        </p:txBody>
      </p:sp>
      <p:sp>
        <p:nvSpPr>
          <p:cNvPr id="5856" name="Google Shape;5856;p113"/>
          <p:cNvSpPr/>
          <p:nvPr/>
        </p:nvSpPr>
        <p:spPr>
          <a:xfrm>
            <a:off x="2853701" y="5346525"/>
            <a:ext cx="753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마지막 로그인 일자 : 2022-11-30</a:t>
            </a:r>
            <a:endParaRPr/>
          </a:p>
        </p:txBody>
      </p:sp>
      <p:sp>
        <p:nvSpPr>
          <p:cNvPr id="5857" name="Google Shape;5857;p113"/>
          <p:cNvSpPr/>
          <p:nvPr/>
        </p:nvSpPr>
        <p:spPr>
          <a:xfrm>
            <a:off x="2853701" y="2992900"/>
            <a:ext cx="753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경고 횟수 :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58" name="Google Shape;5858;p113"/>
          <p:cNvSpPr/>
          <p:nvPr/>
        </p:nvSpPr>
        <p:spPr>
          <a:xfrm>
            <a:off x="2853701" y="3461050"/>
            <a:ext cx="753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경고 내역													▽</a:t>
            </a:r>
            <a:endParaRPr/>
          </a:p>
        </p:txBody>
      </p:sp>
      <p:cxnSp>
        <p:nvCxnSpPr>
          <p:cNvPr id="5859" name="Google Shape;5859;p113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0" name="Google Shape;5860;p113"/>
          <p:cNvCxnSpPr/>
          <p:nvPr/>
        </p:nvCxnSpPr>
        <p:spPr>
          <a:xfrm>
            <a:off x="2954425" y="6743200"/>
            <a:ext cx="673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1" name="Google Shape;5861;p113"/>
          <p:cNvSpPr/>
          <p:nvPr/>
        </p:nvSpPr>
        <p:spPr>
          <a:xfrm>
            <a:off x="2879724" y="6351675"/>
            <a:ext cx="753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 전체 프로젝트 내역											 	▽</a:t>
            </a:r>
            <a:endParaRPr/>
          </a:p>
        </p:txBody>
      </p:sp>
      <p:sp>
        <p:nvSpPr>
          <p:cNvPr id="5862" name="Google Shape;5862;p113"/>
          <p:cNvSpPr txBox="1"/>
          <p:nvPr/>
        </p:nvSpPr>
        <p:spPr>
          <a:xfrm>
            <a:off x="2894825" y="6749224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    프로젝트명    팀장명    4/4   2022-12-26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63" name="Google Shape;5863;p113"/>
          <p:cNvSpPr/>
          <p:nvPr/>
        </p:nvSpPr>
        <p:spPr>
          <a:xfrm>
            <a:off x="8331225" y="6845225"/>
            <a:ext cx="827400" cy="268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완료</a:t>
            </a:r>
            <a:endParaRPr sz="1200"/>
          </a:p>
        </p:txBody>
      </p:sp>
      <p:sp>
        <p:nvSpPr>
          <p:cNvPr id="5864" name="Google Shape;5864;p113"/>
          <p:cNvSpPr txBox="1"/>
          <p:nvPr/>
        </p:nvSpPr>
        <p:spPr>
          <a:xfrm>
            <a:off x="2894825" y="7137361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    프로젝트명    팀장명    4/4   2022-12-26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65" name="Google Shape;5865;p113"/>
          <p:cNvSpPr/>
          <p:nvPr/>
        </p:nvSpPr>
        <p:spPr>
          <a:xfrm>
            <a:off x="8358075" y="7260788"/>
            <a:ext cx="827400" cy="2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중단</a:t>
            </a:r>
            <a:endParaRPr sz="1200"/>
          </a:p>
        </p:txBody>
      </p:sp>
      <p:sp>
        <p:nvSpPr>
          <p:cNvPr id="5866" name="Google Shape;5866;p113"/>
          <p:cNvSpPr txBox="1"/>
          <p:nvPr/>
        </p:nvSpPr>
        <p:spPr>
          <a:xfrm>
            <a:off x="2894825" y="7575099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   프로젝트명    팀장명    4/4   2022-12-26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67" name="Google Shape;5867;p113"/>
          <p:cNvSpPr/>
          <p:nvPr/>
        </p:nvSpPr>
        <p:spPr>
          <a:xfrm>
            <a:off x="8358075" y="7691900"/>
            <a:ext cx="827400" cy="323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모집진행중</a:t>
            </a:r>
            <a:endParaRPr sz="900"/>
          </a:p>
        </p:txBody>
      </p:sp>
      <p:sp>
        <p:nvSpPr>
          <p:cNvPr id="5868" name="Google Shape;5868;p113"/>
          <p:cNvSpPr txBox="1"/>
          <p:nvPr/>
        </p:nvSpPr>
        <p:spPr>
          <a:xfrm>
            <a:off x="2894825" y="8020599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    프로젝트명    팀장명    1/4   2022-12-26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869" name="Google Shape;5869;p113"/>
          <p:cNvSpPr/>
          <p:nvPr/>
        </p:nvSpPr>
        <p:spPr>
          <a:xfrm>
            <a:off x="8408725" y="8084963"/>
            <a:ext cx="776700" cy="2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모집실패</a:t>
            </a:r>
            <a:endParaRPr sz="900"/>
          </a:p>
        </p:txBody>
      </p:sp>
      <p:cxnSp>
        <p:nvCxnSpPr>
          <p:cNvPr id="5870" name="Google Shape;5870;p113"/>
          <p:cNvCxnSpPr/>
          <p:nvPr/>
        </p:nvCxnSpPr>
        <p:spPr>
          <a:xfrm>
            <a:off x="2860975" y="7158825"/>
            <a:ext cx="75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1" name="Google Shape;5871;p113"/>
          <p:cNvCxnSpPr>
            <a:endCxn id="5844" idx="3"/>
          </p:cNvCxnSpPr>
          <p:nvPr/>
        </p:nvCxnSpPr>
        <p:spPr>
          <a:xfrm flipH="1" rot="10800000">
            <a:off x="2861100" y="7614875"/>
            <a:ext cx="7553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2" name="Google Shape;5872;p113"/>
          <p:cNvCxnSpPr/>
          <p:nvPr/>
        </p:nvCxnSpPr>
        <p:spPr>
          <a:xfrm>
            <a:off x="2873275" y="8021050"/>
            <a:ext cx="75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3" name="Google Shape;5873;p113"/>
          <p:cNvSpPr/>
          <p:nvPr/>
        </p:nvSpPr>
        <p:spPr>
          <a:xfrm>
            <a:off x="2865375" y="3834750"/>
            <a:ext cx="7539000" cy="14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4" name="Google Shape;5874;p113"/>
          <p:cNvCxnSpPr/>
          <p:nvPr/>
        </p:nvCxnSpPr>
        <p:spPr>
          <a:xfrm>
            <a:off x="2847250" y="4240300"/>
            <a:ext cx="75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5" name="Google Shape;5875;p113"/>
          <p:cNvSpPr txBox="1"/>
          <p:nvPr/>
        </p:nvSpPr>
        <p:spPr>
          <a:xfrm>
            <a:off x="2916025" y="3873350"/>
            <a:ext cx="519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	욕설 및 비방 	신고자	2022-12-01		경고 1회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	도배 및 스팸	신고자	2022-12-01		경고 1회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	 기타			신고자	2022-10-22		경고 1회	</a:t>
            </a:r>
            <a:endParaRPr/>
          </a:p>
        </p:txBody>
      </p:sp>
      <p:grpSp>
        <p:nvGrpSpPr>
          <p:cNvPr id="5876" name="Google Shape;5876;p113"/>
          <p:cNvGrpSpPr/>
          <p:nvPr/>
        </p:nvGrpSpPr>
        <p:grpSpPr>
          <a:xfrm>
            <a:off x="9803490" y="6782707"/>
            <a:ext cx="358255" cy="338715"/>
            <a:chOff x="13990432" y="8394429"/>
            <a:chExt cx="456900" cy="431100"/>
          </a:xfrm>
        </p:grpSpPr>
        <p:sp>
          <p:nvSpPr>
            <p:cNvPr id="5877" name="Google Shape;5877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78" name="Google Shape;5878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79" name="Google Shape;5879;p113"/>
          <p:cNvGrpSpPr/>
          <p:nvPr/>
        </p:nvGrpSpPr>
        <p:grpSpPr>
          <a:xfrm>
            <a:off x="9385079" y="6782674"/>
            <a:ext cx="358255" cy="338715"/>
            <a:chOff x="9885399" y="7518429"/>
            <a:chExt cx="456900" cy="431100"/>
          </a:xfrm>
        </p:grpSpPr>
        <p:sp>
          <p:nvSpPr>
            <p:cNvPr id="5880" name="Google Shape;5880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81" name="Google Shape;5881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82" name="Google Shape;5882;p113"/>
          <p:cNvGrpSpPr/>
          <p:nvPr/>
        </p:nvGrpSpPr>
        <p:grpSpPr>
          <a:xfrm>
            <a:off x="9803490" y="7224757"/>
            <a:ext cx="358255" cy="338715"/>
            <a:chOff x="13990432" y="8394429"/>
            <a:chExt cx="456900" cy="431100"/>
          </a:xfrm>
        </p:grpSpPr>
        <p:sp>
          <p:nvSpPr>
            <p:cNvPr id="5883" name="Google Shape;5883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84" name="Google Shape;5884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85" name="Google Shape;5885;p113"/>
          <p:cNvGrpSpPr/>
          <p:nvPr/>
        </p:nvGrpSpPr>
        <p:grpSpPr>
          <a:xfrm>
            <a:off x="9385079" y="7224724"/>
            <a:ext cx="358255" cy="338715"/>
            <a:chOff x="9885399" y="7518429"/>
            <a:chExt cx="456900" cy="431100"/>
          </a:xfrm>
        </p:grpSpPr>
        <p:sp>
          <p:nvSpPr>
            <p:cNvPr id="5886" name="Google Shape;5886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87" name="Google Shape;5887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88" name="Google Shape;5888;p113"/>
          <p:cNvGrpSpPr/>
          <p:nvPr/>
        </p:nvGrpSpPr>
        <p:grpSpPr>
          <a:xfrm>
            <a:off x="9803490" y="7655869"/>
            <a:ext cx="358255" cy="338715"/>
            <a:chOff x="13990432" y="8394429"/>
            <a:chExt cx="456900" cy="431100"/>
          </a:xfrm>
        </p:grpSpPr>
        <p:sp>
          <p:nvSpPr>
            <p:cNvPr id="5889" name="Google Shape;5889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90" name="Google Shape;5890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91" name="Google Shape;5891;p113"/>
          <p:cNvGrpSpPr/>
          <p:nvPr/>
        </p:nvGrpSpPr>
        <p:grpSpPr>
          <a:xfrm>
            <a:off x="9385079" y="7655837"/>
            <a:ext cx="358255" cy="338715"/>
            <a:chOff x="9885399" y="7518429"/>
            <a:chExt cx="456900" cy="431100"/>
          </a:xfrm>
        </p:grpSpPr>
        <p:sp>
          <p:nvSpPr>
            <p:cNvPr id="5892" name="Google Shape;5892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93" name="Google Shape;5893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94" name="Google Shape;5894;p113"/>
          <p:cNvGrpSpPr/>
          <p:nvPr/>
        </p:nvGrpSpPr>
        <p:grpSpPr>
          <a:xfrm>
            <a:off x="9803490" y="8061657"/>
            <a:ext cx="358255" cy="338715"/>
            <a:chOff x="13990432" y="8394429"/>
            <a:chExt cx="456900" cy="431100"/>
          </a:xfrm>
        </p:grpSpPr>
        <p:sp>
          <p:nvSpPr>
            <p:cNvPr id="5895" name="Google Shape;5895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96" name="Google Shape;5896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97" name="Google Shape;5897;p113"/>
          <p:cNvGrpSpPr/>
          <p:nvPr/>
        </p:nvGrpSpPr>
        <p:grpSpPr>
          <a:xfrm>
            <a:off x="9385079" y="8061624"/>
            <a:ext cx="358255" cy="338715"/>
            <a:chOff x="9885399" y="7518429"/>
            <a:chExt cx="456900" cy="431100"/>
          </a:xfrm>
        </p:grpSpPr>
        <p:sp>
          <p:nvSpPr>
            <p:cNvPr id="5898" name="Google Shape;5898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899" name="Google Shape;5899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0" name="Google Shape;5900;p113"/>
          <p:cNvGrpSpPr/>
          <p:nvPr/>
        </p:nvGrpSpPr>
        <p:grpSpPr>
          <a:xfrm>
            <a:off x="9664015" y="3898344"/>
            <a:ext cx="358255" cy="338715"/>
            <a:chOff x="13990432" y="8394429"/>
            <a:chExt cx="456900" cy="431100"/>
          </a:xfrm>
        </p:grpSpPr>
        <p:sp>
          <p:nvSpPr>
            <p:cNvPr id="5901" name="Google Shape;5901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02" name="Google Shape;5902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3" name="Google Shape;5903;p113"/>
          <p:cNvGrpSpPr/>
          <p:nvPr/>
        </p:nvGrpSpPr>
        <p:grpSpPr>
          <a:xfrm>
            <a:off x="9245604" y="3898312"/>
            <a:ext cx="358255" cy="338715"/>
            <a:chOff x="9885399" y="7518429"/>
            <a:chExt cx="456900" cy="431100"/>
          </a:xfrm>
        </p:grpSpPr>
        <p:sp>
          <p:nvSpPr>
            <p:cNvPr id="5904" name="Google Shape;5904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05" name="Google Shape;5905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6" name="Google Shape;5906;p113"/>
          <p:cNvGrpSpPr/>
          <p:nvPr/>
        </p:nvGrpSpPr>
        <p:grpSpPr>
          <a:xfrm>
            <a:off x="9664015" y="4296044"/>
            <a:ext cx="358255" cy="338715"/>
            <a:chOff x="13990432" y="8394429"/>
            <a:chExt cx="456900" cy="431100"/>
          </a:xfrm>
        </p:grpSpPr>
        <p:sp>
          <p:nvSpPr>
            <p:cNvPr id="5907" name="Google Shape;5907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08" name="Google Shape;5908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09" name="Google Shape;5909;p113"/>
          <p:cNvGrpSpPr/>
          <p:nvPr/>
        </p:nvGrpSpPr>
        <p:grpSpPr>
          <a:xfrm>
            <a:off x="9245604" y="4296012"/>
            <a:ext cx="358255" cy="338715"/>
            <a:chOff x="9885399" y="7518429"/>
            <a:chExt cx="456900" cy="431100"/>
          </a:xfrm>
        </p:grpSpPr>
        <p:sp>
          <p:nvSpPr>
            <p:cNvPr id="5910" name="Google Shape;5910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11" name="Google Shape;5911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2" name="Google Shape;5912;p113"/>
          <p:cNvGrpSpPr/>
          <p:nvPr/>
        </p:nvGrpSpPr>
        <p:grpSpPr>
          <a:xfrm>
            <a:off x="9664015" y="4737307"/>
            <a:ext cx="358255" cy="338715"/>
            <a:chOff x="13990432" y="8394429"/>
            <a:chExt cx="456900" cy="431100"/>
          </a:xfrm>
        </p:grpSpPr>
        <p:sp>
          <p:nvSpPr>
            <p:cNvPr id="5913" name="Google Shape;5913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14" name="Google Shape;5914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5" name="Google Shape;5915;p113"/>
          <p:cNvGrpSpPr/>
          <p:nvPr/>
        </p:nvGrpSpPr>
        <p:grpSpPr>
          <a:xfrm>
            <a:off x="9245604" y="4737274"/>
            <a:ext cx="358255" cy="338715"/>
            <a:chOff x="9885399" y="7518429"/>
            <a:chExt cx="456900" cy="431100"/>
          </a:xfrm>
        </p:grpSpPr>
        <p:sp>
          <p:nvSpPr>
            <p:cNvPr id="5916" name="Google Shape;5916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17" name="Google Shape;5917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18" name="Google Shape;591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129" y="7954727"/>
            <a:ext cx="167752" cy="19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919" name="Google Shape;5919;p113"/>
          <p:cNvSpPr txBox="1"/>
          <p:nvPr/>
        </p:nvSpPr>
        <p:spPr>
          <a:xfrm>
            <a:off x="8881450" y="3799588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920" name="Google Shape;5920;p113"/>
          <p:cNvSpPr txBox="1"/>
          <p:nvPr/>
        </p:nvSpPr>
        <p:spPr>
          <a:xfrm>
            <a:off x="9963438" y="3795700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5921" name="Google Shape;5921;p113"/>
          <p:cNvSpPr txBox="1"/>
          <p:nvPr/>
        </p:nvSpPr>
        <p:spPr>
          <a:xfrm>
            <a:off x="8074600" y="663422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sp>
        <p:nvSpPr>
          <p:cNvPr id="5922" name="Google Shape;5922;p113"/>
          <p:cNvSpPr txBox="1"/>
          <p:nvPr/>
        </p:nvSpPr>
        <p:spPr>
          <a:xfrm>
            <a:off x="9095413" y="663422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</a:t>
            </a:r>
            <a:endParaRPr/>
          </a:p>
        </p:txBody>
      </p:sp>
      <p:sp>
        <p:nvSpPr>
          <p:cNvPr id="5923" name="Google Shape;5923;p113"/>
          <p:cNvSpPr txBox="1"/>
          <p:nvPr/>
        </p:nvSpPr>
        <p:spPr>
          <a:xfrm>
            <a:off x="10116250" y="6597189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⑫</a:t>
            </a:r>
            <a:endParaRPr/>
          </a:p>
        </p:txBody>
      </p:sp>
      <p:sp>
        <p:nvSpPr>
          <p:cNvPr id="5924" name="Google Shape;5924;p113"/>
          <p:cNvSpPr/>
          <p:nvPr/>
        </p:nvSpPr>
        <p:spPr>
          <a:xfrm>
            <a:off x="2879725" y="8974325"/>
            <a:ext cx="7539000" cy="6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5" name="Google Shape;5925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000" y="9045900"/>
            <a:ext cx="2438400" cy="50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6" name="Google Shape;5926;p113"/>
          <p:cNvGrpSpPr/>
          <p:nvPr/>
        </p:nvGrpSpPr>
        <p:grpSpPr>
          <a:xfrm>
            <a:off x="9237979" y="9068924"/>
            <a:ext cx="358255" cy="338715"/>
            <a:chOff x="9885399" y="7518429"/>
            <a:chExt cx="456900" cy="431100"/>
          </a:xfrm>
        </p:grpSpPr>
        <p:sp>
          <p:nvSpPr>
            <p:cNvPr id="5927" name="Google Shape;5927;p113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28" name="Google Shape;5928;p1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29" name="Google Shape;5929;p113"/>
          <p:cNvGrpSpPr/>
          <p:nvPr/>
        </p:nvGrpSpPr>
        <p:grpSpPr>
          <a:xfrm>
            <a:off x="9656390" y="9068932"/>
            <a:ext cx="358255" cy="338715"/>
            <a:chOff x="13990432" y="8394429"/>
            <a:chExt cx="456900" cy="431100"/>
          </a:xfrm>
        </p:grpSpPr>
        <p:sp>
          <p:nvSpPr>
            <p:cNvPr id="5930" name="Google Shape;5930;p113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31" name="Google Shape;5931;p1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32" name="Google Shape;5932;p113"/>
          <p:cNvSpPr txBox="1"/>
          <p:nvPr/>
        </p:nvSpPr>
        <p:spPr>
          <a:xfrm>
            <a:off x="8894288" y="898202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⑭</a:t>
            </a:r>
            <a:endParaRPr/>
          </a:p>
        </p:txBody>
      </p:sp>
      <p:sp>
        <p:nvSpPr>
          <p:cNvPr id="5933" name="Google Shape;5933;p113"/>
          <p:cNvSpPr txBox="1"/>
          <p:nvPr/>
        </p:nvSpPr>
        <p:spPr>
          <a:xfrm>
            <a:off x="9969138" y="897432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⑮</a:t>
            </a:r>
            <a:endParaRPr/>
          </a:p>
        </p:txBody>
      </p:sp>
      <p:sp>
        <p:nvSpPr>
          <p:cNvPr id="5934" name="Google Shape;5934;p113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935" name="Google Shape;5935;p113"/>
          <p:cNvSpPr/>
          <p:nvPr/>
        </p:nvSpPr>
        <p:spPr>
          <a:xfrm>
            <a:off x="616655" y="2783650"/>
            <a:ext cx="179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936" name="Google Shape;5936;p113"/>
          <p:cNvSpPr txBox="1"/>
          <p:nvPr/>
        </p:nvSpPr>
        <p:spPr>
          <a:xfrm>
            <a:off x="625090" y="3312875"/>
            <a:ext cx="1792500" cy="38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이용정보 관리</a:t>
            </a:r>
            <a:endParaRPr sz="1300"/>
          </a:p>
        </p:txBody>
      </p:sp>
      <p:sp>
        <p:nvSpPr>
          <p:cNvPr id="5937" name="Google Shape;5937;p113"/>
          <p:cNvSpPr txBox="1"/>
          <p:nvPr/>
        </p:nvSpPr>
        <p:spPr>
          <a:xfrm>
            <a:off x="626875" y="37191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8" name="Google Shape;5938;p113"/>
          <p:cNvCxnSpPr/>
          <p:nvPr/>
        </p:nvCxnSpPr>
        <p:spPr>
          <a:xfrm>
            <a:off x="2882875" y="4724050"/>
            <a:ext cx="756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2" name="Shape 5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" name="Google Shape;5943;p114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4" name="Google Shape;5944;p11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일반회원 이용정보 관리 화면 2</a:t>
            </a:r>
            <a:r>
              <a:rPr lang="ko" sz="1500">
                <a:solidFill>
                  <a:srgbClr val="FF0000"/>
                </a:solidFill>
              </a:rPr>
              <a:t>	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로고를 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 레벨 확인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회원의 레벨을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좋아요 내역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회원의 좋아요 내역을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좋아요 내역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회원의 좋아요 내역, 좋아요를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</a:t>
            </a:r>
            <a:r>
              <a:rPr lang="ko" sz="1500">
                <a:solidFill>
                  <a:schemeClr val="dk1"/>
                </a:solidFill>
              </a:rPr>
              <a:t>좋아요 한 기업 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회원을 </a:t>
            </a:r>
            <a:r>
              <a:rPr lang="ko" sz="1500">
                <a:solidFill>
                  <a:schemeClr val="dk1"/>
                </a:solidFill>
              </a:rPr>
              <a:t>좋아요한 기업의 </a:t>
            </a:r>
            <a:r>
              <a:rPr lang="ko" sz="1500">
                <a:solidFill>
                  <a:schemeClr val="dk1"/>
                </a:solidFill>
              </a:rPr>
              <a:t>수를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이용정보 관리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945" name="Google Shape;5945;p11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517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일반회원 이용정보 관리 화면 2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6" name="Google Shape;5946;p114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47" name="Google Shape;5947;p114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8" name="Google Shape;5948;p114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9" name="Google Shape;5949;p114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50" name="Google Shape;5950;p114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951" name="Google Shape;5951;p114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952" name="Google Shape;5952;p114"/>
          <p:cNvSpPr/>
          <p:nvPr/>
        </p:nvSpPr>
        <p:spPr>
          <a:xfrm>
            <a:off x="2759033" y="5055490"/>
            <a:ext cx="7611600" cy="40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</a:t>
            </a:r>
            <a:r>
              <a:rPr lang="ko"/>
              <a:t>좋아요 한 기업 수 </a:t>
            </a:r>
            <a:endParaRPr/>
          </a:p>
        </p:txBody>
      </p:sp>
      <p:sp>
        <p:nvSpPr>
          <p:cNvPr id="5953" name="Google Shape;5953;p114"/>
          <p:cNvSpPr/>
          <p:nvPr/>
        </p:nvSpPr>
        <p:spPr>
          <a:xfrm>
            <a:off x="2730375" y="3088620"/>
            <a:ext cx="7611600" cy="40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좋아요 내역													▽</a:t>
            </a:r>
            <a:endParaRPr/>
          </a:p>
        </p:txBody>
      </p:sp>
      <p:cxnSp>
        <p:nvCxnSpPr>
          <p:cNvPr id="5954" name="Google Shape;5954;p114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5" name="Google Shape;5955;p114"/>
          <p:cNvSpPr/>
          <p:nvPr/>
        </p:nvSpPr>
        <p:spPr>
          <a:xfrm>
            <a:off x="2745499" y="3529565"/>
            <a:ext cx="7611600" cy="13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6" name="Google Shape;5956;p114"/>
          <p:cNvCxnSpPr/>
          <p:nvPr/>
        </p:nvCxnSpPr>
        <p:spPr>
          <a:xfrm>
            <a:off x="2759040" y="3979457"/>
            <a:ext cx="75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7" name="Google Shape;5957;p114"/>
          <p:cNvCxnSpPr/>
          <p:nvPr/>
        </p:nvCxnSpPr>
        <p:spPr>
          <a:xfrm>
            <a:off x="2751939" y="4390686"/>
            <a:ext cx="7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8" name="Google Shape;5958;p114"/>
          <p:cNvSpPr txBox="1"/>
          <p:nvPr/>
        </p:nvSpPr>
        <p:spPr>
          <a:xfrm>
            <a:off x="2877004" y="3532039"/>
            <a:ext cx="565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	프로젝트명 		프로젝트		2022-12-01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	기업회원명			기업 회원		2022-12-01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	 게시글명			라운지		2022-10-22			</a:t>
            </a:r>
            <a:endParaRPr/>
          </a:p>
        </p:txBody>
      </p:sp>
      <p:grpSp>
        <p:nvGrpSpPr>
          <p:cNvPr id="5959" name="Google Shape;5959;p114"/>
          <p:cNvGrpSpPr/>
          <p:nvPr/>
        </p:nvGrpSpPr>
        <p:grpSpPr>
          <a:xfrm>
            <a:off x="9663337" y="3556071"/>
            <a:ext cx="394396" cy="364279"/>
            <a:chOff x="13990432" y="8394429"/>
            <a:chExt cx="456900" cy="431100"/>
          </a:xfrm>
        </p:grpSpPr>
        <p:sp>
          <p:nvSpPr>
            <p:cNvPr id="5960" name="Google Shape;5960;p11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61" name="Google Shape;5961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2" name="Google Shape;5962;p114"/>
          <p:cNvGrpSpPr/>
          <p:nvPr/>
        </p:nvGrpSpPr>
        <p:grpSpPr>
          <a:xfrm>
            <a:off x="9663337" y="4003032"/>
            <a:ext cx="394396" cy="364279"/>
            <a:chOff x="13990432" y="8394429"/>
            <a:chExt cx="456900" cy="431100"/>
          </a:xfrm>
        </p:grpSpPr>
        <p:sp>
          <p:nvSpPr>
            <p:cNvPr id="5963" name="Google Shape;5963;p11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64" name="Google Shape;5964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5" name="Google Shape;5965;p114"/>
          <p:cNvGrpSpPr/>
          <p:nvPr/>
        </p:nvGrpSpPr>
        <p:grpSpPr>
          <a:xfrm>
            <a:off x="9663337" y="4449993"/>
            <a:ext cx="394396" cy="364279"/>
            <a:chOff x="13990432" y="8394429"/>
            <a:chExt cx="456900" cy="431100"/>
          </a:xfrm>
        </p:grpSpPr>
        <p:sp>
          <p:nvSpPr>
            <p:cNvPr id="5966" name="Google Shape;5966;p11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5967" name="Google Shape;5967;p1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68" name="Google Shape;5968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129" y="7954727"/>
            <a:ext cx="167752" cy="198232"/>
          </a:xfrm>
          <a:prstGeom prst="rect">
            <a:avLst/>
          </a:prstGeom>
          <a:noFill/>
          <a:ln>
            <a:noFill/>
          </a:ln>
        </p:spPr>
      </p:pic>
      <p:sp>
        <p:nvSpPr>
          <p:cNvPr id="5969" name="Google Shape;5969;p114"/>
          <p:cNvSpPr txBox="1"/>
          <p:nvPr/>
        </p:nvSpPr>
        <p:spPr>
          <a:xfrm>
            <a:off x="9393150" y="3416850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0" name="Google Shape;5970;p114"/>
          <p:cNvSpPr txBox="1"/>
          <p:nvPr/>
        </p:nvSpPr>
        <p:spPr>
          <a:xfrm>
            <a:off x="9993423" y="3419209"/>
            <a:ext cx="3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971" name="Google Shape;5971;p114"/>
          <p:cNvSpPr/>
          <p:nvPr/>
        </p:nvSpPr>
        <p:spPr>
          <a:xfrm>
            <a:off x="2759026" y="2494825"/>
            <a:ext cx="7611600" cy="40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레벨 : 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72" name="Google Shape;5972;p114"/>
          <p:cNvSpPr/>
          <p:nvPr/>
        </p:nvSpPr>
        <p:spPr>
          <a:xfrm>
            <a:off x="5546475" y="6128413"/>
            <a:ext cx="1365600" cy="2889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 목록으로</a:t>
            </a:r>
            <a:endParaRPr/>
          </a:p>
        </p:txBody>
      </p:sp>
      <p:sp>
        <p:nvSpPr>
          <p:cNvPr id="5973" name="Google Shape;5973;p114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974" name="Google Shape;5974;p114"/>
          <p:cNvSpPr/>
          <p:nvPr/>
        </p:nvSpPr>
        <p:spPr>
          <a:xfrm>
            <a:off x="616655" y="2783650"/>
            <a:ext cx="179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975" name="Google Shape;5975;p114"/>
          <p:cNvSpPr txBox="1"/>
          <p:nvPr/>
        </p:nvSpPr>
        <p:spPr>
          <a:xfrm>
            <a:off x="625090" y="3312875"/>
            <a:ext cx="1792500" cy="38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이용정보 관리</a:t>
            </a:r>
            <a:endParaRPr sz="1300"/>
          </a:p>
        </p:txBody>
      </p:sp>
      <p:sp>
        <p:nvSpPr>
          <p:cNvPr id="5976" name="Google Shape;5976;p114"/>
          <p:cNvSpPr txBox="1"/>
          <p:nvPr/>
        </p:nvSpPr>
        <p:spPr>
          <a:xfrm>
            <a:off x="626875" y="37191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0" name="Shape 5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1" name="Google Shape;5981;p115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2" name="Google Shape;5982;p11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기업회원 이용정보 관리 화면 </a:t>
            </a:r>
            <a:r>
              <a:rPr lang="ko" sz="1500">
                <a:solidFill>
                  <a:srgbClr val="FF0000"/>
                </a:solidFill>
              </a:rPr>
              <a:t>	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로고를 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 기업 회원 이용정보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회원의 사이트 이용정보를 전부 조회할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회원의 이름이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경고 횟수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회원의 경고 횟수가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경고 내역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회원의 경고 내역이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경고 내역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회원의 경고 내역을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경고 내역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회원의 경고 내역을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마지막 로그인 일자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 해당 회원의 마지막 로그인 일자를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좋아요 내역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기업회원이 좋아요 한 내역을 확인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좋아요 내역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회원의 좋아요 내역 및 좋아요를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 인재 메일 발송 횟수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회원이 인재 메일을 발송한 횟수를 확인 할 수 있다..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983" name="Google Shape;5983;p11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2. [관리자]  회원관리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기업회원 이용정보 관리 화면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4" name="Google Shape;5984;p115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85" name="Google Shape;5985;p115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6" name="Google Shape;5986;p115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7" name="Google Shape;5987;p115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88" name="Google Shape;5988;p115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989" name="Google Shape;5989;p115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990" name="Google Shape;5990;p115"/>
          <p:cNvSpPr/>
          <p:nvPr/>
        </p:nvSpPr>
        <p:spPr>
          <a:xfrm>
            <a:off x="2776975" y="2494825"/>
            <a:ext cx="30051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기업회원 님의 이용 정보</a:t>
            </a:r>
            <a:endParaRPr/>
          </a:p>
        </p:txBody>
      </p:sp>
      <p:sp>
        <p:nvSpPr>
          <p:cNvPr id="5991" name="Google Shape;5991;p115"/>
          <p:cNvSpPr/>
          <p:nvPr/>
        </p:nvSpPr>
        <p:spPr>
          <a:xfrm>
            <a:off x="2944628" y="7760261"/>
            <a:ext cx="78474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 인재 메일 발송 횟수	 : 5										</a:t>
            </a:r>
            <a:endParaRPr/>
          </a:p>
        </p:txBody>
      </p:sp>
      <p:sp>
        <p:nvSpPr>
          <p:cNvPr id="5992" name="Google Shape;5992;p115"/>
          <p:cNvSpPr/>
          <p:nvPr/>
        </p:nvSpPr>
        <p:spPr>
          <a:xfrm>
            <a:off x="2894161" y="5435083"/>
            <a:ext cx="78474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마지막 로그인 일자 : 2022-11-30</a:t>
            </a:r>
            <a:endParaRPr/>
          </a:p>
        </p:txBody>
      </p:sp>
      <p:sp>
        <p:nvSpPr>
          <p:cNvPr id="5993" name="Google Shape;5993;p115"/>
          <p:cNvSpPr/>
          <p:nvPr/>
        </p:nvSpPr>
        <p:spPr>
          <a:xfrm>
            <a:off x="2894154" y="3081450"/>
            <a:ext cx="78474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경고 횟수 :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94" name="Google Shape;5994;p115"/>
          <p:cNvSpPr/>
          <p:nvPr/>
        </p:nvSpPr>
        <p:spPr>
          <a:xfrm>
            <a:off x="2894154" y="3549594"/>
            <a:ext cx="78474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경고 내역												▽</a:t>
            </a:r>
            <a:endParaRPr/>
          </a:p>
        </p:txBody>
      </p:sp>
      <p:cxnSp>
        <p:nvCxnSpPr>
          <p:cNvPr id="5995" name="Google Shape;5995;p115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6" name="Google Shape;5996;p115"/>
          <p:cNvSpPr/>
          <p:nvPr/>
        </p:nvSpPr>
        <p:spPr>
          <a:xfrm>
            <a:off x="2907420" y="3923300"/>
            <a:ext cx="7847400" cy="14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97" name="Google Shape;5997;p115"/>
          <p:cNvCxnSpPr/>
          <p:nvPr/>
        </p:nvCxnSpPr>
        <p:spPr>
          <a:xfrm>
            <a:off x="2886847" y="4328850"/>
            <a:ext cx="78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8" name="Google Shape;5998;p115"/>
          <p:cNvCxnSpPr/>
          <p:nvPr/>
        </p:nvCxnSpPr>
        <p:spPr>
          <a:xfrm>
            <a:off x="2916387" y="4724500"/>
            <a:ext cx="78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9" name="Google Shape;5999;p115"/>
          <p:cNvCxnSpPr/>
          <p:nvPr/>
        </p:nvCxnSpPr>
        <p:spPr>
          <a:xfrm>
            <a:off x="2886847" y="5211375"/>
            <a:ext cx="78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0" name="Google Shape;6000;p115"/>
          <p:cNvSpPr txBox="1"/>
          <p:nvPr/>
        </p:nvSpPr>
        <p:spPr>
          <a:xfrm>
            <a:off x="2964910" y="3961900"/>
            <a:ext cx="58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	욕설 및 비방 	신고자	2022-12-01		경고 1회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	도배 및 스팸	신고자	2022-12-01		경고 1회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	 기타			신고자	2022-10-22		경고 1회	</a:t>
            </a:r>
            <a:endParaRPr/>
          </a:p>
        </p:txBody>
      </p:sp>
      <p:grpSp>
        <p:nvGrpSpPr>
          <p:cNvPr id="6001" name="Google Shape;6001;p115"/>
          <p:cNvGrpSpPr/>
          <p:nvPr/>
        </p:nvGrpSpPr>
        <p:grpSpPr>
          <a:xfrm>
            <a:off x="10042630" y="3959632"/>
            <a:ext cx="406641" cy="338715"/>
            <a:chOff x="13990432" y="8394429"/>
            <a:chExt cx="456900" cy="431100"/>
          </a:xfrm>
        </p:grpSpPr>
        <p:sp>
          <p:nvSpPr>
            <p:cNvPr id="6002" name="Google Shape;6002;p11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03" name="Google Shape;6003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4" name="Google Shape;6004;p115"/>
          <p:cNvGrpSpPr/>
          <p:nvPr/>
        </p:nvGrpSpPr>
        <p:grpSpPr>
          <a:xfrm>
            <a:off x="9567668" y="3959599"/>
            <a:ext cx="406641" cy="338715"/>
            <a:chOff x="9885399" y="7518429"/>
            <a:chExt cx="456900" cy="431100"/>
          </a:xfrm>
        </p:grpSpPr>
        <p:sp>
          <p:nvSpPr>
            <p:cNvPr id="6005" name="Google Shape;6005;p11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06" name="Google Shape;6006;p1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07" name="Google Shape;6007;p115"/>
          <p:cNvGrpSpPr/>
          <p:nvPr/>
        </p:nvGrpSpPr>
        <p:grpSpPr>
          <a:xfrm>
            <a:off x="10042630" y="4357332"/>
            <a:ext cx="406641" cy="338715"/>
            <a:chOff x="13990432" y="8394429"/>
            <a:chExt cx="456900" cy="431100"/>
          </a:xfrm>
        </p:grpSpPr>
        <p:sp>
          <p:nvSpPr>
            <p:cNvPr id="6008" name="Google Shape;6008;p11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09" name="Google Shape;6009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0" name="Google Shape;6010;p115"/>
          <p:cNvGrpSpPr/>
          <p:nvPr/>
        </p:nvGrpSpPr>
        <p:grpSpPr>
          <a:xfrm>
            <a:off x="9567668" y="4357299"/>
            <a:ext cx="406641" cy="338715"/>
            <a:chOff x="9885399" y="7518429"/>
            <a:chExt cx="456900" cy="431100"/>
          </a:xfrm>
        </p:grpSpPr>
        <p:sp>
          <p:nvSpPr>
            <p:cNvPr id="6011" name="Google Shape;6011;p11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12" name="Google Shape;6012;p1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3" name="Google Shape;6013;p115"/>
          <p:cNvGrpSpPr/>
          <p:nvPr/>
        </p:nvGrpSpPr>
        <p:grpSpPr>
          <a:xfrm>
            <a:off x="10042630" y="4798594"/>
            <a:ext cx="406641" cy="338715"/>
            <a:chOff x="13990432" y="8394429"/>
            <a:chExt cx="456900" cy="431100"/>
          </a:xfrm>
        </p:grpSpPr>
        <p:sp>
          <p:nvSpPr>
            <p:cNvPr id="6014" name="Google Shape;6014;p11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15" name="Google Shape;6015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6" name="Google Shape;6016;p115"/>
          <p:cNvGrpSpPr/>
          <p:nvPr/>
        </p:nvGrpSpPr>
        <p:grpSpPr>
          <a:xfrm>
            <a:off x="9567668" y="4798562"/>
            <a:ext cx="406641" cy="338715"/>
            <a:chOff x="9885399" y="7518429"/>
            <a:chExt cx="456900" cy="431100"/>
          </a:xfrm>
        </p:grpSpPr>
        <p:sp>
          <p:nvSpPr>
            <p:cNvPr id="6017" name="Google Shape;6017;p11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18" name="Google Shape;6018;p1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19" name="Google Shape;601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129" y="7954727"/>
            <a:ext cx="167752" cy="198232"/>
          </a:xfrm>
          <a:prstGeom prst="rect">
            <a:avLst/>
          </a:prstGeom>
          <a:noFill/>
          <a:ln>
            <a:noFill/>
          </a:ln>
        </p:spPr>
      </p:pic>
      <p:sp>
        <p:nvSpPr>
          <p:cNvPr id="6020" name="Google Shape;6020;p115"/>
          <p:cNvSpPr txBox="1"/>
          <p:nvPr/>
        </p:nvSpPr>
        <p:spPr>
          <a:xfrm>
            <a:off x="9154224" y="3860875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6021" name="Google Shape;6021;p115"/>
          <p:cNvSpPr txBox="1"/>
          <p:nvPr/>
        </p:nvSpPr>
        <p:spPr>
          <a:xfrm>
            <a:off x="10382328" y="3856988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6022" name="Google Shape;6022;p115"/>
          <p:cNvSpPr/>
          <p:nvPr/>
        </p:nvSpPr>
        <p:spPr>
          <a:xfrm>
            <a:off x="2915053" y="5970931"/>
            <a:ext cx="78474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 좋아요 내역														▽</a:t>
            </a:r>
            <a:endParaRPr/>
          </a:p>
        </p:txBody>
      </p:sp>
      <p:sp>
        <p:nvSpPr>
          <p:cNvPr id="6023" name="Google Shape;6023;p115"/>
          <p:cNvSpPr/>
          <p:nvPr/>
        </p:nvSpPr>
        <p:spPr>
          <a:xfrm>
            <a:off x="2930646" y="6380938"/>
            <a:ext cx="7847400" cy="12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4" name="Google Shape;6024;p115"/>
          <p:cNvCxnSpPr/>
          <p:nvPr/>
        </p:nvCxnSpPr>
        <p:spPr>
          <a:xfrm>
            <a:off x="2907718" y="6789138"/>
            <a:ext cx="78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5" name="Google Shape;6025;p115"/>
          <p:cNvCxnSpPr/>
          <p:nvPr/>
        </p:nvCxnSpPr>
        <p:spPr>
          <a:xfrm>
            <a:off x="2937286" y="7181638"/>
            <a:ext cx="78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6" name="Google Shape;6026;p115"/>
          <p:cNvSpPr txBox="1"/>
          <p:nvPr/>
        </p:nvSpPr>
        <p:spPr>
          <a:xfrm>
            <a:off x="2985809" y="6383238"/>
            <a:ext cx="58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	프로젝트명 		프로젝트		2022-12-01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	일반회원명			일반회원		2022-12-01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	 게시글명			라운지		2022-10-22			</a:t>
            </a:r>
            <a:endParaRPr/>
          </a:p>
        </p:txBody>
      </p:sp>
      <p:grpSp>
        <p:nvGrpSpPr>
          <p:cNvPr id="6027" name="Google Shape;6027;p115"/>
          <p:cNvGrpSpPr/>
          <p:nvPr/>
        </p:nvGrpSpPr>
        <p:grpSpPr>
          <a:xfrm>
            <a:off x="10066827" y="6416407"/>
            <a:ext cx="358255" cy="338715"/>
            <a:chOff x="13990432" y="8394429"/>
            <a:chExt cx="456900" cy="431100"/>
          </a:xfrm>
        </p:grpSpPr>
        <p:sp>
          <p:nvSpPr>
            <p:cNvPr id="6028" name="Google Shape;6028;p11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29" name="Google Shape;6029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0" name="Google Shape;6030;p115"/>
          <p:cNvGrpSpPr/>
          <p:nvPr/>
        </p:nvGrpSpPr>
        <p:grpSpPr>
          <a:xfrm>
            <a:off x="10063529" y="6821094"/>
            <a:ext cx="406641" cy="338715"/>
            <a:chOff x="13990432" y="8394429"/>
            <a:chExt cx="456900" cy="431100"/>
          </a:xfrm>
        </p:grpSpPr>
        <p:sp>
          <p:nvSpPr>
            <p:cNvPr id="6031" name="Google Shape;6031;p11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32" name="Google Shape;6032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3" name="Google Shape;6033;p115"/>
          <p:cNvGrpSpPr/>
          <p:nvPr/>
        </p:nvGrpSpPr>
        <p:grpSpPr>
          <a:xfrm>
            <a:off x="10063529" y="7236694"/>
            <a:ext cx="406641" cy="338715"/>
            <a:chOff x="13990432" y="8394429"/>
            <a:chExt cx="456900" cy="431100"/>
          </a:xfrm>
        </p:grpSpPr>
        <p:sp>
          <p:nvSpPr>
            <p:cNvPr id="6034" name="Google Shape;6034;p11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35" name="Google Shape;6035;p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36" name="Google Shape;6036;p115"/>
          <p:cNvSpPr txBox="1"/>
          <p:nvPr/>
        </p:nvSpPr>
        <p:spPr>
          <a:xfrm>
            <a:off x="10403227" y="6278325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6037" name="Google Shape;6037;p115"/>
          <p:cNvSpPr/>
          <p:nvPr/>
        </p:nvSpPr>
        <p:spPr>
          <a:xfrm>
            <a:off x="6164360" y="8429425"/>
            <a:ext cx="14079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목록으로</a:t>
            </a:r>
            <a:endParaRPr/>
          </a:p>
        </p:txBody>
      </p:sp>
      <p:sp>
        <p:nvSpPr>
          <p:cNvPr id="6038" name="Google Shape;6038;p115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6039" name="Google Shape;6039;p115"/>
          <p:cNvSpPr/>
          <p:nvPr/>
        </p:nvSpPr>
        <p:spPr>
          <a:xfrm>
            <a:off x="616655" y="2783650"/>
            <a:ext cx="179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6040" name="Google Shape;6040;p115"/>
          <p:cNvSpPr txBox="1"/>
          <p:nvPr/>
        </p:nvSpPr>
        <p:spPr>
          <a:xfrm>
            <a:off x="625090" y="3312875"/>
            <a:ext cx="1792500" cy="38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이용정보 관리</a:t>
            </a:r>
            <a:endParaRPr sz="1300"/>
          </a:p>
        </p:txBody>
      </p:sp>
      <p:sp>
        <p:nvSpPr>
          <p:cNvPr id="6041" name="Google Shape;6041;p115"/>
          <p:cNvSpPr txBox="1"/>
          <p:nvPr/>
        </p:nvSpPr>
        <p:spPr>
          <a:xfrm>
            <a:off x="626875" y="37191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5" name="Shape 6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" name="Google Shape;6046;p116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7" name="Google Shape;6047;p11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조회 화면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프로젝트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관리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검색창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프로젝트를 검색할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검색되는 항목은 프로젝트명, 번호, 팀장이다.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선택 박스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완료, 미완료, 중단, 모집실패, 모집진행중 상태로 조건 설정해서 해당 상태인 프로젝트만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프로젝트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모든 프로젝트를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상태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프로젝트의 상태를 알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프로젝트의 정보를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⑦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/>
              <a:t>해당 프로젝트를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⑧ 프로젝트 등록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프로젝트를 새로 등록할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일반회원의 프로젝트 개설과 동일한 기능을 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048" name="Google Shape;6048;p11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프로젝트 조회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9" name="Google Shape;6049;p116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50" name="Google Shape;6050;p116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1" name="Google Shape;6051;p116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2" name="Google Shape;6052;p116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53" name="Google Shape;6053;p116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054" name="Google Shape;6054;p116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프로젝트 관리 </a:t>
            </a:r>
            <a:endParaRPr/>
          </a:p>
        </p:txBody>
      </p:sp>
      <p:sp>
        <p:nvSpPr>
          <p:cNvPr id="6055" name="Google Shape;6055;p116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056" name="Google Shape;6056;p116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7" name="Google Shape;6057;p116"/>
          <p:cNvCxnSpPr/>
          <p:nvPr/>
        </p:nvCxnSpPr>
        <p:spPr>
          <a:xfrm>
            <a:off x="2664795" y="3486354"/>
            <a:ext cx="828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8" name="Google Shape;6058;p116"/>
          <p:cNvCxnSpPr/>
          <p:nvPr/>
        </p:nvCxnSpPr>
        <p:spPr>
          <a:xfrm flipH="1" rot="10800000">
            <a:off x="2659744" y="4169985"/>
            <a:ext cx="83649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9" name="Google Shape;6059;p116"/>
          <p:cNvCxnSpPr/>
          <p:nvPr/>
        </p:nvCxnSpPr>
        <p:spPr>
          <a:xfrm flipH="1" rot="10800000">
            <a:off x="2664795" y="4876116"/>
            <a:ext cx="832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0" name="Google Shape;6060;p116"/>
          <p:cNvSpPr txBox="1"/>
          <p:nvPr/>
        </p:nvSpPr>
        <p:spPr>
          <a:xfrm>
            <a:off x="2572473" y="2937250"/>
            <a:ext cx="836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No   프로젝트명      팀장     인원                     시작예정일      종료예정일              상태            수정    삭제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61" name="Google Shape;6061;p116"/>
          <p:cNvSpPr txBox="1"/>
          <p:nvPr/>
        </p:nvSpPr>
        <p:spPr>
          <a:xfrm>
            <a:off x="2674174" y="3635963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062" name="Google Shape;6062;p116"/>
          <p:cNvCxnSpPr/>
          <p:nvPr/>
        </p:nvCxnSpPr>
        <p:spPr>
          <a:xfrm>
            <a:off x="2647615" y="5554647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3" name="Google Shape;6063;p116"/>
          <p:cNvSpPr/>
          <p:nvPr/>
        </p:nvSpPr>
        <p:spPr>
          <a:xfrm>
            <a:off x="9734173" y="2392975"/>
            <a:ext cx="1115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상태 순▼</a:t>
            </a:r>
            <a:endParaRPr sz="1200"/>
          </a:p>
        </p:txBody>
      </p:sp>
      <p:sp>
        <p:nvSpPr>
          <p:cNvPr id="6064" name="Google Shape;6064;p116"/>
          <p:cNvSpPr/>
          <p:nvPr/>
        </p:nvSpPr>
        <p:spPr>
          <a:xfrm>
            <a:off x="2660805" y="2398600"/>
            <a:ext cx="6920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검색</a:t>
            </a:r>
            <a:endParaRPr/>
          </a:p>
        </p:txBody>
      </p:sp>
      <p:pic>
        <p:nvPicPr>
          <p:cNvPr id="6065" name="Google Shape;6065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619" y="2448814"/>
            <a:ext cx="39473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6" name="Google Shape;6066;p116"/>
          <p:cNvSpPr/>
          <p:nvPr/>
        </p:nvSpPr>
        <p:spPr>
          <a:xfrm>
            <a:off x="8644066" y="3628313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완료</a:t>
            </a:r>
            <a:endParaRPr sz="1200"/>
          </a:p>
        </p:txBody>
      </p:sp>
      <p:sp>
        <p:nvSpPr>
          <p:cNvPr id="6067" name="Google Shape;6067;p116"/>
          <p:cNvSpPr/>
          <p:nvPr/>
        </p:nvSpPr>
        <p:spPr>
          <a:xfrm>
            <a:off x="9132561" y="9330200"/>
            <a:ext cx="17175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등록</a:t>
            </a:r>
            <a:endParaRPr/>
          </a:p>
        </p:txBody>
      </p:sp>
      <p:sp>
        <p:nvSpPr>
          <p:cNvPr id="6068" name="Google Shape;6068;p116"/>
          <p:cNvSpPr/>
          <p:nvPr/>
        </p:nvSpPr>
        <p:spPr>
          <a:xfrm>
            <a:off x="8644066" y="4329703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미완료</a:t>
            </a:r>
            <a:endParaRPr sz="1200"/>
          </a:p>
        </p:txBody>
      </p:sp>
      <p:sp>
        <p:nvSpPr>
          <p:cNvPr id="6069" name="Google Shape;6069;p116"/>
          <p:cNvSpPr/>
          <p:nvPr/>
        </p:nvSpPr>
        <p:spPr>
          <a:xfrm>
            <a:off x="8644066" y="4998887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완료</a:t>
            </a:r>
            <a:endParaRPr sz="1200"/>
          </a:p>
        </p:txBody>
      </p:sp>
      <p:cxnSp>
        <p:nvCxnSpPr>
          <p:cNvPr id="6070" name="Google Shape;6070;p116"/>
          <p:cNvCxnSpPr/>
          <p:nvPr/>
        </p:nvCxnSpPr>
        <p:spPr>
          <a:xfrm>
            <a:off x="2659744" y="6228977"/>
            <a:ext cx="82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1" name="Google Shape;6071;p116"/>
          <p:cNvCxnSpPr/>
          <p:nvPr/>
        </p:nvCxnSpPr>
        <p:spPr>
          <a:xfrm>
            <a:off x="2664795" y="6903308"/>
            <a:ext cx="83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2" name="Google Shape;6072;p116"/>
          <p:cNvCxnSpPr/>
          <p:nvPr/>
        </p:nvCxnSpPr>
        <p:spPr>
          <a:xfrm>
            <a:off x="2647615" y="7577639"/>
            <a:ext cx="83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3" name="Google Shape;6073;p116"/>
          <p:cNvSpPr/>
          <p:nvPr/>
        </p:nvSpPr>
        <p:spPr>
          <a:xfrm>
            <a:off x="8644066" y="6361407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모집실패</a:t>
            </a:r>
            <a:endParaRPr sz="1200"/>
          </a:p>
        </p:txBody>
      </p:sp>
      <p:sp>
        <p:nvSpPr>
          <p:cNvPr id="6074" name="Google Shape;6074;p116"/>
          <p:cNvSpPr/>
          <p:nvPr/>
        </p:nvSpPr>
        <p:spPr>
          <a:xfrm>
            <a:off x="8644066" y="7031146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모집실패</a:t>
            </a:r>
            <a:endParaRPr sz="1200"/>
          </a:p>
        </p:txBody>
      </p:sp>
      <p:cxnSp>
        <p:nvCxnSpPr>
          <p:cNvPr id="6075" name="Google Shape;6075;p116"/>
          <p:cNvCxnSpPr/>
          <p:nvPr/>
        </p:nvCxnSpPr>
        <p:spPr>
          <a:xfrm>
            <a:off x="2659744" y="8251969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6" name="Google Shape;6076;p116"/>
          <p:cNvCxnSpPr/>
          <p:nvPr/>
        </p:nvCxnSpPr>
        <p:spPr>
          <a:xfrm>
            <a:off x="2664795" y="8926300"/>
            <a:ext cx="83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7" name="Google Shape;6077;p116"/>
          <p:cNvSpPr/>
          <p:nvPr/>
        </p:nvSpPr>
        <p:spPr>
          <a:xfrm>
            <a:off x="8644066" y="7719461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모집진행중</a:t>
            </a:r>
            <a:endParaRPr sz="1100"/>
          </a:p>
        </p:txBody>
      </p:sp>
      <p:sp>
        <p:nvSpPr>
          <p:cNvPr id="6078" name="Google Shape;6078;p116"/>
          <p:cNvSpPr/>
          <p:nvPr/>
        </p:nvSpPr>
        <p:spPr>
          <a:xfrm>
            <a:off x="8644066" y="8378416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진행대기중</a:t>
            </a:r>
            <a:endParaRPr sz="1100"/>
          </a:p>
        </p:txBody>
      </p:sp>
      <p:sp>
        <p:nvSpPr>
          <p:cNvPr id="6079" name="Google Shape;6079;p116"/>
          <p:cNvSpPr/>
          <p:nvPr/>
        </p:nvSpPr>
        <p:spPr>
          <a:xfrm>
            <a:off x="8644066" y="5682865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중단</a:t>
            </a:r>
            <a:endParaRPr sz="1200"/>
          </a:p>
        </p:txBody>
      </p:sp>
      <p:sp>
        <p:nvSpPr>
          <p:cNvPr id="6080" name="Google Shape;6080;p116"/>
          <p:cNvSpPr txBox="1"/>
          <p:nvPr/>
        </p:nvSpPr>
        <p:spPr>
          <a:xfrm>
            <a:off x="6481615" y="8926300"/>
            <a:ext cx="7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&lt;1&gt;</a:t>
            </a:r>
            <a:endParaRPr/>
          </a:p>
        </p:txBody>
      </p:sp>
      <p:sp>
        <p:nvSpPr>
          <p:cNvPr id="6081" name="Google Shape;6081;p116"/>
          <p:cNvSpPr txBox="1"/>
          <p:nvPr/>
        </p:nvSpPr>
        <p:spPr>
          <a:xfrm>
            <a:off x="2674174" y="4337353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82" name="Google Shape;6082;p116"/>
          <p:cNvSpPr txBox="1"/>
          <p:nvPr/>
        </p:nvSpPr>
        <p:spPr>
          <a:xfrm>
            <a:off x="2674174" y="5006537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083" name="Google Shape;6083;p116"/>
          <p:cNvSpPr txBox="1"/>
          <p:nvPr/>
        </p:nvSpPr>
        <p:spPr>
          <a:xfrm>
            <a:off x="2674174" y="5690515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084" name="Google Shape;6084;p116"/>
          <p:cNvSpPr txBox="1"/>
          <p:nvPr/>
        </p:nvSpPr>
        <p:spPr>
          <a:xfrm>
            <a:off x="2674174" y="6369057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085" name="Google Shape;6085;p116"/>
          <p:cNvSpPr txBox="1"/>
          <p:nvPr/>
        </p:nvSpPr>
        <p:spPr>
          <a:xfrm>
            <a:off x="2674174" y="7038796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086" name="Google Shape;6086;p116"/>
          <p:cNvSpPr txBox="1"/>
          <p:nvPr/>
        </p:nvSpPr>
        <p:spPr>
          <a:xfrm>
            <a:off x="2674174" y="7727111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087" name="Google Shape;6087;p116"/>
          <p:cNvSpPr txBox="1"/>
          <p:nvPr/>
        </p:nvSpPr>
        <p:spPr>
          <a:xfrm>
            <a:off x="2674174" y="8386066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6088" name="Google Shape;6088;p116"/>
          <p:cNvGrpSpPr/>
          <p:nvPr/>
        </p:nvGrpSpPr>
        <p:grpSpPr>
          <a:xfrm>
            <a:off x="10390133" y="3620527"/>
            <a:ext cx="444290" cy="431100"/>
            <a:chOff x="13990432" y="8394429"/>
            <a:chExt cx="456900" cy="431100"/>
          </a:xfrm>
        </p:grpSpPr>
        <p:sp>
          <p:nvSpPr>
            <p:cNvPr id="6089" name="Google Shape;6089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90" name="Google Shape;6090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1" name="Google Shape;6091;p116"/>
          <p:cNvGrpSpPr/>
          <p:nvPr/>
        </p:nvGrpSpPr>
        <p:grpSpPr>
          <a:xfrm>
            <a:off x="9871209" y="3620526"/>
            <a:ext cx="444290" cy="431100"/>
            <a:chOff x="9885399" y="7518429"/>
            <a:chExt cx="456900" cy="431100"/>
          </a:xfrm>
        </p:grpSpPr>
        <p:sp>
          <p:nvSpPr>
            <p:cNvPr id="6092" name="Google Shape;6092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93" name="Google Shape;6093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4" name="Google Shape;6094;p116"/>
          <p:cNvGrpSpPr/>
          <p:nvPr/>
        </p:nvGrpSpPr>
        <p:grpSpPr>
          <a:xfrm>
            <a:off x="10405293" y="4321917"/>
            <a:ext cx="444290" cy="431100"/>
            <a:chOff x="13990432" y="8394429"/>
            <a:chExt cx="456900" cy="431100"/>
          </a:xfrm>
        </p:grpSpPr>
        <p:sp>
          <p:nvSpPr>
            <p:cNvPr id="6095" name="Google Shape;6095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96" name="Google Shape;6096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7" name="Google Shape;6097;p116"/>
          <p:cNvGrpSpPr/>
          <p:nvPr/>
        </p:nvGrpSpPr>
        <p:grpSpPr>
          <a:xfrm>
            <a:off x="9886368" y="4321916"/>
            <a:ext cx="444290" cy="431100"/>
            <a:chOff x="9885399" y="7518429"/>
            <a:chExt cx="456900" cy="431100"/>
          </a:xfrm>
        </p:grpSpPr>
        <p:sp>
          <p:nvSpPr>
            <p:cNvPr id="6098" name="Google Shape;6098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099" name="Google Shape;6099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0" name="Google Shape;6100;p116"/>
          <p:cNvGrpSpPr/>
          <p:nvPr/>
        </p:nvGrpSpPr>
        <p:grpSpPr>
          <a:xfrm>
            <a:off x="10411524" y="4991100"/>
            <a:ext cx="444290" cy="431100"/>
            <a:chOff x="13990432" y="8394429"/>
            <a:chExt cx="456900" cy="431100"/>
          </a:xfrm>
        </p:grpSpPr>
        <p:sp>
          <p:nvSpPr>
            <p:cNvPr id="6101" name="Google Shape;6101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02" name="Google Shape;6102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3" name="Google Shape;6103;p116"/>
          <p:cNvGrpSpPr/>
          <p:nvPr/>
        </p:nvGrpSpPr>
        <p:grpSpPr>
          <a:xfrm>
            <a:off x="9892600" y="4991100"/>
            <a:ext cx="444290" cy="431100"/>
            <a:chOff x="9885399" y="7518429"/>
            <a:chExt cx="456900" cy="431100"/>
          </a:xfrm>
        </p:grpSpPr>
        <p:sp>
          <p:nvSpPr>
            <p:cNvPr id="6104" name="Google Shape;6104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05" name="Google Shape;6105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6" name="Google Shape;6106;p116"/>
          <p:cNvGrpSpPr/>
          <p:nvPr/>
        </p:nvGrpSpPr>
        <p:grpSpPr>
          <a:xfrm>
            <a:off x="10426684" y="5675078"/>
            <a:ext cx="444290" cy="431100"/>
            <a:chOff x="13990432" y="8394429"/>
            <a:chExt cx="456900" cy="431100"/>
          </a:xfrm>
        </p:grpSpPr>
        <p:sp>
          <p:nvSpPr>
            <p:cNvPr id="6107" name="Google Shape;6107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08" name="Google Shape;6108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9" name="Google Shape;6109;p116"/>
          <p:cNvGrpSpPr/>
          <p:nvPr/>
        </p:nvGrpSpPr>
        <p:grpSpPr>
          <a:xfrm>
            <a:off x="9907760" y="5675077"/>
            <a:ext cx="444290" cy="431100"/>
            <a:chOff x="9885399" y="7518429"/>
            <a:chExt cx="456900" cy="431100"/>
          </a:xfrm>
        </p:grpSpPr>
        <p:sp>
          <p:nvSpPr>
            <p:cNvPr id="6110" name="Google Shape;6110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11" name="Google Shape;6111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12" name="Google Shape;6112;p116"/>
          <p:cNvGrpSpPr/>
          <p:nvPr/>
        </p:nvGrpSpPr>
        <p:grpSpPr>
          <a:xfrm>
            <a:off x="10426684" y="6353620"/>
            <a:ext cx="444290" cy="431100"/>
            <a:chOff x="13990432" y="8394429"/>
            <a:chExt cx="456900" cy="431100"/>
          </a:xfrm>
        </p:grpSpPr>
        <p:sp>
          <p:nvSpPr>
            <p:cNvPr id="6113" name="Google Shape;6113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14" name="Google Shape;6114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15" name="Google Shape;6115;p116"/>
          <p:cNvGrpSpPr/>
          <p:nvPr/>
        </p:nvGrpSpPr>
        <p:grpSpPr>
          <a:xfrm>
            <a:off x="9907760" y="6353619"/>
            <a:ext cx="444290" cy="431100"/>
            <a:chOff x="9885399" y="7518429"/>
            <a:chExt cx="456900" cy="431100"/>
          </a:xfrm>
        </p:grpSpPr>
        <p:sp>
          <p:nvSpPr>
            <p:cNvPr id="6116" name="Google Shape;6116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17" name="Google Shape;6117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18" name="Google Shape;6118;p116"/>
          <p:cNvGrpSpPr/>
          <p:nvPr/>
        </p:nvGrpSpPr>
        <p:grpSpPr>
          <a:xfrm>
            <a:off x="10441843" y="7023358"/>
            <a:ext cx="444290" cy="431100"/>
            <a:chOff x="13990432" y="8394429"/>
            <a:chExt cx="456900" cy="431100"/>
          </a:xfrm>
        </p:grpSpPr>
        <p:sp>
          <p:nvSpPr>
            <p:cNvPr id="6119" name="Google Shape;6119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20" name="Google Shape;6120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1" name="Google Shape;6121;p116"/>
          <p:cNvGrpSpPr/>
          <p:nvPr/>
        </p:nvGrpSpPr>
        <p:grpSpPr>
          <a:xfrm>
            <a:off x="9922919" y="7023357"/>
            <a:ext cx="444290" cy="431100"/>
            <a:chOff x="9885399" y="7518429"/>
            <a:chExt cx="456900" cy="431100"/>
          </a:xfrm>
        </p:grpSpPr>
        <p:sp>
          <p:nvSpPr>
            <p:cNvPr id="6122" name="Google Shape;6122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23" name="Google Shape;6123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4" name="Google Shape;6124;p116"/>
          <p:cNvGrpSpPr/>
          <p:nvPr/>
        </p:nvGrpSpPr>
        <p:grpSpPr>
          <a:xfrm>
            <a:off x="10441834" y="7711672"/>
            <a:ext cx="444290" cy="431100"/>
            <a:chOff x="13990432" y="8394429"/>
            <a:chExt cx="456900" cy="431100"/>
          </a:xfrm>
        </p:grpSpPr>
        <p:sp>
          <p:nvSpPr>
            <p:cNvPr id="6125" name="Google Shape;6125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26" name="Google Shape;6126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7" name="Google Shape;6127;p116"/>
          <p:cNvGrpSpPr/>
          <p:nvPr/>
        </p:nvGrpSpPr>
        <p:grpSpPr>
          <a:xfrm>
            <a:off x="9922910" y="7711672"/>
            <a:ext cx="444290" cy="431100"/>
            <a:chOff x="9885399" y="7518429"/>
            <a:chExt cx="456900" cy="431100"/>
          </a:xfrm>
        </p:grpSpPr>
        <p:sp>
          <p:nvSpPr>
            <p:cNvPr id="6128" name="Google Shape;6128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29" name="Google Shape;6129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0" name="Google Shape;6130;p116"/>
          <p:cNvGrpSpPr/>
          <p:nvPr/>
        </p:nvGrpSpPr>
        <p:grpSpPr>
          <a:xfrm>
            <a:off x="10456994" y="8370626"/>
            <a:ext cx="444290" cy="431100"/>
            <a:chOff x="13990432" y="8394429"/>
            <a:chExt cx="456900" cy="431100"/>
          </a:xfrm>
        </p:grpSpPr>
        <p:sp>
          <p:nvSpPr>
            <p:cNvPr id="6131" name="Google Shape;6131;p116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32" name="Google Shape;6132;p1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3" name="Google Shape;6133;p116"/>
          <p:cNvGrpSpPr/>
          <p:nvPr/>
        </p:nvGrpSpPr>
        <p:grpSpPr>
          <a:xfrm>
            <a:off x="9938070" y="8370626"/>
            <a:ext cx="444290" cy="431100"/>
            <a:chOff x="9885399" y="7518429"/>
            <a:chExt cx="456900" cy="431100"/>
          </a:xfrm>
        </p:grpSpPr>
        <p:sp>
          <p:nvSpPr>
            <p:cNvPr id="6134" name="Google Shape;6134;p116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35" name="Google Shape;6135;p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36" name="Google Shape;6136;p116"/>
          <p:cNvSpPr txBox="1"/>
          <p:nvPr/>
        </p:nvSpPr>
        <p:spPr>
          <a:xfrm>
            <a:off x="282511" y="2620884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137" name="Google Shape;6137;p116"/>
          <p:cNvSpPr txBox="1"/>
          <p:nvPr/>
        </p:nvSpPr>
        <p:spPr>
          <a:xfrm>
            <a:off x="2371203" y="2153742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138" name="Google Shape;6138;p116"/>
          <p:cNvSpPr txBox="1"/>
          <p:nvPr/>
        </p:nvSpPr>
        <p:spPr>
          <a:xfrm>
            <a:off x="9476275" y="2142239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139" name="Google Shape;6139;p116"/>
          <p:cNvSpPr txBox="1"/>
          <p:nvPr/>
        </p:nvSpPr>
        <p:spPr>
          <a:xfrm>
            <a:off x="2351525" y="269572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6140" name="Google Shape;6140;p116"/>
          <p:cNvSpPr txBox="1"/>
          <p:nvPr/>
        </p:nvSpPr>
        <p:spPr>
          <a:xfrm>
            <a:off x="8381997" y="3388104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6141" name="Google Shape;6141;p116"/>
          <p:cNvSpPr txBox="1"/>
          <p:nvPr/>
        </p:nvSpPr>
        <p:spPr>
          <a:xfrm>
            <a:off x="9624166" y="337569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6142" name="Google Shape;6142;p116"/>
          <p:cNvSpPr txBox="1"/>
          <p:nvPr/>
        </p:nvSpPr>
        <p:spPr>
          <a:xfrm>
            <a:off x="10162858" y="3368426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6143" name="Google Shape;6143;p116"/>
          <p:cNvSpPr txBox="1"/>
          <p:nvPr/>
        </p:nvSpPr>
        <p:spPr>
          <a:xfrm>
            <a:off x="8872675" y="9064227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6144" name="Google Shape;6144;p116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8" name="Shape 6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Google Shape;6149;p117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0" name="Google Shape;6150;p11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삭제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삭제 확인 모달창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삭제 버튼을 누르면 삭제 재확인 모달창을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모달창 닫기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모달창을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삭제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프로젝트를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151" name="Google Shape;6151;p11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삭제 화면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2" name="Google Shape;6152;p117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53" name="Google Shape;6153;p117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4" name="Google Shape;6154;p117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 </a:t>
            </a:r>
            <a:r>
              <a:rPr lang="ko">
                <a:solidFill>
                  <a:schemeClr val="dk1"/>
                </a:solidFill>
              </a:rPr>
              <a:t>      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고객센터 관리 </a:t>
            </a:r>
            <a:r>
              <a:rPr lang="ko">
                <a:solidFill>
                  <a:schemeClr val="dk1"/>
                </a:solidFill>
              </a:rPr>
              <a:t>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5" name="Google Shape;6155;p117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56" name="Google Shape;6156;p117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157" name="Google Shape;6157;p117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 </a:t>
            </a:r>
            <a:endParaRPr/>
          </a:p>
        </p:txBody>
      </p:sp>
      <p:sp>
        <p:nvSpPr>
          <p:cNvPr id="6158" name="Google Shape;6158;p117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159" name="Google Shape;6159;p117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0" name="Google Shape;6160;p117"/>
          <p:cNvCxnSpPr/>
          <p:nvPr/>
        </p:nvCxnSpPr>
        <p:spPr>
          <a:xfrm>
            <a:off x="2664795" y="3486354"/>
            <a:ext cx="828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1" name="Google Shape;6161;p117"/>
          <p:cNvCxnSpPr/>
          <p:nvPr/>
        </p:nvCxnSpPr>
        <p:spPr>
          <a:xfrm flipH="1" rot="10800000">
            <a:off x="2659744" y="4169985"/>
            <a:ext cx="83649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2" name="Google Shape;6162;p117"/>
          <p:cNvCxnSpPr/>
          <p:nvPr/>
        </p:nvCxnSpPr>
        <p:spPr>
          <a:xfrm flipH="1" rot="10800000">
            <a:off x="2664795" y="4876116"/>
            <a:ext cx="832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3" name="Google Shape;6163;p117"/>
          <p:cNvSpPr txBox="1"/>
          <p:nvPr/>
        </p:nvSpPr>
        <p:spPr>
          <a:xfrm>
            <a:off x="2572473" y="2937250"/>
            <a:ext cx="836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No   프로젝트명      팀장     인원                     시작예정일      종료예정일              상태            수정    삭제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4" name="Google Shape;6164;p117"/>
          <p:cNvSpPr txBox="1"/>
          <p:nvPr/>
        </p:nvSpPr>
        <p:spPr>
          <a:xfrm>
            <a:off x="2674174" y="3635963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165" name="Google Shape;6165;p117"/>
          <p:cNvCxnSpPr/>
          <p:nvPr/>
        </p:nvCxnSpPr>
        <p:spPr>
          <a:xfrm>
            <a:off x="2647615" y="5554647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6" name="Google Shape;6166;p117"/>
          <p:cNvSpPr/>
          <p:nvPr/>
        </p:nvSpPr>
        <p:spPr>
          <a:xfrm>
            <a:off x="9734173" y="2392975"/>
            <a:ext cx="1115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상태 순▼</a:t>
            </a:r>
            <a:endParaRPr sz="1200"/>
          </a:p>
        </p:txBody>
      </p:sp>
      <p:sp>
        <p:nvSpPr>
          <p:cNvPr id="6167" name="Google Shape;6167;p117"/>
          <p:cNvSpPr/>
          <p:nvPr/>
        </p:nvSpPr>
        <p:spPr>
          <a:xfrm>
            <a:off x="2660805" y="2398600"/>
            <a:ext cx="6920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검색</a:t>
            </a:r>
            <a:endParaRPr/>
          </a:p>
        </p:txBody>
      </p:sp>
      <p:pic>
        <p:nvPicPr>
          <p:cNvPr id="6168" name="Google Shape;6168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619" y="2448814"/>
            <a:ext cx="39473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9" name="Google Shape;6169;p117"/>
          <p:cNvSpPr/>
          <p:nvPr/>
        </p:nvSpPr>
        <p:spPr>
          <a:xfrm>
            <a:off x="8644066" y="3628313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완료</a:t>
            </a:r>
            <a:endParaRPr sz="1200"/>
          </a:p>
        </p:txBody>
      </p:sp>
      <p:sp>
        <p:nvSpPr>
          <p:cNvPr id="6170" name="Google Shape;6170;p117"/>
          <p:cNvSpPr/>
          <p:nvPr/>
        </p:nvSpPr>
        <p:spPr>
          <a:xfrm>
            <a:off x="9132561" y="9330200"/>
            <a:ext cx="17175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등록</a:t>
            </a:r>
            <a:endParaRPr/>
          </a:p>
        </p:txBody>
      </p:sp>
      <p:sp>
        <p:nvSpPr>
          <p:cNvPr id="6171" name="Google Shape;6171;p117"/>
          <p:cNvSpPr/>
          <p:nvPr/>
        </p:nvSpPr>
        <p:spPr>
          <a:xfrm>
            <a:off x="8644066" y="4329703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미완료</a:t>
            </a:r>
            <a:endParaRPr sz="1200"/>
          </a:p>
        </p:txBody>
      </p:sp>
      <p:sp>
        <p:nvSpPr>
          <p:cNvPr id="6172" name="Google Shape;6172;p117"/>
          <p:cNvSpPr/>
          <p:nvPr/>
        </p:nvSpPr>
        <p:spPr>
          <a:xfrm>
            <a:off x="8644066" y="4998887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완료</a:t>
            </a:r>
            <a:endParaRPr sz="1200"/>
          </a:p>
        </p:txBody>
      </p:sp>
      <p:cxnSp>
        <p:nvCxnSpPr>
          <p:cNvPr id="6173" name="Google Shape;6173;p117"/>
          <p:cNvCxnSpPr/>
          <p:nvPr/>
        </p:nvCxnSpPr>
        <p:spPr>
          <a:xfrm>
            <a:off x="2659744" y="6228977"/>
            <a:ext cx="828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4" name="Google Shape;6174;p117"/>
          <p:cNvCxnSpPr/>
          <p:nvPr/>
        </p:nvCxnSpPr>
        <p:spPr>
          <a:xfrm>
            <a:off x="2664795" y="6903308"/>
            <a:ext cx="83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5" name="Google Shape;6175;p117"/>
          <p:cNvCxnSpPr/>
          <p:nvPr/>
        </p:nvCxnSpPr>
        <p:spPr>
          <a:xfrm>
            <a:off x="2647615" y="7577639"/>
            <a:ext cx="83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6" name="Google Shape;6176;p117"/>
          <p:cNvSpPr/>
          <p:nvPr/>
        </p:nvSpPr>
        <p:spPr>
          <a:xfrm>
            <a:off x="8644066" y="6361407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모집실패</a:t>
            </a:r>
            <a:endParaRPr sz="1200"/>
          </a:p>
        </p:txBody>
      </p:sp>
      <p:sp>
        <p:nvSpPr>
          <p:cNvPr id="6177" name="Google Shape;6177;p117"/>
          <p:cNvSpPr/>
          <p:nvPr/>
        </p:nvSpPr>
        <p:spPr>
          <a:xfrm>
            <a:off x="8644066" y="7031146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모집실패</a:t>
            </a:r>
            <a:endParaRPr sz="1200"/>
          </a:p>
        </p:txBody>
      </p:sp>
      <p:cxnSp>
        <p:nvCxnSpPr>
          <p:cNvPr id="6178" name="Google Shape;6178;p117"/>
          <p:cNvCxnSpPr/>
          <p:nvPr/>
        </p:nvCxnSpPr>
        <p:spPr>
          <a:xfrm>
            <a:off x="2659744" y="8251969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9" name="Google Shape;6179;p117"/>
          <p:cNvCxnSpPr/>
          <p:nvPr/>
        </p:nvCxnSpPr>
        <p:spPr>
          <a:xfrm>
            <a:off x="2664795" y="8926300"/>
            <a:ext cx="83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0" name="Google Shape;6180;p117"/>
          <p:cNvSpPr/>
          <p:nvPr/>
        </p:nvSpPr>
        <p:spPr>
          <a:xfrm>
            <a:off x="8644066" y="7719461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모집진행중</a:t>
            </a:r>
            <a:endParaRPr sz="1100"/>
          </a:p>
        </p:txBody>
      </p:sp>
      <p:sp>
        <p:nvSpPr>
          <p:cNvPr id="6181" name="Google Shape;6181;p117"/>
          <p:cNvSpPr/>
          <p:nvPr/>
        </p:nvSpPr>
        <p:spPr>
          <a:xfrm>
            <a:off x="8644066" y="8378416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진행대기중</a:t>
            </a:r>
            <a:endParaRPr sz="1100"/>
          </a:p>
        </p:txBody>
      </p:sp>
      <p:sp>
        <p:nvSpPr>
          <p:cNvPr id="6182" name="Google Shape;6182;p117"/>
          <p:cNvSpPr/>
          <p:nvPr/>
        </p:nvSpPr>
        <p:spPr>
          <a:xfrm>
            <a:off x="8644066" y="5682865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중단</a:t>
            </a:r>
            <a:endParaRPr sz="1200"/>
          </a:p>
        </p:txBody>
      </p:sp>
      <p:sp>
        <p:nvSpPr>
          <p:cNvPr id="6183" name="Google Shape;6183;p117"/>
          <p:cNvSpPr txBox="1"/>
          <p:nvPr/>
        </p:nvSpPr>
        <p:spPr>
          <a:xfrm>
            <a:off x="6481615" y="8926300"/>
            <a:ext cx="7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&lt;1&gt;</a:t>
            </a:r>
            <a:endParaRPr/>
          </a:p>
        </p:txBody>
      </p:sp>
      <p:sp>
        <p:nvSpPr>
          <p:cNvPr id="6184" name="Google Shape;6184;p117"/>
          <p:cNvSpPr txBox="1"/>
          <p:nvPr/>
        </p:nvSpPr>
        <p:spPr>
          <a:xfrm>
            <a:off x="2674174" y="4337353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5" name="Google Shape;6185;p117"/>
          <p:cNvSpPr txBox="1"/>
          <p:nvPr/>
        </p:nvSpPr>
        <p:spPr>
          <a:xfrm>
            <a:off x="2674174" y="5006537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86" name="Google Shape;6186;p117"/>
          <p:cNvSpPr txBox="1"/>
          <p:nvPr/>
        </p:nvSpPr>
        <p:spPr>
          <a:xfrm>
            <a:off x="2674174" y="5690515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87" name="Google Shape;6187;p117"/>
          <p:cNvSpPr txBox="1"/>
          <p:nvPr/>
        </p:nvSpPr>
        <p:spPr>
          <a:xfrm>
            <a:off x="2674174" y="6369057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88" name="Google Shape;6188;p117"/>
          <p:cNvSpPr txBox="1"/>
          <p:nvPr/>
        </p:nvSpPr>
        <p:spPr>
          <a:xfrm>
            <a:off x="2674174" y="7038796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89" name="Google Shape;6189;p117"/>
          <p:cNvSpPr txBox="1"/>
          <p:nvPr/>
        </p:nvSpPr>
        <p:spPr>
          <a:xfrm>
            <a:off x="2674174" y="7727111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90" name="Google Shape;6190;p117"/>
          <p:cNvSpPr txBox="1"/>
          <p:nvPr/>
        </p:nvSpPr>
        <p:spPr>
          <a:xfrm>
            <a:off x="2674174" y="8386066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8    프로젝트명    팀장명    4/4                      2022-12-26     2023-01-31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6191" name="Google Shape;6191;p117"/>
          <p:cNvGrpSpPr/>
          <p:nvPr/>
        </p:nvGrpSpPr>
        <p:grpSpPr>
          <a:xfrm>
            <a:off x="10390133" y="3620527"/>
            <a:ext cx="444290" cy="431100"/>
            <a:chOff x="13990432" y="8394429"/>
            <a:chExt cx="456900" cy="431100"/>
          </a:xfrm>
        </p:grpSpPr>
        <p:sp>
          <p:nvSpPr>
            <p:cNvPr id="6192" name="Google Shape;6192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93" name="Google Shape;6193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94" name="Google Shape;6194;p117"/>
          <p:cNvGrpSpPr/>
          <p:nvPr/>
        </p:nvGrpSpPr>
        <p:grpSpPr>
          <a:xfrm>
            <a:off x="9871209" y="3620526"/>
            <a:ext cx="444290" cy="431100"/>
            <a:chOff x="9885399" y="7518429"/>
            <a:chExt cx="456900" cy="431100"/>
          </a:xfrm>
        </p:grpSpPr>
        <p:sp>
          <p:nvSpPr>
            <p:cNvPr id="6195" name="Google Shape;6195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96" name="Google Shape;6196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97" name="Google Shape;6197;p117"/>
          <p:cNvGrpSpPr/>
          <p:nvPr/>
        </p:nvGrpSpPr>
        <p:grpSpPr>
          <a:xfrm>
            <a:off x="10405293" y="4321917"/>
            <a:ext cx="444290" cy="431100"/>
            <a:chOff x="13990432" y="8394429"/>
            <a:chExt cx="456900" cy="431100"/>
          </a:xfrm>
        </p:grpSpPr>
        <p:sp>
          <p:nvSpPr>
            <p:cNvPr id="6198" name="Google Shape;6198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199" name="Google Shape;6199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00" name="Google Shape;6200;p117"/>
          <p:cNvGrpSpPr/>
          <p:nvPr/>
        </p:nvGrpSpPr>
        <p:grpSpPr>
          <a:xfrm>
            <a:off x="9886368" y="4321916"/>
            <a:ext cx="444290" cy="431100"/>
            <a:chOff x="9885399" y="7518429"/>
            <a:chExt cx="456900" cy="431100"/>
          </a:xfrm>
        </p:grpSpPr>
        <p:sp>
          <p:nvSpPr>
            <p:cNvPr id="6201" name="Google Shape;6201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02" name="Google Shape;6202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03" name="Google Shape;6203;p117"/>
          <p:cNvGrpSpPr/>
          <p:nvPr/>
        </p:nvGrpSpPr>
        <p:grpSpPr>
          <a:xfrm>
            <a:off x="10411524" y="4991100"/>
            <a:ext cx="444290" cy="431100"/>
            <a:chOff x="13990432" y="8394429"/>
            <a:chExt cx="456900" cy="431100"/>
          </a:xfrm>
        </p:grpSpPr>
        <p:sp>
          <p:nvSpPr>
            <p:cNvPr id="6204" name="Google Shape;6204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05" name="Google Shape;6205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06" name="Google Shape;6206;p117"/>
          <p:cNvGrpSpPr/>
          <p:nvPr/>
        </p:nvGrpSpPr>
        <p:grpSpPr>
          <a:xfrm>
            <a:off x="9892600" y="4991100"/>
            <a:ext cx="444290" cy="431100"/>
            <a:chOff x="9885399" y="7518429"/>
            <a:chExt cx="456900" cy="431100"/>
          </a:xfrm>
        </p:grpSpPr>
        <p:sp>
          <p:nvSpPr>
            <p:cNvPr id="6207" name="Google Shape;6207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08" name="Google Shape;6208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09" name="Google Shape;6209;p117"/>
          <p:cNvGrpSpPr/>
          <p:nvPr/>
        </p:nvGrpSpPr>
        <p:grpSpPr>
          <a:xfrm>
            <a:off x="10426684" y="5675078"/>
            <a:ext cx="444290" cy="431100"/>
            <a:chOff x="13990432" y="8394429"/>
            <a:chExt cx="456900" cy="431100"/>
          </a:xfrm>
        </p:grpSpPr>
        <p:sp>
          <p:nvSpPr>
            <p:cNvPr id="6210" name="Google Shape;6210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11" name="Google Shape;6211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2" name="Google Shape;6212;p117"/>
          <p:cNvGrpSpPr/>
          <p:nvPr/>
        </p:nvGrpSpPr>
        <p:grpSpPr>
          <a:xfrm>
            <a:off x="9907760" y="5675077"/>
            <a:ext cx="444290" cy="431100"/>
            <a:chOff x="9885399" y="7518429"/>
            <a:chExt cx="456900" cy="431100"/>
          </a:xfrm>
        </p:grpSpPr>
        <p:sp>
          <p:nvSpPr>
            <p:cNvPr id="6213" name="Google Shape;6213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14" name="Google Shape;6214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5" name="Google Shape;6215;p117"/>
          <p:cNvGrpSpPr/>
          <p:nvPr/>
        </p:nvGrpSpPr>
        <p:grpSpPr>
          <a:xfrm>
            <a:off x="10426684" y="6353620"/>
            <a:ext cx="444290" cy="431100"/>
            <a:chOff x="13990432" y="8394429"/>
            <a:chExt cx="456900" cy="431100"/>
          </a:xfrm>
        </p:grpSpPr>
        <p:sp>
          <p:nvSpPr>
            <p:cNvPr id="6216" name="Google Shape;6216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17" name="Google Shape;6217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8" name="Google Shape;6218;p117"/>
          <p:cNvGrpSpPr/>
          <p:nvPr/>
        </p:nvGrpSpPr>
        <p:grpSpPr>
          <a:xfrm>
            <a:off x="9907760" y="6353619"/>
            <a:ext cx="444290" cy="431100"/>
            <a:chOff x="9885399" y="7518429"/>
            <a:chExt cx="456900" cy="431100"/>
          </a:xfrm>
        </p:grpSpPr>
        <p:sp>
          <p:nvSpPr>
            <p:cNvPr id="6219" name="Google Shape;6219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20" name="Google Shape;6220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21" name="Google Shape;6221;p117"/>
          <p:cNvGrpSpPr/>
          <p:nvPr/>
        </p:nvGrpSpPr>
        <p:grpSpPr>
          <a:xfrm>
            <a:off x="10441843" y="7023358"/>
            <a:ext cx="444290" cy="431100"/>
            <a:chOff x="13990432" y="8394429"/>
            <a:chExt cx="456900" cy="431100"/>
          </a:xfrm>
        </p:grpSpPr>
        <p:sp>
          <p:nvSpPr>
            <p:cNvPr id="6222" name="Google Shape;6222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23" name="Google Shape;6223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24" name="Google Shape;6224;p117"/>
          <p:cNvGrpSpPr/>
          <p:nvPr/>
        </p:nvGrpSpPr>
        <p:grpSpPr>
          <a:xfrm>
            <a:off x="9922919" y="7023357"/>
            <a:ext cx="444290" cy="431100"/>
            <a:chOff x="9885399" y="7518429"/>
            <a:chExt cx="456900" cy="431100"/>
          </a:xfrm>
        </p:grpSpPr>
        <p:sp>
          <p:nvSpPr>
            <p:cNvPr id="6225" name="Google Shape;6225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26" name="Google Shape;6226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27" name="Google Shape;6227;p117"/>
          <p:cNvGrpSpPr/>
          <p:nvPr/>
        </p:nvGrpSpPr>
        <p:grpSpPr>
          <a:xfrm>
            <a:off x="10441834" y="7711672"/>
            <a:ext cx="444290" cy="431100"/>
            <a:chOff x="13990432" y="8394429"/>
            <a:chExt cx="456900" cy="431100"/>
          </a:xfrm>
        </p:grpSpPr>
        <p:sp>
          <p:nvSpPr>
            <p:cNvPr id="6228" name="Google Shape;6228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29" name="Google Shape;6229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0" name="Google Shape;6230;p117"/>
          <p:cNvGrpSpPr/>
          <p:nvPr/>
        </p:nvGrpSpPr>
        <p:grpSpPr>
          <a:xfrm>
            <a:off x="9922910" y="7711672"/>
            <a:ext cx="444290" cy="431100"/>
            <a:chOff x="9885399" y="7518429"/>
            <a:chExt cx="456900" cy="431100"/>
          </a:xfrm>
        </p:grpSpPr>
        <p:sp>
          <p:nvSpPr>
            <p:cNvPr id="6231" name="Google Shape;6231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32" name="Google Shape;6232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3" name="Google Shape;6233;p117"/>
          <p:cNvGrpSpPr/>
          <p:nvPr/>
        </p:nvGrpSpPr>
        <p:grpSpPr>
          <a:xfrm>
            <a:off x="10456994" y="8370626"/>
            <a:ext cx="444290" cy="431100"/>
            <a:chOff x="13990432" y="8394429"/>
            <a:chExt cx="456900" cy="431100"/>
          </a:xfrm>
        </p:grpSpPr>
        <p:sp>
          <p:nvSpPr>
            <p:cNvPr id="6234" name="Google Shape;6234;p11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35" name="Google Shape;6235;p1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6" name="Google Shape;6236;p117"/>
          <p:cNvGrpSpPr/>
          <p:nvPr/>
        </p:nvGrpSpPr>
        <p:grpSpPr>
          <a:xfrm>
            <a:off x="9938070" y="8370626"/>
            <a:ext cx="444290" cy="431100"/>
            <a:chOff x="9885399" y="7518429"/>
            <a:chExt cx="456900" cy="431100"/>
          </a:xfrm>
        </p:grpSpPr>
        <p:sp>
          <p:nvSpPr>
            <p:cNvPr id="6237" name="Google Shape;6237;p11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238" name="Google Shape;6238;p1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39" name="Google Shape;6239;p117"/>
          <p:cNvSpPr/>
          <p:nvPr/>
        </p:nvSpPr>
        <p:spPr>
          <a:xfrm>
            <a:off x="613950" y="1238950"/>
            <a:ext cx="10437000" cy="8814000"/>
          </a:xfrm>
          <a:prstGeom prst="rect">
            <a:avLst/>
          </a:prstGeom>
          <a:solidFill>
            <a:srgbClr val="597585">
              <a:alpha val="2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0" name="Google Shape;6240;p117"/>
          <p:cNvGrpSpPr/>
          <p:nvPr/>
        </p:nvGrpSpPr>
        <p:grpSpPr>
          <a:xfrm>
            <a:off x="3213500" y="4035875"/>
            <a:ext cx="5232000" cy="3200400"/>
            <a:chOff x="3213500" y="4458973"/>
            <a:chExt cx="5232000" cy="3200400"/>
          </a:xfrm>
        </p:grpSpPr>
        <p:sp>
          <p:nvSpPr>
            <p:cNvPr id="6241" name="Google Shape;6241;p117"/>
            <p:cNvSpPr/>
            <p:nvPr/>
          </p:nvSpPr>
          <p:spPr>
            <a:xfrm>
              <a:off x="3213500" y="4458973"/>
              <a:ext cx="5232000" cy="3200400"/>
            </a:xfrm>
            <a:prstGeom prst="roundRect">
              <a:avLst>
                <a:gd fmla="val 8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117"/>
            <p:cNvSpPr txBox="1"/>
            <p:nvPr/>
          </p:nvSpPr>
          <p:spPr>
            <a:xfrm>
              <a:off x="3213500" y="6312325"/>
              <a:ext cx="5232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프로젝트를 삭제하시겠습니까?</a:t>
              </a:r>
              <a:endParaRPr b="1" sz="2000"/>
            </a:p>
          </p:txBody>
        </p:sp>
        <p:grpSp>
          <p:nvGrpSpPr>
            <p:cNvPr id="6243" name="Google Shape;6243;p117"/>
            <p:cNvGrpSpPr/>
            <p:nvPr/>
          </p:nvGrpSpPr>
          <p:grpSpPr>
            <a:xfrm>
              <a:off x="5317955" y="5036858"/>
              <a:ext cx="1023090" cy="995108"/>
              <a:chOff x="13990432" y="8394429"/>
              <a:chExt cx="456900" cy="431100"/>
            </a:xfrm>
          </p:grpSpPr>
          <p:sp>
            <p:nvSpPr>
              <p:cNvPr id="6244" name="Google Shape;6244;p117"/>
              <p:cNvSpPr/>
              <p:nvPr/>
            </p:nvSpPr>
            <p:spPr>
              <a:xfrm>
                <a:off x="13990432" y="8394429"/>
                <a:ext cx="456900" cy="4311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lt1"/>
                  </a:solidFill>
                </a:endParaRPr>
              </a:p>
            </p:txBody>
          </p:sp>
          <p:pic>
            <p:nvPicPr>
              <p:cNvPr id="6245" name="Google Shape;6245;p1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111098" y="8479825"/>
                <a:ext cx="213943" cy="25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46" name="Google Shape;6246;p117"/>
            <p:cNvSpPr/>
            <p:nvPr/>
          </p:nvSpPr>
          <p:spPr>
            <a:xfrm>
              <a:off x="5271650" y="7014148"/>
              <a:ext cx="1115700" cy="43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1" sz="1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7" name="Google Shape;6247;p117"/>
            <p:cNvSpPr txBox="1"/>
            <p:nvPr/>
          </p:nvSpPr>
          <p:spPr>
            <a:xfrm>
              <a:off x="7998066" y="4523094"/>
              <a:ext cx="311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2"/>
                  </a:solidFill>
                </a:rPr>
                <a:t>Ⅹ</a:t>
              </a:r>
              <a:endParaRPr b="1" sz="1500">
                <a:solidFill>
                  <a:schemeClr val="dk2"/>
                </a:solidFill>
              </a:endParaRPr>
            </a:p>
          </p:txBody>
        </p:sp>
      </p:grpSp>
      <p:sp>
        <p:nvSpPr>
          <p:cNvPr id="6248" name="Google Shape;6248;p117"/>
          <p:cNvSpPr txBox="1"/>
          <p:nvPr/>
        </p:nvSpPr>
        <p:spPr>
          <a:xfrm>
            <a:off x="3306461" y="410317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249" name="Google Shape;6249;p117"/>
          <p:cNvSpPr txBox="1"/>
          <p:nvPr/>
        </p:nvSpPr>
        <p:spPr>
          <a:xfrm>
            <a:off x="7771678" y="4050992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250" name="Google Shape;6250;p117"/>
          <p:cNvSpPr txBox="1"/>
          <p:nvPr/>
        </p:nvSpPr>
        <p:spPr>
          <a:xfrm>
            <a:off x="4996900" y="6433777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251" name="Google Shape;6251;p117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5" name="Shape 6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" name="Google Shape;6256;p118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7" name="Google Shape;6257;p11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등록 화면 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프로젝트 등록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등록하기 위한 입력 화면을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프로젝트 분야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명을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프로젝트 분야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분야를 선택할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주제, 세부분야 각각 1개씩만 선택이 가능하다.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대표 이미지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이미지 업로드 버튼을 통해 이미지를 올릴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지역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온/오프라인을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지역을 설정할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모집 인원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모집인원을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추가버튼을 누르면 한 줄이 더 추가 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삭제 버튼을 누르면 한 줄이 삭제된다.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258" name="Google Shape;6258;p11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	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등록 화면 1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9" name="Google Shape;6259;p118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60" name="Google Shape;6260;p118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1" name="Google Shape;6261;p118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262" name="Google Shape;6262;p118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263" name="Google Shape;6263;p118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264" name="Google Shape;6264;p118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5" name="Google Shape;6265;p118"/>
          <p:cNvSpPr/>
          <p:nvPr/>
        </p:nvSpPr>
        <p:spPr>
          <a:xfrm>
            <a:off x="2617076" y="2460275"/>
            <a:ext cx="82539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등록</a:t>
            </a:r>
            <a:endParaRPr b="1"/>
          </a:p>
        </p:txBody>
      </p:sp>
      <p:sp>
        <p:nvSpPr>
          <p:cNvPr id="6266" name="Google Shape;6266;p118"/>
          <p:cNvSpPr/>
          <p:nvPr/>
        </p:nvSpPr>
        <p:spPr>
          <a:xfrm>
            <a:off x="2603651" y="3468387"/>
            <a:ext cx="1574700" cy="37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프로젝트 분야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6267" name="Google Shape;6267;p118"/>
          <p:cNvSpPr/>
          <p:nvPr/>
        </p:nvSpPr>
        <p:spPr>
          <a:xfrm>
            <a:off x="2603651" y="29102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프로젝트 명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68" name="Google Shape;6268;p118"/>
          <p:cNvSpPr/>
          <p:nvPr/>
        </p:nvSpPr>
        <p:spPr>
          <a:xfrm>
            <a:off x="2603650" y="3817734"/>
            <a:ext cx="82539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생활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업무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공공/교통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금융/핀테크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의료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교육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유통/쇼핑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엔터테인먼트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9" name="Google Shape;6269;p118"/>
          <p:cNvSpPr/>
          <p:nvPr/>
        </p:nvSpPr>
        <p:spPr>
          <a:xfrm>
            <a:off x="2603650" y="4635834"/>
            <a:ext cx="82539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세부분야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모바일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IOT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데스크톱 S/W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인공지능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보안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가상현실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빅데이터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자동제어 기술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블록체인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영상 처리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0" name="Google Shape;6270;p118"/>
          <p:cNvSpPr/>
          <p:nvPr/>
        </p:nvSpPr>
        <p:spPr>
          <a:xfrm>
            <a:off x="4256274" y="2910191"/>
            <a:ext cx="66012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프로젝트 명을 입력하세요.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271" name="Google Shape;6271;p118"/>
          <p:cNvSpPr/>
          <p:nvPr/>
        </p:nvSpPr>
        <p:spPr>
          <a:xfrm>
            <a:off x="2603651" y="55656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대표 이미지</a:t>
            </a:r>
            <a:endParaRPr b="1"/>
          </a:p>
        </p:txBody>
      </p:sp>
      <p:grpSp>
        <p:nvGrpSpPr>
          <p:cNvPr id="6272" name="Google Shape;6272;p118"/>
          <p:cNvGrpSpPr/>
          <p:nvPr/>
        </p:nvGrpSpPr>
        <p:grpSpPr>
          <a:xfrm>
            <a:off x="2603650" y="6076050"/>
            <a:ext cx="2057400" cy="1402800"/>
            <a:chOff x="1332625" y="7130750"/>
            <a:chExt cx="2057400" cy="1402800"/>
          </a:xfrm>
        </p:grpSpPr>
        <p:sp>
          <p:nvSpPr>
            <p:cNvPr id="6273" name="Google Shape;6273;p118"/>
            <p:cNvSpPr/>
            <p:nvPr/>
          </p:nvSpPr>
          <p:spPr>
            <a:xfrm>
              <a:off x="1332625" y="7130750"/>
              <a:ext cx="2057400" cy="140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74" name="Google Shape;6274;p118"/>
            <p:cNvCxnSpPr/>
            <p:nvPr/>
          </p:nvCxnSpPr>
          <p:spPr>
            <a:xfrm>
              <a:off x="1356025" y="7154150"/>
              <a:ext cx="1998900" cy="135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5" name="Google Shape;6275;p118"/>
            <p:cNvCxnSpPr/>
            <p:nvPr/>
          </p:nvCxnSpPr>
          <p:spPr>
            <a:xfrm flipH="1">
              <a:off x="1344325" y="7154150"/>
              <a:ext cx="2045700" cy="135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76" name="Google Shape;6276;p118"/>
          <p:cNvSpPr/>
          <p:nvPr/>
        </p:nvSpPr>
        <p:spPr>
          <a:xfrm>
            <a:off x="4827875" y="7179200"/>
            <a:ext cx="1352700" cy="29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이미지 업로드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7" name="Google Shape;6277;p118"/>
          <p:cNvSpPr/>
          <p:nvPr/>
        </p:nvSpPr>
        <p:spPr>
          <a:xfrm>
            <a:off x="2603650" y="77078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지역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/>
          </a:p>
        </p:txBody>
      </p:sp>
      <p:sp>
        <p:nvSpPr>
          <p:cNvPr id="6278" name="Google Shape;6278;p118"/>
          <p:cNvSpPr/>
          <p:nvPr/>
        </p:nvSpPr>
        <p:spPr>
          <a:xfrm>
            <a:off x="2603650" y="82412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온/오프라인   ▼</a:t>
            </a:r>
            <a:endParaRPr b="1"/>
          </a:p>
        </p:txBody>
      </p:sp>
      <p:sp>
        <p:nvSpPr>
          <p:cNvPr id="6279" name="Google Shape;6279;p118"/>
          <p:cNvSpPr/>
          <p:nvPr/>
        </p:nvSpPr>
        <p:spPr>
          <a:xfrm>
            <a:off x="4282275" y="82412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지역 선택       ▼</a:t>
            </a:r>
            <a:endParaRPr b="1"/>
          </a:p>
        </p:txBody>
      </p:sp>
      <p:sp>
        <p:nvSpPr>
          <p:cNvPr id="6280" name="Google Shape;6280;p118"/>
          <p:cNvSpPr/>
          <p:nvPr/>
        </p:nvSpPr>
        <p:spPr>
          <a:xfrm>
            <a:off x="2603650" y="88508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모집 인원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/>
          </a:p>
        </p:txBody>
      </p:sp>
      <p:sp>
        <p:nvSpPr>
          <p:cNvPr id="6281" name="Google Shape;6281;p118"/>
          <p:cNvSpPr/>
          <p:nvPr/>
        </p:nvSpPr>
        <p:spPr>
          <a:xfrm>
            <a:off x="2603650" y="93842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기획               ▼</a:t>
            </a:r>
            <a:endParaRPr b="1"/>
          </a:p>
        </p:txBody>
      </p:sp>
      <p:sp>
        <p:nvSpPr>
          <p:cNvPr id="6282" name="Google Shape;6282;p118"/>
          <p:cNvSpPr/>
          <p:nvPr/>
        </p:nvSpPr>
        <p:spPr>
          <a:xfrm>
            <a:off x="4282275" y="93831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2차 분류        ▼</a:t>
            </a:r>
            <a:endParaRPr b="1"/>
          </a:p>
        </p:txBody>
      </p:sp>
      <p:sp>
        <p:nvSpPr>
          <p:cNvPr id="6283" name="Google Shape;6283;p118"/>
          <p:cNvSpPr/>
          <p:nvPr/>
        </p:nvSpPr>
        <p:spPr>
          <a:xfrm>
            <a:off x="6875300" y="9384000"/>
            <a:ext cx="680700" cy="37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4" name="Google Shape;6284;p118"/>
          <p:cNvSpPr/>
          <p:nvPr/>
        </p:nvSpPr>
        <p:spPr>
          <a:xfrm>
            <a:off x="4282275" y="8866441"/>
            <a:ext cx="680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5" name="Google Shape;6285;p118"/>
          <p:cNvSpPr/>
          <p:nvPr/>
        </p:nvSpPr>
        <p:spPr>
          <a:xfrm>
            <a:off x="5900900" y="9383150"/>
            <a:ext cx="8220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1명   ▼</a:t>
            </a:r>
            <a:endParaRPr b="1"/>
          </a:p>
        </p:txBody>
      </p:sp>
      <p:sp>
        <p:nvSpPr>
          <p:cNvPr id="6286" name="Google Shape;6286;p118"/>
          <p:cNvSpPr txBox="1"/>
          <p:nvPr/>
        </p:nvSpPr>
        <p:spPr>
          <a:xfrm>
            <a:off x="2337405" y="2167367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287" name="Google Shape;6287;p118"/>
          <p:cNvSpPr txBox="1"/>
          <p:nvPr/>
        </p:nvSpPr>
        <p:spPr>
          <a:xfrm>
            <a:off x="2342942" y="265888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288" name="Google Shape;6288;p118"/>
          <p:cNvSpPr txBox="1"/>
          <p:nvPr/>
        </p:nvSpPr>
        <p:spPr>
          <a:xfrm>
            <a:off x="2337395" y="321861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289" name="Google Shape;6289;p118"/>
          <p:cNvSpPr txBox="1"/>
          <p:nvPr/>
        </p:nvSpPr>
        <p:spPr>
          <a:xfrm>
            <a:off x="2337395" y="5318353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6290" name="Google Shape;6290;p118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1" name="Google Shape;6291;p118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6292" name="Google Shape;6292;p118"/>
          <p:cNvSpPr txBox="1"/>
          <p:nvPr/>
        </p:nvSpPr>
        <p:spPr>
          <a:xfrm>
            <a:off x="2342947" y="745044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6293" name="Google Shape;6293;p118"/>
          <p:cNvSpPr txBox="1"/>
          <p:nvPr/>
        </p:nvSpPr>
        <p:spPr>
          <a:xfrm>
            <a:off x="2336522" y="8578088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6294" name="Google Shape;6294;p118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8" name="Shape 6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9" name="Google Shape;6299;p119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0" name="Google Shape;6300;p119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1" name="Google Shape;6301;p119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6302" name="Google Shape;6302;p11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등록 화면 2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인원 설정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프로젝트에 참여할 인원을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인원은 회원등록이 되어 있는 일반회원만 추가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출시 플랫폼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웹, 앱, 프로그램, 미정 중에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프로젝트 소개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소개를 입력할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소개는 2000자를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기술 언어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프로젝트에 사용되는 기술 언어를 설정할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303" name="Google Shape;6303;p11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등록 화면 2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4" name="Google Shape;6304;p119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05" name="Google Shape;6305;p119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6" name="Google Shape;6306;p119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07" name="Google Shape;6307;p119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308" name="Google Shape;6308;p119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</a:t>
            </a:r>
            <a:endParaRPr/>
          </a:p>
        </p:txBody>
      </p:sp>
      <p:sp>
        <p:nvSpPr>
          <p:cNvPr id="6309" name="Google Shape;6309;p119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310" name="Google Shape;6310;p119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1" name="Google Shape;6311;p119"/>
          <p:cNvSpPr/>
          <p:nvPr/>
        </p:nvSpPr>
        <p:spPr>
          <a:xfrm>
            <a:off x="2603651" y="52724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출시 플랫폼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12" name="Google Shape;6312;p119"/>
          <p:cNvSpPr/>
          <p:nvPr/>
        </p:nvSpPr>
        <p:spPr>
          <a:xfrm>
            <a:off x="2617075" y="6831525"/>
            <a:ext cx="8180700" cy="16578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프로젝트 소개를 입력하세요.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313" name="Google Shape;6313;p119"/>
          <p:cNvSpPr/>
          <p:nvPr/>
        </p:nvSpPr>
        <p:spPr>
          <a:xfrm>
            <a:off x="2617075" y="5708250"/>
            <a:ext cx="8180700" cy="5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웹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프로그램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4" name="Google Shape;6314;p119"/>
          <p:cNvSpPr/>
          <p:nvPr/>
        </p:nvSpPr>
        <p:spPr>
          <a:xfrm>
            <a:off x="2603651" y="62630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소개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15" name="Google Shape;6315;p119"/>
          <p:cNvSpPr/>
          <p:nvPr/>
        </p:nvSpPr>
        <p:spPr>
          <a:xfrm>
            <a:off x="4354250" y="6263000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초기화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16" name="Google Shape;6316;p119"/>
          <p:cNvSpPr/>
          <p:nvPr/>
        </p:nvSpPr>
        <p:spPr>
          <a:xfrm>
            <a:off x="2603651" y="867835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기술 언어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17" name="Google Shape;6317;p119"/>
          <p:cNvSpPr/>
          <p:nvPr/>
        </p:nvSpPr>
        <p:spPr>
          <a:xfrm>
            <a:off x="2603650" y="9182250"/>
            <a:ext cx="8180700" cy="3795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기술명을 입력해주세요. Java, Spring, JSP, Python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318" name="Google Shape;6318;p119"/>
          <p:cNvSpPr txBox="1"/>
          <p:nvPr/>
        </p:nvSpPr>
        <p:spPr>
          <a:xfrm>
            <a:off x="2339911" y="2211623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319" name="Google Shape;6319;p119"/>
          <p:cNvSpPr txBox="1"/>
          <p:nvPr/>
        </p:nvSpPr>
        <p:spPr>
          <a:xfrm>
            <a:off x="2337395" y="5035212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320" name="Google Shape;6320;p119"/>
          <p:cNvSpPr txBox="1"/>
          <p:nvPr/>
        </p:nvSpPr>
        <p:spPr>
          <a:xfrm>
            <a:off x="2337395" y="611963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321" name="Google Shape;6321;p119"/>
          <p:cNvSpPr/>
          <p:nvPr/>
        </p:nvSpPr>
        <p:spPr>
          <a:xfrm>
            <a:off x="2603650" y="23738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인원 설정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/>
          </a:p>
        </p:txBody>
      </p:sp>
      <p:sp>
        <p:nvSpPr>
          <p:cNvPr id="6322" name="Google Shape;6322;p119"/>
          <p:cNvSpPr/>
          <p:nvPr/>
        </p:nvSpPr>
        <p:spPr>
          <a:xfrm>
            <a:off x="4282275" y="2389441"/>
            <a:ext cx="680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3" name="Google Shape;6323;p119"/>
          <p:cNvSpPr txBox="1"/>
          <p:nvPr/>
        </p:nvSpPr>
        <p:spPr>
          <a:xfrm>
            <a:off x="2627350" y="2920900"/>
            <a:ext cx="8157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       실명        닉네임       	전화번호 		 이메일	                     권한   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324" name="Google Shape;6324;p119"/>
          <p:cNvSpPr txBox="1"/>
          <p:nvPr/>
        </p:nvSpPr>
        <p:spPr>
          <a:xfrm>
            <a:off x="2627350" y="3596200"/>
            <a:ext cx="815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고길동     고려길동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325" name="Google Shape;6325;p119"/>
          <p:cNvSpPr txBox="1"/>
          <p:nvPr/>
        </p:nvSpPr>
        <p:spPr>
          <a:xfrm>
            <a:off x="2630425" y="4056796"/>
            <a:ext cx="815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ID2 	희동이     연희동이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326" name="Google Shape;6326;p119"/>
          <p:cNvSpPr txBox="1"/>
          <p:nvPr/>
        </p:nvSpPr>
        <p:spPr>
          <a:xfrm>
            <a:off x="2627350" y="4526191"/>
            <a:ext cx="815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도우너     김도우너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327" name="Google Shape;6327;p119"/>
          <p:cNvSpPr/>
          <p:nvPr/>
        </p:nvSpPr>
        <p:spPr>
          <a:xfrm>
            <a:off x="9873250" y="3596941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28" name="Google Shape;6328;p119"/>
          <p:cNvSpPr/>
          <p:nvPr/>
        </p:nvSpPr>
        <p:spPr>
          <a:xfrm>
            <a:off x="9873250" y="4077291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29" name="Google Shape;6329;p119"/>
          <p:cNvSpPr/>
          <p:nvPr/>
        </p:nvSpPr>
        <p:spPr>
          <a:xfrm>
            <a:off x="9873250" y="4557641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30" name="Google Shape;6330;p119"/>
          <p:cNvSpPr/>
          <p:nvPr/>
        </p:nvSpPr>
        <p:spPr>
          <a:xfrm>
            <a:off x="8733000" y="3603078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팀장 ▼</a:t>
            </a:r>
            <a:endParaRPr b="1"/>
          </a:p>
        </p:txBody>
      </p:sp>
      <p:sp>
        <p:nvSpPr>
          <p:cNvPr id="6331" name="Google Shape;6331;p119"/>
          <p:cNvSpPr/>
          <p:nvPr/>
        </p:nvSpPr>
        <p:spPr>
          <a:xfrm>
            <a:off x="8733000" y="4082972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팀원 ▼</a:t>
            </a:r>
            <a:endParaRPr b="1"/>
          </a:p>
        </p:txBody>
      </p:sp>
      <p:sp>
        <p:nvSpPr>
          <p:cNvPr id="6332" name="Google Shape;6332;p119"/>
          <p:cNvSpPr/>
          <p:nvPr/>
        </p:nvSpPr>
        <p:spPr>
          <a:xfrm>
            <a:off x="8733000" y="4578006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팀원 ▼</a:t>
            </a:r>
            <a:endParaRPr b="1"/>
          </a:p>
        </p:txBody>
      </p:sp>
      <p:sp>
        <p:nvSpPr>
          <p:cNvPr id="6333" name="Google Shape;6333;p119"/>
          <p:cNvSpPr txBox="1"/>
          <p:nvPr/>
        </p:nvSpPr>
        <p:spPr>
          <a:xfrm>
            <a:off x="2342939" y="845352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7" name="Shape 6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" name="Google Shape;6338;p120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9" name="Google Shape;6339;p120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0" name="Google Shape;6340;p120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6341" name="Google Shape;6341;p12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등록 화면 3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모집 마감일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모집 마감일을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최소 7일에서 최대 30일까지의 일자만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프로젝트 시작예정일 ~ 종료예정일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시작예정일과 종료예정일을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참고자료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프로젝트와 관련된 링크를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등록하기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프로젝트를 등록할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 기입사항들이 입력이 되었다면 활성화된다.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342" name="Google Shape;6342;p12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등록 화면 3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3" name="Google Shape;6343;p120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44" name="Google Shape;6344;p120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5" name="Google Shape;6345;p120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46" name="Google Shape;6346;p120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347" name="Google Shape;6347;p120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</a:t>
            </a:r>
            <a:endParaRPr/>
          </a:p>
        </p:txBody>
      </p:sp>
      <p:sp>
        <p:nvSpPr>
          <p:cNvPr id="6348" name="Google Shape;6348;p120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349" name="Google Shape;6349;p120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0" name="Google Shape;6350;p120"/>
          <p:cNvSpPr/>
          <p:nvPr/>
        </p:nvSpPr>
        <p:spPr>
          <a:xfrm>
            <a:off x="2603650" y="4939925"/>
            <a:ext cx="31491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시작예정일 ~ 종료예정일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51" name="Google Shape;6351;p120"/>
          <p:cNvSpPr/>
          <p:nvPr/>
        </p:nvSpPr>
        <p:spPr>
          <a:xfrm>
            <a:off x="2617075" y="5443825"/>
            <a:ext cx="2106900" cy="3795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6352" name="Google Shape;6352;p120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2619250" y="5823325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53" name="Google Shape;6353;p120"/>
          <p:cNvSpPr/>
          <p:nvPr/>
        </p:nvSpPr>
        <p:spPr>
          <a:xfrm>
            <a:off x="5180975" y="5443825"/>
            <a:ext cx="2106900" cy="3795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354" name="Google Shape;6354;p120"/>
          <p:cNvSpPr txBox="1"/>
          <p:nvPr/>
        </p:nvSpPr>
        <p:spPr>
          <a:xfrm>
            <a:off x="4739600" y="5382325"/>
            <a:ext cx="4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~</a:t>
            </a:r>
            <a:endParaRPr b="1" sz="1500"/>
          </a:p>
        </p:txBody>
      </p:sp>
      <p:pic>
        <p:nvPicPr>
          <p:cNvPr id="6355" name="Google Shape;6355;p120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5182062" y="5823325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56" name="Google Shape;6356;p120"/>
          <p:cNvSpPr/>
          <p:nvPr/>
        </p:nvSpPr>
        <p:spPr>
          <a:xfrm>
            <a:off x="2618200" y="8012800"/>
            <a:ext cx="8285700" cy="3795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링크를 입력해주세요.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357" name="Google Shape;6357;p120"/>
          <p:cNvSpPr/>
          <p:nvPr/>
        </p:nvSpPr>
        <p:spPr>
          <a:xfrm>
            <a:off x="2603650" y="7488975"/>
            <a:ext cx="12168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참고 자료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58" name="Google Shape;6358;p120"/>
          <p:cNvSpPr/>
          <p:nvPr/>
        </p:nvSpPr>
        <p:spPr>
          <a:xfrm>
            <a:off x="2619250" y="8603100"/>
            <a:ext cx="8285700" cy="5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등록하기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9" name="Google Shape;6359;p120"/>
          <p:cNvSpPr txBox="1"/>
          <p:nvPr/>
        </p:nvSpPr>
        <p:spPr>
          <a:xfrm>
            <a:off x="2337405" y="217246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360" name="Google Shape;6360;p120"/>
          <p:cNvSpPr txBox="1"/>
          <p:nvPr/>
        </p:nvSpPr>
        <p:spPr>
          <a:xfrm>
            <a:off x="2328812" y="4710734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361" name="Google Shape;6361;p120"/>
          <p:cNvSpPr txBox="1"/>
          <p:nvPr/>
        </p:nvSpPr>
        <p:spPr>
          <a:xfrm>
            <a:off x="2342939" y="723432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362" name="Google Shape;6362;p120"/>
          <p:cNvSpPr txBox="1"/>
          <p:nvPr/>
        </p:nvSpPr>
        <p:spPr>
          <a:xfrm>
            <a:off x="8381997" y="5902704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3" name="Google Shape;6363;p120"/>
          <p:cNvSpPr txBox="1"/>
          <p:nvPr/>
        </p:nvSpPr>
        <p:spPr>
          <a:xfrm>
            <a:off x="9624166" y="589029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4" name="Google Shape;6364;p120"/>
          <p:cNvSpPr/>
          <p:nvPr/>
        </p:nvSpPr>
        <p:spPr>
          <a:xfrm>
            <a:off x="2588624" y="2417538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모집마감일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65" name="Google Shape;6365;p120"/>
          <p:cNvSpPr/>
          <p:nvPr/>
        </p:nvSpPr>
        <p:spPr>
          <a:xfrm>
            <a:off x="2602048" y="2921438"/>
            <a:ext cx="2106900" cy="3795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6366" name="Google Shape;6366;p120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2604223" y="3300938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67" name="Google Shape;6367;p120"/>
          <p:cNvSpPr txBox="1"/>
          <p:nvPr/>
        </p:nvSpPr>
        <p:spPr>
          <a:xfrm>
            <a:off x="2342939" y="837732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1" name="Shape 6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2" name="Google Shape;6372;p121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3" name="Google Shape;6373;p121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4" name="Google Shape;6374;p121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6375" name="Google Shape;6375;p12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수정 화면 1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프로젝트 등록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등록하기 위한 입력 화면을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프로젝트 분야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명을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프로젝트 분야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분야를 선택할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주제, 세부분야 각각 1개씩만 선택이 가능하다.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대표 이미지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이미지 업로드 버튼을 통해 이미지를 올릴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지역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온/오프라인을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지역을 설정할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모집 인원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모집인원을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추가버튼을 누르면 한 줄이 더 추가 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삭제 버튼을 누르면 한 줄이 삭제된다.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376" name="Google Shape;6376;p12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수정 화면 1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7" name="Google Shape;6377;p121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78" name="Google Shape;6378;p121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9" name="Google Shape;6379;p121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80" name="Google Shape;6380;p121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381" name="Google Shape;6381;p121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</a:t>
            </a:r>
            <a:endParaRPr/>
          </a:p>
        </p:txBody>
      </p:sp>
      <p:sp>
        <p:nvSpPr>
          <p:cNvPr id="6382" name="Google Shape;6382;p121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383" name="Google Shape;6383;p121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4" name="Google Shape;6384;p121"/>
          <p:cNvSpPr/>
          <p:nvPr/>
        </p:nvSpPr>
        <p:spPr>
          <a:xfrm>
            <a:off x="2617074" y="2460275"/>
            <a:ext cx="38007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수정</a:t>
            </a:r>
            <a:endParaRPr b="1"/>
          </a:p>
        </p:txBody>
      </p:sp>
      <p:sp>
        <p:nvSpPr>
          <p:cNvPr id="6385" name="Google Shape;6385;p121"/>
          <p:cNvSpPr/>
          <p:nvPr/>
        </p:nvSpPr>
        <p:spPr>
          <a:xfrm>
            <a:off x="2603651" y="3468387"/>
            <a:ext cx="1574700" cy="37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프로젝트 분야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6386" name="Google Shape;6386;p121"/>
          <p:cNvSpPr/>
          <p:nvPr/>
        </p:nvSpPr>
        <p:spPr>
          <a:xfrm>
            <a:off x="2603651" y="29102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프로젝트 명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387" name="Google Shape;6387;p121"/>
          <p:cNvSpPr/>
          <p:nvPr/>
        </p:nvSpPr>
        <p:spPr>
          <a:xfrm>
            <a:off x="2603650" y="3817734"/>
            <a:ext cx="82539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생활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업무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공공/교통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금융/핀테크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의료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교육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유통/쇼핑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엔터테인먼트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8" name="Google Shape;6388;p121"/>
          <p:cNvSpPr/>
          <p:nvPr/>
        </p:nvSpPr>
        <p:spPr>
          <a:xfrm>
            <a:off x="2603650" y="4635834"/>
            <a:ext cx="82539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세부분야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모바일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IOT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데스크톱 S/W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인공지능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보안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가상현실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빅데이터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자동제어 기술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블록체인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영상 처리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9" name="Google Shape;6389;p121"/>
          <p:cNvSpPr/>
          <p:nvPr/>
        </p:nvSpPr>
        <p:spPr>
          <a:xfrm>
            <a:off x="4256274" y="2910191"/>
            <a:ext cx="66012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프로젝트명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90" name="Google Shape;6390;p121"/>
          <p:cNvSpPr/>
          <p:nvPr/>
        </p:nvSpPr>
        <p:spPr>
          <a:xfrm>
            <a:off x="2603651" y="55656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대표 이미지</a:t>
            </a:r>
            <a:endParaRPr b="1"/>
          </a:p>
        </p:txBody>
      </p:sp>
      <p:sp>
        <p:nvSpPr>
          <p:cNvPr id="6391" name="Google Shape;6391;p121"/>
          <p:cNvSpPr/>
          <p:nvPr/>
        </p:nvSpPr>
        <p:spPr>
          <a:xfrm>
            <a:off x="4827875" y="7179200"/>
            <a:ext cx="1352700" cy="29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이미지 업로드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2" name="Google Shape;6392;p121"/>
          <p:cNvSpPr/>
          <p:nvPr/>
        </p:nvSpPr>
        <p:spPr>
          <a:xfrm>
            <a:off x="2603650" y="77078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지역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/>
          </a:p>
        </p:txBody>
      </p:sp>
      <p:sp>
        <p:nvSpPr>
          <p:cNvPr id="6393" name="Google Shape;6393;p121"/>
          <p:cNvSpPr/>
          <p:nvPr/>
        </p:nvSpPr>
        <p:spPr>
          <a:xfrm>
            <a:off x="2603650" y="6076050"/>
            <a:ext cx="2057400" cy="14028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4" name="Google Shape;6394;p121"/>
          <p:cNvSpPr/>
          <p:nvPr/>
        </p:nvSpPr>
        <p:spPr>
          <a:xfrm>
            <a:off x="2603650" y="8241257"/>
            <a:ext cx="1502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온/오프라인   ▼</a:t>
            </a:r>
            <a:endParaRPr b="1"/>
          </a:p>
        </p:txBody>
      </p:sp>
      <p:sp>
        <p:nvSpPr>
          <p:cNvPr id="6395" name="Google Shape;6395;p121"/>
          <p:cNvSpPr/>
          <p:nvPr/>
        </p:nvSpPr>
        <p:spPr>
          <a:xfrm>
            <a:off x="4282275" y="8241257"/>
            <a:ext cx="1502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지역 선택       ▼</a:t>
            </a:r>
            <a:endParaRPr b="1"/>
          </a:p>
        </p:txBody>
      </p:sp>
      <p:sp>
        <p:nvSpPr>
          <p:cNvPr id="6396" name="Google Shape;6396;p121"/>
          <p:cNvSpPr/>
          <p:nvPr/>
        </p:nvSpPr>
        <p:spPr>
          <a:xfrm>
            <a:off x="2603650" y="88508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모집 인원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/>
          </a:p>
        </p:txBody>
      </p:sp>
      <p:sp>
        <p:nvSpPr>
          <p:cNvPr id="6397" name="Google Shape;6397;p121"/>
          <p:cNvSpPr/>
          <p:nvPr/>
        </p:nvSpPr>
        <p:spPr>
          <a:xfrm>
            <a:off x="2603650" y="9384257"/>
            <a:ext cx="1502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개발              ▼</a:t>
            </a:r>
            <a:endParaRPr b="1"/>
          </a:p>
        </p:txBody>
      </p:sp>
      <p:sp>
        <p:nvSpPr>
          <p:cNvPr id="6398" name="Google Shape;6398;p121"/>
          <p:cNvSpPr/>
          <p:nvPr/>
        </p:nvSpPr>
        <p:spPr>
          <a:xfrm>
            <a:off x="4282275" y="9383157"/>
            <a:ext cx="1502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백엔드      ▼</a:t>
            </a:r>
            <a:endParaRPr b="1"/>
          </a:p>
        </p:txBody>
      </p:sp>
      <p:sp>
        <p:nvSpPr>
          <p:cNvPr id="6399" name="Google Shape;6399;p121"/>
          <p:cNvSpPr/>
          <p:nvPr/>
        </p:nvSpPr>
        <p:spPr>
          <a:xfrm>
            <a:off x="6875300" y="9384000"/>
            <a:ext cx="680700" cy="37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0" name="Google Shape;6400;p121"/>
          <p:cNvSpPr/>
          <p:nvPr/>
        </p:nvSpPr>
        <p:spPr>
          <a:xfrm>
            <a:off x="4282275" y="8866441"/>
            <a:ext cx="680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1" name="Google Shape;6401;p121"/>
          <p:cNvSpPr/>
          <p:nvPr/>
        </p:nvSpPr>
        <p:spPr>
          <a:xfrm>
            <a:off x="5900900" y="9383150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3명   ▼</a:t>
            </a:r>
            <a:endParaRPr b="1"/>
          </a:p>
        </p:txBody>
      </p:sp>
      <p:sp>
        <p:nvSpPr>
          <p:cNvPr id="6402" name="Google Shape;6402;p121"/>
          <p:cNvSpPr txBox="1"/>
          <p:nvPr/>
        </p:nvSpPr>
        <p:spPr>
          <a:xfrm>
            <a:off x="4788125" y="6704050"/>
            <a:ext cx="1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1"/>
                </a:solidFill>
              </a:rPr>
              <a:t>test.jpeg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403" name="Google Shape;6403;p121"/>
          <p:cNvSpPr txBox="1"/>
          <p:nvPr/>
        </p:nvSpPr>
        <p:spPr>
          <a:xfrm>
            <a:off x="2337405" y="2167367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404" name="Google Shape;6404;p121"/>
          <p:cNvSpPr txBox="1"/>
          <p:nvPr/>
        </p:nvSpPr>
        <p:spPr>
          <a:xfrm>
            <a:off x="2342942" y="265888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405" name="Google Shape;6405;p121"/>
          <p:cNvSpPr txBox="1"/>
          <p:nvPr/>
        </p:nvSpPr>
        <p:spPr>
          <a:xfrm>
            <a:off x="2337395" y="321861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406" name="Google Shape;6406;p121"/>
          <p:cNvSpPr txBox="1"/>
          <p:nvPr/>
        </p:nvSpPr>
        <p:spPr>
          <a:xfrm>
            <a:off x="2337395" y="5318353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6407" name="Google Shape;6407;p121"/>
          <p:cNvSpPr txBox="1"/>
          <p:nvPr/>
        </p:nvSpPr>
        <p:spPr>
          <a:xfrm>
            <a:off x="2342947" y="7450448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6408" name="Google Shape;6408;p121"/>
          <p:cNvSpPr txBox="1"/>
          <p:nvPr/>
        </p:nvSpPr>
        <p:spPr>
          <a:xfrm>
            <a:off x="2336522" y="8578088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/>
          <p:nvPr/>
        </p:nvSpPr>
        <p:spPr>
          <a:xfrm>
            <a:off x="861975" y="1372525"/>
            <a:ext cx="10029300" cy="851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653075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로그인/회원가입 화면 구성 (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일반회원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소셜 회원가입 추가정보 입력)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11329350" y="1238875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일반회원 소셜 로그인 회원가입 추가 정보 입력 화면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① 소셜 회원 계정 이메일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소셜 회원은 해당 소셜 이메일 계정이 보여진다.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닉네임 입력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생성할 계정의 닉네임을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이름 입력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생성할 계정의 이용자 이름을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휴대폰 번호 입력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생성할 계정의 이용자 휴대폰번호를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④-①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실명 인증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실명 인증을 클릭하면 실명인증 화면으로 이동한다.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주요 직무 입력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이용자의 주요 직무를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부가 개인 역량 입력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부가 개인 역량을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모임 선호 지역 선택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모임 선호 지역을 선택할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모임 선호 시간 선택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모임 선호 시간을 선택할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관심 분야 입력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관심 분야를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자기소개 입력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자기소개를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포트폴리오 링크 입력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포트폴리오 링크를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사용 가능 언어 입력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사용가능 언어를 입력할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⑭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생성할 계정의 정보 기입이 끝난 후 클릭 시 회원으로 가입할 수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5" name="Google Shape;375;p23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23"/>
          <p:cNvSpPr txBox="1"/>
          <p:nvPr/>
        </p:nvSpPr>
        <p:spPr>
          <a:xfrm>
            <a:off x="2809500" y="1574125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소셜회원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 회원가입 추가정보입력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2809500" y="2597325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소셜 회원 계정 이메일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2809500" y="3002183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r>
              <a:rPr lang="ko"/>
              <a:t> 닉네임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2809500" y="3416535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r>
              <a:rPr lang="ko"/>
              <a:t> 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2809500" y="3830888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r>
              <a:rPr lang="ko"/>
              <a:t> 휴대폰 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2809500" y="4271661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r>
              <a:rPr lang="ko"/>
              <a:t> 주요직무 </a:t>
            </a:r>
            <a:r>
              <a:rPr lang="ko">
                <a:solidFill>
                  <a:srgbClr val="FF0000"/>
                </a:solidFill>
              </a:rPr>
              <a:t>*                                                 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7150450" y="3830888"/>
            <a:ext cx="1927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④</a:t>
            </a:r>
            <a:r>
              <a:rPr lang="ko" sz="1300"/>
              <a:t>-① 실명 인증</a:t>
            </a:r>
            <a:endParaRPr sz="1300"/>
          </a:p>
        </p:txBody>
      </p:sp>
      <p:sp>
        <p:nvSpPr>
          <p:cNvPr id="383" name="Google Shape;383;p23"/>
          <p:cNvSpPr/>
          <p:nvPr/>
        </p:nvSpPr>
        <p:spPr>
          <a:xfrm>
            <a:off x="2809500" y="4712434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r>
              <a:rPr lang="ko"/>
              <a:t> 부가 개인 역량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809500" y="5153934"/>
            <a:ext cx="4134300" cy="2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</a:t>
            </a:r>
            <a:r>
              <a:rPr lang="ko"/>
              <a:t>모임 선호 지역  </a:t>
            </a:r>
            <a:r>
              <a:rPr lang="ko">
                <a:solidFill>
                  <a:srgbClr val="FF0000"/>
                </a:solidFill>
              </a:rPr>
              <a:t>                  </a:t>
            </a:r>
            <a:r>
              <a:rPr lang="ko"/>
              <a:t>                            ▽</a:t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2809500" y="5406502"/>
            <a:ext cx="4134300" cy="25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2809500" y="5753606"/>
            <a:ext cx="4134300" cy="7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r>
              <a:rPr lang="ko"/>
              <a:t> 모임 선호 시간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3523081" y="6201771"/>
            <a:ext cx="1133100" cy="2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5088835" y="6201771"/>
            <a:ext cx="1133100" cy="2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</a:t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2809500" y="663320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r>
              <a:rPr lang="ko"/>
              <a:t> 관심 분야</a:t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2809500" y="743780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</a:t>
            </a:r>
            <a:r>
              <a:rPr lang="ko"/>
              <a:t> 자기 소개</a:t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2809500" y="784010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⑫</a:t>
            </a:r>
            <a:r>
              <a:rPr lang="ko"/>
              <a:t> 포트폴리오</a:t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2809500" y="824240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⑬</a:t>
            </a:r>
            <a:r>
              <a:rPr lang="ko"/>
              <a:t> </a:t>
            </a:r>
            <a:r>
              <a:rPr lang="ko"/>
              <a:t>기술/언어   	</a:t>
            </a:r>
            <a:r>
              <a:rPr lang="ko"/>
              <a:t>					▽</a:t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8998900" y="9493625"/>
            <a:ext cx="18102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⑭</a:t>
            </a:r>
            <a:r>
              <a:rPr lang="ko"/>
              <a:t> 가입하기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2" name="Shape 6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3" name="Google Shape;6413;p122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4" name="Google Shape;6414;p122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5" name="Google Shape;6415;p122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6416" name="Google Shape;6416;p12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수정 화면 2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인원 설정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프로젝트에 참여할 인원을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인원은 회원등록이 되어 있는 일반회원만 추가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프로젝트 인원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프로젝트에 참여한 인원을 확인 및 수정 삭제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출시 플랫폼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웹, 앱, 프로그램, 미정 중에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프로젝트 소개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소개를 입력할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소개는 2000자를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기술 언어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프로젝트에 사용되는 기술 언어를 설정할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17" name="Google Shape;6417;p12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수정 화면 2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8" name="Google Shape;6418;p122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19" name="Google Shape;6419;p122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0" name="Google Shape;6420;p122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21" name="Google Shape;6421;p122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422" name="Google Shape;6422;p122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</a:t>
            </a:r>
            <a:endParaRPr/>
          </a:p>
        </p:txBody>
      </p:sp>
      <p:sp>
        <p:nvSpPr>
          <p:cNvPr id="6423" name="Google Shape;6423;p122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424" name="Google Shape;6424;p122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5" name="Google Shape;6425;p122"/>
          <p:cNvSpPr/>
          <p:nvPr/>
        </p:nvSpPr>
        <p:spPr>
          <a:xfrm>
            <a:off x="2603651" y="52724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출시 플랫폼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26" name="Google Shape;6426;p122"/>
          <p:cNvSpPr/>
          <p:nvPr/>
        </p:nvSpPr>
        <p:spPr>
          <a:xfrm>
            <a:off x="2617075" y="6831525"/>
            <a:ext cx="8180700" cy="1657800"/>
          </a:xfrm>
          <a:prstGeom prst="roundRect">
            <a:avLst>
              <a:gd fmla="val 12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제가 만든 프로젝트는 웹 개발 취업을 위한 포트폴리오 구성을 위함입니다.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모임은 주로 마포, 합정 등 팀원 모집이 끝나고 조율할 예정입니다.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주 모임 2회, 회비 2만원입니다.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27" name="Google Shape;6427;p122"/>
          <p:cNvSpPr/>
          <p:nvPr/>
        </p:nvSpPr>
        <p:spPr>
          <a:xfrm>
            <a:off x="2617075" y="5708250"/>
            <a:ext cx="8180700" cy="50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웹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프로그램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8" name="Google Shape;6428;p122"/>
          <p:cNvSpPr/>
          <p:nvPr/>
        </p:nvSpPr>
        <p:spPr>
          <a:xfrm>
            <a:off x="2603651" y="626300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소개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29" name="Google Shape;6429;p122"/>
          <p:cNvSpPr/>
          <p:nvPr/>
        </p:nvSpPr>
        <p:spPr>
          <a:xfrm>
            <a:off x="4354250" y="6263000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초기화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30" name="Google Shape;6430;p122"/>
          <p:cNvSpPr/>
          <p:nvPr/>
        </p:nvSpPr>
        <p:spPr>
          <a:xfrm>
            <a:off x="2603651" y="8678350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기술 언어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31" name="Google Shape;6431;p122"/>
          <p:cNvSpPr/>
          <p:nvPr/>
        </p:nvSpPr>
        <p:spPr>
          <a:xfrm>
            <a:off x="2603650" y="9182250"/>
            <a:ext cx="8180700" cy="379500"/>
          </a:xfrm>
          <a:prstGeom prst="roundRect">
            <a:avLst>
              <a:gd fmla="val 12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Java, Spring, JSP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2" name="Google Shape;6432;p122"/>
          <p:cNvSpPr/>
          <p:nvPr/>
        </p:nvSpPr>
        <p:spPr>
          <a:xfrm>
            <a:off x="2603650" y="2373857"/>
            <a:ext cx="1502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인원 설정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/>
          </a:p>
        </p:txBody>
      </p:sp>
      <p:sp>
        <p:nvSpPr>
          <p:cNvPr id="6433" name="Google Shape;6433;p122"/>
          <p:cNvSpPr/>
          <p:nvPr/>
        </p:nvSpPr>
        <p:spPr>
          <a:xfrm>
            <a:off x="4282275" y="2389441"/>
            <a:ext cx="680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34" name="Google Shape;6434;p122"/>
          <p:cNvCxnSpPr/>
          <p:nvPr/>
        </p:nvCxnSpPr>
        <p:spPr>
          <a:xfrm flipH="1" rot="10800000">
            <a:off x="2619243" y="3461004"/>
            <a:ext cx="8154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5" name="Google Shape;6435;p122"/>
          <p:cNvSpPr txBox="1"/>
          <p:nvPr/>
        </p:nvSpPr>
        <p:spPr>
          <a:xfrm>
            <a:off x="2627350" y="2920900"/>
            <a:ext cx="8157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       실명        닉네임       	전화번호 		 이메일	                     권한   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36" name="Google Shape;6436;p122"/>
          <p:cNvSpPr txBox="1"/>
          <p:nvPr/>
        </p:nvSpPr>
        <p:spPr>
          <a:xfrm>
            <a:off x="2627350" y="3596200"/>
            <a:ext cx="815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고길동     고려길동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37" name="Google Shape;6437;p122"/>
          <p:cNvSpPr txBox="1"/>
          <p:nvPr/>
        </p:nvSpPr>
        <p:spPr>
          <a:xfrm>
            <a:off x="2630425" y="4056796"/>
            <a:ext cx="815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ID2 	희동이     연희동이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38" name="Google Shape;6438;p122"/>
          <p:cNvSpPr txBox="1"/>
          <p:nvPr/>
        </p:nvSpPr>
        <p:spPr>
          <a:xfrm>
            <a:off x="2627350" y="4526191"/>
            <a:ext cx="815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ID3 	도우너     김도우너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39" name="Google Shape;6439;p122"/>
          <p:cNvSpPr/>
          <p:nvPr/>
        </p:nvSpPr>
        <p:spPr>
          <a:xfrm>
            <a:off x="9873250" y="3596941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40" name="Google Shape;6440;p122"/>
          <p:cNvSpPr/>
          <p:nvPr/>
        </p:nvSpPr>
        <p:spPr>
          <a:xfrm>
            <a:off x="9873250" y="4077291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41" name="Google Shape;6441;p122"/>
          <p:cNvSpPr/>
          <p:nvPr/>
        </p:nvSpPr>
        <p:spPr>
          <a:xfrm>
            <a:off x="9873250" y="4557641"/>
            <a:ext cx="900000" cy="379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삭제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42" name="Google Shape;6442;p122"/>
          <p:cNvSpPr/>
          <p:nvPr/>
        </p:nvSpPr>
        <p:spPr>
          <a:xfrm>
            <a:off x="8733000" y="3603078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팀장 ▼</a:t>
            </a:r>
            <a:endParaRPr b="1"/>
          </a:p>
        </p:txBody>
      </p:sp>
      <p:sp>
        <p:nvSpPr>
          <p:cNvPr id="6443" name="Google Shape;6443;p122"/>
          <p:cNvSpPr/>
          <p:nvPr/>
        </p:nvSpPr>
        <p:spPr>
          <a:xfrm>
            <a:off x="8733000" y="4082972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팀원 ▼</a:t>
            </a:r>
            <a:endParaRPr b="1"/>
          </a:p>
        </p:txBody>
      </p:sp>
      <p:sp>
        <p:nvSpPr>
          <p:cNvPr id="6444" name="Google Shape;6444;p122"/>
          <p:cNvSpPr/>
          <p:nvPr/>
        </p:nvSpPr>
        <p:spPr>
          <a:xfrm>
            <a:off x="8733000" y="4578006"/>
            <a:ext cx="822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팀원 ▼</a:t>
            </a:r>
            <a:endParaRPr b="1"/>
          </a:p>
        </p:txBody>
      </p:sp>
      <p:sp>
        <p:nvSpPr>
          <p:cNvPr id="6445" name="Google Shape;6445;p122"/>
          <p:cNvSpPr txBox="1"/>
          <p:nvPr/>
        </p:nvSpPr>
        <p:spPr>
          <a:xfrm>
            <a:off x="2339911" y="2211623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446" name="Google Shape;6446;p122"/>
          <p:cNvSpPr txBox="1"/>
          <p:nvPr/>
        </p:nvSpPr>
        <p:spPr>
          <a:xfrm>
            <a:off x="2337395" y="279715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447" name="Google Shape;6447;p122"/>
          <p:cNvSpPr txBox="1"/>
          <p:nvPr/>
        </p:nvSpPr>
        <p:spPr>
          <a:xfrm>
            <a:off x="2337395" y="5010444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448" name="Google Shape;6448;p122"/>
          <p:cNvSpPr txBox="1"/>
          <p:nvPr/>
        </p:nvSpPr>
        <p:spPr>
          <a:xfrm>
            <a:off x="2351525" y="6006134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6449" name="Google Shape;6449;p122"/>
          <p:cNvSpPr txBox="1"/>
          <p:nvPr/>
        </p:nvSpPr>
        <p:spPr>
          <a:xfrm>
            <a:off x="2345977" y="839659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3" name="Shape 6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" name="Google Shape;6454;p123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5" name="Google Shape;6455;p123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          </a:t>
            </a:r>
            <a:r>
              <a:rPr lang="ko">
                <a:solidFill>
                  <a:schemeClr val="dk1"/>
                </a:solidFill>
              </a:rPr>
              <a:t>   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</a:t>
            </a:r>
            <a:r>
              <a:rPr lang="ko">
                <a:solidFill>
                  <a:schemeClr val="dk1"/>
                </a:solidFill>
              </a:rPr>
              <a:t>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6" name="Google Shape;6456;p123"/>
          <p:cNvSpPr/>
          <p:nvPr/>
        </p:nvSpPr>
        <p:spPr>
          <a:xfrm>
            <a:off x="613950" y="4152086"/>
            <a:ext cx="1800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6457" name="Google Shape;6457;p12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수정 화면 3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모집마감일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모집 마감일을 설정할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최소 7일에서 최대 30일까지의 일자만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프로젝트 시작예정일 ~ 종료예정일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시작예정일과 종료예정일을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참고 자료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프로젝트와 관련된 링크를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수정하기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프로젝트를 수정할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 기입항목중 미입력이 있다면 비활성화 상태이다.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58" name="Google Shape;6458;p12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3. [관리자]  프로젝트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수정 화면 3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9" name="Google Shape;6459;p123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60" name="Google Shape;6460;p123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1" name="Google Shape;6461;p123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62" name="Google Shape;6462;p123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6463" name="Google Shape;6463;p123"/>
          <p:cNvSpPr/>
          <p:nvPr/>
        </p:nvSpPr>
        <p:spPr>
          <a:xfrm>
            <a:off x="616650" y="2739468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프로젝트 관리</a:t>
            </a:r>
            <a:endParaRPr/>
          </a:p>
        </p:txBody>
      </p:sp>
      <p:sp>
        <p:nvSpPr>
          <p:cNvPr id="6464" name="Google Shape;6464;p123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465" name="Google Shape;6465;p123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6" name="Google Shape;6466;p123"/>
          <p:cNvSpPr/>
          <p:nvPr/>
        </p:nvSpPr>
        <p:spPr>
          <a:xfrm>
            <a:off x="2603650" y="4939925"/>
            <a:ext cx="31491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프로젝트 시작예정일 ~ 종료예정일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67" name="Google Shape;6467;p123"/>
          <p:cNvSpPr/>
          <p:nvPr/>
        </p:nvSpPr>
        <p:spPr>
          <a:xfrm>
            <a:off x="2617075" y="5443825"/>
            <a:ext cx="2106900" cy="379500"/>
          </a:xfrm>
          <a:prstGeom prst="roundRect">
            <a:avLst>
              <a:gd fmla="val 12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2022-12-08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68" name="Google Shape;6468;p123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2619250" y="5823325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69" name="Google Shape;6469;p123"/>
          <p:cNvSpPr/>
          <p:nvPr/>
        </p:nvSpPr>
        <p:spPr>
          <a:xfrm>
            <a:off x="5180975" y="5443825"/>
            <a:ext cx="2106900" cy="379500"/>
          </a:xfrm>
          <a:prstGeom prst="roundRect">
            <a:avLst>
              <a:gd fmla="val 12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2023-01-30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470" name="Google Shape;6470;p123"/>
          <p:cNvSpPr txBox="1"/>
          <p:nvPr/>
        </p:nvSpPr>
        <p:spPr>
          <a:xfrm>
            <a:off x="4739600" y="5382325"/>
            <a:ext cx="44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~</a:t>
            </a:r>
            <a:endParaRPr b="1" sz="1500"/>
          </a:p>
        </p:txBody>
      </p:sp>
      <p:pic>
        <p:nvPicPr>
          <p:cNvPr id="6471" name="Google Shape;6471;p123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5182062" y="5823325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72" name="Google Shape;6472;p123"/>
          <p:cNvSpPr/>
          <p:nvPr/>
        </p:nvSpPr>
        <p:spPr>
          <a:xfrm>
            <a:off x="2618200" y="8012800"/>
            <a:ext cx="8285700" cy="379500"/>
          </a:xfrm>
          <a:prstGeom prst="roundRect">
            <a:avLst>
              <a:gd fmla="val 12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http://test.github.io/index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3" name="Google Shape;6473;p123"/>
          <p:cNvSpPr/>
          <p:nvPr/>
        </p:nvSpPr>
        <p:spPr>
          <a:xfrm>
            <a:off x="2603650" y="7488975"/>
            <a:ext cx="12168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참고 자료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74" name="Google Shape;6474;p123"/>
          <p:cNvSpPr/>
          <p:nvPr/>
        </p:nvSpPr>
        <p:spPr>
          <a:xfrm>
            <a:off x="2619250" y="8603100"/>
            <a:ext cx="8285700" cy="5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5" name="Google Shape;6475;p123"/>
          <p:cNvSpPr/>
          <p:nvPr/>
        </p:nvSpPr>
        <p:spPr>
          <a:xfrm>
            <a:off x="2603663" y="2341338"/>
            <a:ext cx="15747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모집마감일 </a:t>
            </a:r>
            <a:r>
              <a:rPr b="1" lang="ko">
                <a:solidFill>
                  <a:srgbClr val="FF0000"/>
                </a:solidFill>
              </a:rPr>
              <a:t>*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476" name="Google Shape;6476;p123"/>
          <p:cNvSpPr/>
          <p:nvPr/>
        </p:nvSpPr>
        <p:spPr>
          <a:xfrm>
            <a:off x="2617088" y="2845238"/>
            <a:ext cx="2106900" cy="379500"/>
          </a:xfrm>
          <a:prstGeom prst="roundRect">
            <a:avLst>
              <a:gd fmla="val 123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2022-11-25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77" name="Google Shape;6477;p123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2619262" y="3224738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78" name="Google Shape;6478;p123"/>
          <p:cNvSpPr txBox="1"/>
          <p:nvPr/>
        </p:nvSpPr>
        <p:spPr>
          <a:xfrm>
            <a:off x="2337405" y="2172461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479" name="Google Shape;6479;p123"/>
          <p:cNvSpPr txBox="1"/>
          <p:nvPr/>
        </p:nvSpPr>
        <p:spPr>
          <a:xfrm>
            <a:off x="2328812" y="4710734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480" name="Google Shape;6480;p123"/>
          <p:cNvSpPr txBox="1"/>
          <p:nvPr/>
        </p:nvSpPr>
        <p:spPr>
          <a:xfrm>
            <a:off x="2342939" y="7220195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481" name="Google Shape;6481;p123"/>
          <p:cNvSpPr txBox="1"/>
          <p:nvPr/>
        </p:nvSpPr>
        <p:spPr>
          <a:xfrm>
            <a:off x="2342939" y="8343516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5" name="Shape 6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6" name="Google Shape;6486;p124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7" name="Google Shape;6487;p124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8" name="Google Shape;6488;p12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관리자 공지사항 관리 화면 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공지사항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관리자권한을 가지고 공지사항 목록으로 이동할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자유게시판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관리자 권한을 가지고 자유게시판 목록으로 이동할 수있다.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작성하기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공지사항 작성 페이지로 이동할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수정 / 삭제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클릭 시 해당 글 수정 or 삭제 할 수 있다.  </a:t>
            </a:r>
            <a:r>
              <a:rPr lang="ko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89" name="Google Shape;6489;p12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공지사항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0" name="Google Shape;6490;p124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91" name="Google Shape;6491;p124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2" name="Google Shape;6492;p124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93" name="Google Shape;6493;p124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494" name="Google Shape;6494;p124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495" name="Google Shape;6495;p124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6" name="Google Shape;6496;p124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7" name="Google Shape;6497;p124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498" name="Google Shape;6498;p124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499" name="Google Shape;6499;p124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500" name="Google Shape;6500;p124"/>
          <p:cNvSpPr txBox="1"/>
          <p:nvPr/>
        </p:nvSpPr>
        <p:spPr>
          <a:xfrm>
            <a:off x="3680850" y="3990825"/>
            <a:ext cx="5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1" name="Google Shape;6501;p124"/>
          <p:cNvSpPr txBox="1"/>
          <p:nvPr/>
        </p:nvSpPr>
        <p:spPr>
          <a:xfrm>
            <a:off x="6313364" y="8419855"/>
            <a:ext cx="9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6502" name="Google Shape;6502;p124"/>
          <p:cNvSpPr txBox="1"/>
          <p:nvPr/>
        </p:nvSpPr>
        <p:spPr>
          <a:xfrm>
            <a:off x="5020294" y="228344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3" name="Google Shape;6503;p124"/>
          <p:cNvSpPr txBox="1"/>
          <p:nvPr/>
        </p:nvSpPr>
        <p:spPr>
          <a:xfrm>
            <a:off x="9513047" y="2248553"/>
            <a:ext cx="3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6504" name="Google Shape;6504;p124"/>
          <p:cNvSpPr txBox="1"/>
          <p:nvPr/>
        </p:nvSpPr>
        <p:spPr>
          <a:xfrm>
            <a:off x="2516799" y="3158050"/>
            <a:ext cx="8495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505" name="Google Shape;6505;p124"/>
          <p:cNvCxnSpPr/>
          <p:nvPr/>
        </p:nvCxnSpPr>
        <p:spPr>
          <a:xfrm>
            <a:off x="2503350" y="3659509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6" name="Google Shape;6506;p124"/>
          <p:cNvCxnSpPr/>
          <p:nvPr/>
        </p:nvCxnSpPr>
        <p:spPr>
          <a:xfrm>
            <a:off x="2503350" y="4848869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7" name="Google Shape;6507;p124"/>
          <p:cNvCxnSpPr/>
          <p:nvPr/>
        </p:nvCxnSpPr>
        <p:spPr>
          <a:xfrm>
            <a:off x="2508056" y="5435649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8" name="Google Shape;6508;p124"/>
          <p:cNvCxnSpPr/>
          <p:nvPr/>
        </p:nvCxnSpPr>
        <p:spPr>
          <a:xfrm>
            <a:off x="2539655" y="6032360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9" name="Google Shape;6509;p124"/>
          <p:cNvCxnSpPr/>
          <p:nvPr/>
        </p:nvCxnSpPr>
        <p:spPr>
          <a:xfrm>
            <a:off x="2508056" y="656136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0" name="Google Shape;6510;p124"/>
          <p:cNvCxnSpPr/>
          <p:nvPr/>
        </p:nvCxnSpPr>
        <p:spPr>
          <a:xfrm>
            <a:off x="2503350" y="3040123"/>
            <a:ext cx="85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1" name="Google Shape;6511;p124"/>
          <p:cNvCxnSpPr/>
          <p:nvPr/>
        </p:nvCxnSpPr>
        <p:spPr>
          <a:xfrm>
            <a:off x="2539655" y="7151757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2" name="Google Shape;6512;p124"/>
          <p:cNvCxnSpPr/>
          <p:nvPr/>
        </p:nvCxnSpPr>
        <p:spPr>
          <a:xfrm>
            <a:off x="2508056" y="7680762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3" name="Google Shape;6513;p124"/>
          <p:cNvCxnSpPr/>
          <p:nvPr/>
        </p:nvCxnSpPr>
        <p:spPr>
          <a:xfrm>
            <a:off x="2539655" y="8277472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4" name="Google Shape;6514;p124"/>
          <p:cNvSpPr/>
          <p:nvPr/>
        </p:nvSpPr>
        <p:spPr>
          <a:xfrm>
            <a:off x="9847874" y="2554134"/>
            <a:ext cx="10677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15" name="Google Shape;6515;p124"/>
          <p:cNvGrpSpPr/>
          <p:nvPr/>
        </p:nvGrpSpPr>
        <p:grpSpPr>
          <a:xfrm>
            <a:off x="10508752" y="3183891"/>
            <a:ext cx="411530" cy="395793"/>
            <a:chOff x="13990432" y="8394429"/>
            <a:chExt cx="456900" cy="431100"/>
          </a:xfrm>
        </p:grpSpPr>
        <p:sp>
          <p:nvSpPr>
            <p:cNvPr id="6516" name="Google Shape;6516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17" name="Google Shape;6517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8" name="Google Shape;6518;p124"/>
          <p:cNvGrpSpPr/>
          <p:nvPr/>
        </p:nvGrpSpPr>
        <p:grpSpPr>
          <a:xfrm>
            <a:off x="10027921" y="3183925"/>
            <a:ext cx="411530" cy="395793"/>
            <a:chOff x="9885399" y="7518429"/>
            <a:chExt cx="456900" cy="431100"/>
          </a:xfrm>
        </p:grpSpPr>
        <p:sp>
          <p:nvSpPr>
            <p:cNvPr id="6519" name="Google Shape;6519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20" name="Google Shape;6520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21" name="Google Shape;6521;p124"/>
          <p:cNvGrpSpPr/>
          <p:nvPr/>
        </p:nvGrpSpPr>
        <p:grpSpPr>
          <a:xfrm>
            <a:off x="10522793" y="3757903"/>
            <a:ext cx="411530" cy="395793"/>
            <a:chOff x="13990432" y="8394429"/>
            <a:chExt cx="456900" cy="431100"/>
          </a:xfrm>
        </p:grpSpPr>
        <p:sp>
          <p:nvSpPr>
            <p:cNvPr id="6522" name="Google Shape;6522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23" name="Google Shape;6523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24" name="Google Shape;6524;p124"/>
          <p:cNvGrpSpPr/>
          <p:nvPr/>
        </p:nvGrpSpPr>
        <p:grpSpPr>
          <a:xfrm>
            <a:off x="10041962" y="3757938"/>
            <a:ext cx="411530" cy="395793"/>
            <a:chOff x="9885399" y="7518429"/>
            <a:chExt cx="456900" cy="431100"/>
          </a:xfrm>
        </p:grpSpPr>
        <p:sp>
          <p:nvSpPr>
            <p:cNvPr id="6525" name="Google Shape;6525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26" name="Google Shape;6526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27" name="Google Shape;6527;p124"/>
          <p:cNvGrpSpPr/>
          <p:nvPr/>
        </p:nvGrpSpPr>
        <p:grpSpPr>
          <a:xfrm>
            <a:off x="10528565" y="4372307"/>
            <a:ext cx="411530" cy="395793"/>
            <a:chOff x="13990432" y="8394429"/>
            <a:chExt cx="456900" cy="431100"/>
          </a:xfrm>
        </p:grpSpPr>
        <p:sp>
          <p:nvSpPr>
            <p:cNvPr id="6528" name="Google Shape;6528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29" name="Google Shape;6529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0" name="Google Shape;6530;p124"/>
          <p:cNvGrpSpPr/>
          <p:nvPr/>
        </p:nvGrpSpPr>
        <p:grpSpPr>
          <a:xfrm>
            <a:off x="10047734" y="4372342"/>
            <a:ext cx="411530" cy="395793"/>
            <a:chOff x="9885399" y="7518429"/>
            <a:chExt cx="456900" cy="431100"/>
          </a:xfrm>
        </p:grpSpPr>
        <p:sp>
          <p:nvSpPr>
            <p:cNvPr id="6531" name="Google Shape;6531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32" name="Google Shape;6532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3" name="Google Shape;6533;p124"/>
          <p:cNvGrpSpPr/>
          <p:nvPr/>
        </p:nvGrpSpPr>
        <p:grpSpPr>
          <a:xfrm>
            <a:off x="10542606" y="4962715"/>
            <a:ext cx="411530" cy="395793"/>
            <a:chOff x="13990432" y="8394429"/>
            <a:chExt cx="456900" cy="431100"/>
          </a:xfrm>
        </p:grpSpPr>
        <p:sp>
          <p:nvSpPr>
            <p:cNvPr id="6534" name="Google Shape;6534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35" name="Google Shape;6535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6" name="Google Shape;6536;p124"/>
          <p:cNvGrpSpPr/>
          <p:nvPr/>
        </p:nvGrpSpPr>
        <p:grpSpPr>
          <a:xfrm>
            <a:off x="10061775" y="4962750"/>
            <a:ext cx="411530" cy="395793"/>
            <a:chOff x="9885399" y="7518429"/>
            <a:chExt cx="456900" cy="431100"/>
          </a:xfrm>
        </p:grpSpPr>
        <p:sp>
          <p:nvSpPr>
            <p:cNvPr id="6537" name="Google Shape;6537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38" name="Google Shape;6538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39" name="Google Shape;6539;p124"/>
          <p:cNvGrpSpPr/>
          <p:nvPr/>
        </p:nvGrpSpPr>
        <p:grpSpPr>
          <a:xfrm>
            <a:off x="10542606" y="5553329"/>
            <a:ext cx="411530" cy="395793"/>
            <a:chOff x="13990432" y="8394429"/>
            <a:chExt cx="456900" cy="431100"/>
          </a:xfrm>
        </p:grpSpPr>
        <p:sp>
          <p:nvSpPr>
            <p:cNvPr id="6540" name="Google Shape;6540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41" name="Google Shape;6541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42" name="Google Shape;6542;p124"/>
          <p:cNvGrpSpPr/>
          <p:nvPr/>
        </p:nvGrpSpPr>
        <p:grpSpPr>
          <a:xfrm>
            <a:off x="10061775" y="5553364"/>
            <a:ext cx="411530" cy="395793"/>
            <a:chOff x="9885399" y="7518429"/>
            <a:chExt cx="456900" cy="431100"/>
          </a:xfrm>
        </p:grpSpPr>
        <p:sp>
          <p:nvSpPr>
            <p:cNvPr id="6543" name="Google Shape;6543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44" name="Google Shape;6544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45" name="Google Shape;6545;p124"/>
          <p:cNvGrpSpPr/>
          <p:nvPr/>
        </p:nvGrpSpPr>
        <p:grpSpPr>
          <a:xfrm>
            <a:off x="10556646" y="6105611"/>
            <a:ext cx="411530" cy="395793"/>
            <a:chOff x="13990432" y="8394429"/>
            <a:chExt cx="456900" cy="431100"/>
          </a:xfrm>
        </p:grpSpPr>
        <p:sp>
          <p:nvSpPr>
            <p:cNvPr id="6546" name="Google Shape;6546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47" name="Google Shape;6547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48" name="Google Shape;6548;p124"/>
          <p:cNvGrpSpPr/>
          <p:nvPr/>
        </p:nvGrpSpPr>
        <p:grpSpPr>
          <a:xfrm>
            <a:off x="10075816" y="6105645"/>
            <a:ext cx="411530" cy="395793"/>
            <a:chOff x="9885399" y="7518429"/>
            <a:chExt cx="456900" cy="431100"/>
          </a:xfrm>
        </p:grpSpPr>
        <p:sp>
          <p:nvSpPr>
            <p:cNvPr id="6549" name="Google Shape;6549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50" name="Google Shape;6550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1" name="Google Shape;6551;p124"/>
          <p:cNvGrpSpPr/>
          <p:nvPr/>
        </p:nvGrpSpPr>
        <p:grpSpPr>
          <a:xfrm>
            <a:off x="10556638" y="6660287"/>
            <a:ext cx="411530" cy="395793"/>
            <a:chOff x="13990432" y="8394429"/>
            <a:chExt cx="456900" cy="431100"/>
          </a:xfrm>
        </p:grpSpPr>
        <p:sp>
          <p:nvSpPr>
            <p:cNvPr id="6552" name="Google Shape;6552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53" name="Google Shape;6553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4" name="Google Shape;6554;p124"/>
          <p:cNvGrpSpPr/>
          <p:nvPr/>
        </p:nvGrpSpPr>
        <p:grpSpPr>
          <a:xfrm>
            <a:off x="10075807" y="6660322"/>
            <a:ext cx="411530" cy="395793"/>
            <a:chOff x="9885399" y="7518429"/>
            <a:chExt cx="456900" cy="431100"/>
          </a:xfrm>
        </p:grpSpPr>
        <p:sp>
          <p:nvSpPr>
            <p:cNvPr id="6555" name="Google Shape;6555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56" name="Google Shape;6556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7" name="Google Shape;6557;p124"/>
          <p:cNvGrpSpPr/>
          <p:nvPr/>
        </p:nvGrpSpPr>
        <p:grpSpPr>
          <a:xfrm>
            <a:off x="10570679" y="7227720"/>
            <a:ext cx="411530" cy="395793"/>
            <a:chOff x="13990432" y="8394429"/>
            <a:chExt cx="456900" cy="431100"/>
          </a:xfrm>
        </p:grpSpPr>
        <p:sp>
          <p:nvSpPr>
            <p:cNvPr id="6558" name="Google Shape;6558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59" name="Google Shape;6559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60" name="Google Shape;6560;p124"/>
          <p:cNvGrpSpPr/>
          <p:nvPr/>
        </p:nvGrpSpPr>
        <p:grpSpPr>
          <a:xfrm>
            <a:off x="10089848" y="7227755"/>
            <a:ext cx="411530" cy="395793"/>
            <a:chOff x="9885399" y="7518429"/>
            <a:chExt cx="456900" cy="431100"/>
          </a:xfrm>
        </p:grpSpPr>
        <p:sp>
          <p:nvSpPr>
            <p:cNvPr id="6561" name="Google Shape;6561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62" name="Google Shape;6562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63" name="Google Shape;6563;p124"/>
          <p:cNvSpPr txBox="1"/>
          <p:nvPr/>
        </p:nvSpPr>
        <p:spPr>
          <a:xfrm>
            <a:off x="9798638" y="2959441"/>
            <a:ext cx="2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grpSp>
        <p:nvGrpSpPr>
          <p:cNvPr id="6564" name="Google Shape;6564;p124"/>
          <p:cNvGrpSpPr/>
          <p:nvPr/>
        </p:nvGrpSpPr>
        <p:grpSpPr>
          <a:xfrm>
            <a:off x="10570679" y="7787419"/>
            <a:ext cx="411530" cy="395793"/>
            <a:chOff x="13990432" y="8394429"/>
            <a:chExt cx="456900" cy="431100"/>
          </a:xfrm>
        </p:grpSpPr>
        <p:sp>
          <p:nvSpPr>
            <p:cNvPr id="6565" name="Google Shape;6565;p124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66" name="Google Shape;6566;p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67" name="Google Shape;6567;p124"/>
          <p:cNvGrpSpPr/>
          <p:nvPr/>
        </p:nvGrpSpPr>
        <p:grpSpPr>
          <a:xfrm>
            <a:off x="10089848" y="7787454"/>
            <a:ext cx="411530" cy="395793"/>
            <a:chOff x="9885399" y="7518429"/>
            <a:chExt cx="456900" cy="431100"/>
          </a:xfrm>
        </p:grpSpPr>
        <p:sp>
          <p:nvSpPr>
            <p:cNvPr id="6568" name="Google Shape;6568;p124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569" name="Google Shape;6569;p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70" name="Google Shape;6570;p124"/>
          <p:cNvSpPr txBox="1"/>
          <p:nvPr/>
        </p:nvSpPr>
        <p:spPr>
          <a:xfrm>
            <a:off x="2516803" y="3787722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1" name="Google Shape;6571;p124"/>
          <p:cNvSpPr txBox="1"/>
          <p:nvPr/>
        </p:nvSpPr>
        <p:spPr>
          <a:xfrm>
            <a:off x="2516803" y="4347420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2" name="Google Shape;6572;p124"/>
          <p:cNvSpPr txBox="1"/>
          <p:nvPr/>
        </p:nvSpPr>
        <p:spPr>
          <a:xfrm>
            <a:off x="2516803" y="4977081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3" name="Google Shape;6573;p124"/>
          <p:cNvSpPr txBox="1"/>
          <p:nvPr/>
        </p:nvSpPr>
        <p:spPr>
          <a:xfrm>
            <a:off x="2516803" y="5536779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4" name="Google Shape;6574;p124"/>
          <p:cNvSpPr txBox="1"/>
          <p:nvPr/>
        </p:nvSpPr>
        <p:spPr>
          <a:xfrm>
            <a:off x="2516803" y="6096477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5" name="Google Shape;6575;p124"/>
          <p:cNvSpPr txBox="1"/>
          <p:nvPr/>
        </p:nvSpPr>
        <p:spPr>
          <a:xfrm>
            <a:off x="2516803" y="6656176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6" name="Google Shape;6576;p124"/>
          <p:cNvSpPr txBox="1"/>
          <p:nvPr/>
        </p:nvSpPr>
        <p:spPr>
          <a:xfrm>
            <a:off x="2516803" y="7215874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577" name="Google Shape;6577;p124"/>
          <p:cNvSpPr txBox="1"/>
          <p:nvPr/>
        </p:nvSpPr>
        <p:spPr>
          <a:xfrm>
            <a:off x="2516803" y="7775573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578" name="Google Shape;6578;p124"/>
          <p:cNvCxnSpPr/>
          <p:nvPr/>
        </p:nvCxnSpPr>
        <p:spPr>
          <a:xfrm>
            <a:off x="2440800" y="4236197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9" name="Google Shape;6579;p124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① 공지사항 </a:t>
            </a:r>
            <a:endParaRPr/>
          </a:p>
        </p:txBody>
      </p:sp>
      <p:sp>
        <p:nvSpPr>
          <p:cNvPr id="6580" name="Google Shape;6580;p124"/>
          <p:cNvSpPr/>
          <p:nvPr/>
        </p:nvSpPr>
        <p:spPr>
          <a:xfrm>
            <a:off x="612125" y="4189575"/>
            <a:ext cx="1800900" cy="5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4" name="Shape 6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5" name="Google Shape;6585;p125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6" name="Google Shape;6586;p125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7" name="Google Shape;6587;p12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관리자 공지사항 - 삭제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취소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 글 삭제를 취소하고 목록으로 돌아간다.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 글 삭제 후 목록으로 돌아간다.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588" name="Google Shape;6588;p12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공지사항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9" name="Google Shape;6589;p125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90" name="Google Shape;6590;p125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1" name="Google Shape;6591;p125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92" name="Google Shape;6592;p125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593" name="Google Shape;6593;p125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594" name="Google Shape;6594;p125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5" name="Google Shape;6595;p125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6" name="Google Shape;6596;p125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597" name="Google Shape;6597;p125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598" name="Google Shape;6598;p125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599" name="Google Shape;6599;p125"/>
          <p:cNvSpPr txBox="1"/>
          <p:nvPr/>
        </p:nvSpPr>
        <p:spPr>
          <a:xfrm>
            <a:off x="3680850" y="3990825"/>
            <a:ext cx="5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0" name="Google Shape;6600;p125"/>
          <p:cNvSpPr txBox="1"/>
          <p:nvPr/>
        </p:nvSpPr>
        <p:spPr>
          <a:xfrm>
            <a:off x="6313364" y="8419855"/>
            <a:ext cx="9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6601" name="Google Shape;6601;p125"/>
          <p:cNvSpPr txBox="1"/>
          <p:nvPr/>
        </p:nvSpPr>
        <p:spPr>
          <a:xfrm>
            <a:off x="5020294" y="228344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2" name="Google Shape;6602;p125"/>
          <p:cNvSpPr txBox="1"/>
          <p:nvPr/>
        </p:nvSpPr>
        <p:spPr>
          <a:xfrm>
            <a:off x="2516799" y="3158050"/>
            <a:ext cx="8495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603" name="Google Shape;6603;p125"/>
          <p:cNvCxnSpPr/>
          <p:nvPr/>
        </p:nvCxnSpPr>
        <p:spPr>
          <a:xfrm>
            <a:off x="2503350" y="3659509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4" name="Google Shape;6604;p125"/>
          <p:cNvCxnSpPr/>
          <p:nvPr/>
        </p:nvCxnSpPr>
        <p:spPr>
          <a:xfrm>
            <a:off x="2503350" y="4848869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5" name="Google Shape;6605;p125"/>
          <p:cNvCxnSpPr/>
          <p:nvPr/>
        </p:nvCxnSpPr>
        <p:spPr>
          <a:xfrm>
            <a:off x="2508056" y="5435649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6" name="Google Shape;6606;p125"/>
          <p:cNvCxnSpPr/>
          <p:nvPr/>
        </p:nvCxnSpPr>
        <p:spPr>
          <a:xfrm>
            <a:off x="2539655" y="6032360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7" name="Google Shape;6607;p125"/>
          <p:cNvCxnSpPr/>
          <p:nvPr/>
        </p:nvCxnSpPr>
        <p:spPr>
          <a:xfrm>
            <a:off x="2508056" y="6561365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8" name="Google Shape;6608;p125"/>
          <p:cNvCxnSpPr/>
          <p:nvPr/>
        </p:nvCxnSpPr>
        <p:spPr>
          <a:xfrm>
            <a:off x="2503350" y="3040123"/>
            <a:ext cx="85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9" name="Google Shape;6609;p125"/>
          <p:cNvCxnSpPr/>
          <p:nvPr/>
        </p:nvCxnSpPr>
        <p:spPr>
          <a:xfrm>
            <a:off x="2539655" y="7151757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0" name="Google Shape;6610;p125"/>
          <p:cNvCxnSpPr/>
          <p:nvPr/>
        </p:nvCxnSpPr>
        <p:spPr>
          <a:xfrm>
            <a:off x="2508056" y="7680762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1" name="Google Shape;6611;p125"/>
          <p:cNvCxnSpPr/>
          <p:nvPr/>
        </p:nvCxnSpPr>
        <p:spPr>
          <a:xfrm>
            <a:off x="2539655" y="8277472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2" name="Google Shape;6612;p125"/>
          <p:cNvSpPr/>
          <p:nvPr/>
        </p:nvSpPr>
        <p:spPr>
          <a:xfrm>
            <a:off x="9847874" y="2554134"/>
            <a:ext cx="10677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13" name="Google Shape;6613;p125"/>
          <p:cNvGrpSpPr/>
          <p:nvPr/>
        </p:nvGrpSpPr>
        <p:grpSpPr>
          <a:xfrm>
            <a:off x="10508752" y="3183891"/>
            <a:ext cx="411530" cy="395793"/>
            <a:chOff x="13990432" y="8394429"/>
            <a:chExt cx="456900" cy="431100"/>
          </a:xfrm>
        </p:grpSpPr>
        <p:sp>
          <p:nvSpPr>
            <p:cNvPr id="6614" name="Google Shape;6614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15" name="Google Shape;6615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16" name="Google Shape;6616;p125"/>
          <p:cNvGrpSpPr/>
          <p:nvPr/>
        </p:nvGrpSpPr>
        <p:grpSpPr>
          <a:xfrm>
            <a:off x="10027921" y="3183925"/>
            <a:ext cx="411530" cy="395793"/>
            <a:chOff x="9885399" y="7518429"/>
            <a:chExt cx="456900" cy="431100"/>
          </a:xfrm>
        </p:grpSpPr>
        <p:sp>
          <p:nvSpPr>
            <p:cNvPr id="6617" name="Google Shape;6617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18" name="Google Shape;6618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19" name="Google Shape;6619;p125"/>
          <p:cNvGrpSpPr/>
          <p:nvPr/>
        </p:nvGrpSpPr>
        <p:grpSpPr>
          <a:xfrm>
            <a:off x="10522793" y="3757903"/>
            <a:ext cx="411530" cy="395793"/>
            <a:chOff x="13990432" y="8394429"/>
            <a:chExt cx="456900" cy="431100"/>
          </a:xfrm>
        </p:grpSpPr>
        <p:sp>
          <p:nvSpPr>
            <p:cNvPr id="6620" name="Google Shape;6620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21" name="Google Shape;6621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22" name="Google Shape;6622;p125"/>
          <p:cNvGrpSpPr/>
          <p:nvPr/>
        </p:nvGrpSpPr>
        <p:grpSpPr>
          <a:xfrm>
            <a:off x="10041962" y="3757938"/>
            <a:ext cx="411530" cy="395793"/>
            <a:chOff x="9885399" y="7518429"/>
            <a:chExt cx="456900" cy="431100"/>
          </a:xfrm>
        </p:grpSpPr>
        <p:sp>
          <p:nvSpPr>
            <p:cNvPr id="6623" name="Google Shape;6623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24" name="Google Shape;6624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25" name="Google Shape;6625;p125"/>
          <p:cNvGrpSpPr/>
          <p:nvPr/>
        </p:nvGrpSpPr>
        <p:grpSpPr>
          <a:xfrm>
            <a:off x="10528565" y="4372307"/>
            <a:ext cx="411530" cy="395793"/>
            <a:chOff x="13990432" y="8394429"/>
            <a:chExt cx="456900" cy="431100"/>
          </a:xfrm>
        </p:grpSpPr>
        <p:sp>
          <p:nvSpPr>
            <p:cNvPr id="6626" name="Google Shape;6626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27" name="Google Shape;6627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28" name="Google Shape;6628;p125"/>
          <p:cNvGrpSpPr/>
          <p:nvPr/>
        </p:nvGrpSpPr>
        <p:grpSpPr>
          <a:xfrm>
            <a:off x="10047734" y="4372342"/>
            <a:ext cx="411530" cy="395793"/>
            <a:chOff x="9885399" y="7518429"/>
            <a:chExt cx="456900" cy="431100"/>
          </a:xfrm>
        </p:grpSpPr>
        <p:sp>
          <p:nvSpPr>
            <p:cNvPr id="6629" name="Google Shape;6629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30" name="Google Shape;6630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31" name="Google Shape;6631;p125"/>
          <p:cNvGrpSpPr/>
          <p:nvPr/>
        </p:nvGrpSpPr>
        <p:grpSpPr>
          <a:xfrm>
            <a:off x="10542606" y="4962715"/>
            <a:ext cx="411530" cy="395793"/>
            <a:chOff x="13990432" y="8394429"/>
            <a:chExt cx="456900" cy="431100"/>
          </a:xfrm>
        </p:grpSpPr>
        <p:sp>
          <p:nvSpPr>
            <p:cNvPr id="6632" name="Google Shape;6632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33" name="Google Shape;6633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34" name="Google Shape;6634;p125"/>
          <p:cNvGrpSpPr/>
          <p:nvPr/>
        </p:nvGrpSpPr>
        <p:grpSpPr>
          <a:xfrm>
            <a:off x="10061775" y="4962750"/>
            <a:ext cx="411530" cy="395793"/>
            <a:chOff x="9885399" y="7518429"/>
            <a:chExt cx="456900" cy="431100"/>
          </a:xfrm>
        </p:grpSpPr>
        <p:sp>
          <p:nvSpPr>
            <p:cNvPr id="6635" name="Google Shape;6635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36" name="Google Shape;6636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37" name="Google Shape;6637;p125"/>
          <p:cNvGrpSpPr/>
          <p:nvPr/>
        </p:nvGrpSpPr>
        <p:grpSpPr>
          <a:xfrm>
            <a:off x="10542606" y="5553329"/>
            <a:ext cx="411530" cy="395793"/>
            <a:chOff x="13990432" y="8394429"/>
            <a:chExt cx="456900" cy="431100"/>
          </a:xfrm>
        </p:grpSpPr>
        <p:sp>
          <p:nvSpPr>
            <p:cNvPr id="6638" name="Google Shape;6638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39" name="Google Shape;6639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0" name="Google Shape;6640;p125"/>
          <p:cNvGrpSpPr/>
          <p:nvPr/>
        </p:nvGrpSpPr>
        <p:grpSpPr>
          <a:xfrm>
            <a:off x="10061775" y="5553364"/>
            <a:ext cx="411530" cy="395793"/>
            <a:chOff x="9885399" y="7518429"/>
            <a:chExt cx="456900" cy="431100"/>
          </a:xfrm>
        </p:grpSpPr>
        <p:sp>
          <p:nvSpPr>
            <p:cNvPr id="6641" name="Google Shape;6641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42" name="Google Shape;6642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3" name="Google Shape;6643;p125"/>
          <p:cNvGrpSpPr/>
          <p:nvPr/>
        </p:nvGrpSpPr>
        <p:grpSpPr>
          <a:xfrm>
            <a:off x="10556646" y="6105611"/>
            <a:ext cx="411530" cy="395793"/>
            <a:chOff x="13990432" y="8394429"/>
            <a:chExt cx="456900" cy="431100"/>
          </a:xfrm>
        </p:grpSpPr>
        <p:sp>
          <p:nvSpPr>
            <p:cNvPr id="6644" name="Google Shape;6644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45" name="Google Shape;6645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6" name="Google Shape;6646;p125"/>
          <p:cNvGrpSpPr/>
          <p:nvPr/>
        </p:nvGrpSpPr>
        <p:grpSpPr>
          <a:xfrm>
            <a:off x="10075816" y="6105645"/>
            <a:ext cx="411530" cy="395793"/>
            <a:chOff x="9885399" y="7518429"/>
            <a:chExt cx="456900" cy="431100"/>
          </a:xfrm>
        </p:grpSpPr>
        <p:sp>
          <p:nvSpPr>
            <p:cNvPr id="6647" name="Google Shape;6647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48" name="Google Shape;6648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9" name="Google Shape;6649;p125"/>
          <p:cNvGrpSpPr/>
          <p:nvPr/>
        </p:nvGrpSpPr>
        <p:grpSpPr>
          <a:xfrm>
            <a:off x="10556638" y="6660287"/>
            <a:ext cx="411530" cy="395793"/>
            <a:chOff x="13990432" y="8394429"/>
            <a:chExt cx="456900" cy="431100"/>
          </a:xfrm>
        </p:grpSpPr>
        <p:sp>
          <p:nvSpPr>
            <p:cNvPr id="6650" name="Google Shape;6650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51" name="Google Shape;6651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52" name="Google Shape;6652;p125"/>
          <p:cNvGrpSpPr/>
          <p:nvPr/>
        </p:nvGrpSpPr>
        <p:grpSpPr>
          <a:xfrm>
            <a:off x="10075807" y="6660322"/>
            <a:ext cx="411530" cy="395793"/>
            <a:chOff x="9885399" y="7518429"/>
            <a:chExt cx="456900" cy="431100"/>
          </a:xfrm>
        </p:grpSpPr>
        <p:sp>
          <p:nvSpPr>
            <p:cNvPr id="6653" name="Google Shape;6653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54" name="Google Shape;6654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55" name="Google Shape;6655;p125"/>
          <p:cNvGrpSpPr/>
          <p:nvPr/>
        </p:nvGrpSpPr>
        <p:grpSpPr>
          <a:xfrm>
            <a:off x="10570679" y="7227720"/>
            <a:ext cx="411530" cy="395793"/>
            <a:chOff x="13990432" y="8394429"/>
            <a:chExt cx="456900" cy="431100"/>
          </a:xfrm>
        </p:grpSpPr>
        <p:sp>
          <p:nvSpPr>
            <p:cNvPr id="6656" name="Google Shape;6656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57" name="Google Shape;6657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58" name="Google Shape;6658;p125"/>
          <p:cNvGrpSpPr/>
          <p:nvPr/>
        </p:nvGrpSpPr>
        <p:grpSpPr>
          <a:xfrm>
            <a:off x="10089848" y="7227755"/>
            <a:ext cx="411530" cy="395793"/>
            <a:chOff x="9885399" y="7518429"/>
            <a:chExt cx="456900" cy="431100"/>
          </a:xfrm>
        </p:grpSpPr>
        <p:sp>
          <p:nvSpPr>
            <p:cNvPr id="6659" name="Google Shape;6659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60" name="Google Shape;6660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1" name="Google Shape;6661;p125"/>
          <p:cNvGrpSpPr/>
          <p:nvPr/>
        </p:nvGrpSpPr>
        <p:grpSpPr>
          <a:xfrm>
            <a:off x="10570679" y="7787419"/>
            <a:ext cx="411530" cy="395793"/>
            <a:chOff x="13990432" y="8394429"/>
            <a:chExt cx="456900" cy="431100"/>
          </a:xfrm>
        </p:grpSpPr>
        <p:sp>
          <p:nvSpPr>
            <p:cNvPr id="6662" name="Google Shape;6662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63" name="Google Shape;6663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64" name="Google Shape;6664;p125"/>
          <p:cNvGrpSpPr/>
          <p:nvPr/>
        </p:nvGrpSpPr>
        <p:grpSpPr>
          <a:xfrm>
            <a:off x="10089848" y="7787454"/>
            <a:ext cx="411530" cy="395793"/>
            <a:chOff x="9885399" y="7518429"/>
            <a:chExt cx="456900" cy="431100"/>
          </a:xfrm>
        </p:grpSpPr>
        <p:sp>
          <p:nvSpPr>
            <p:cNvPr id="6665" name="Google Shape;6665;p12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66" name="Google Shape;6666;p1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67" name="Google Shape;6667;p125"/>
          <p:cNvSpPr txBox="1"/>
          <p:nvPr/>
        </p:nvSpPr>
        <p:spPr>
          <a:xfrm>
            <a:off x="2516803" y="3787722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68" name="Google Shape;6668;p125"/>
          <p:cNvSpPr txBox="1"/>
          <p:nvPr/>
        </p:nvSpPr>
        <p:spPr>
          <a:xfrm>
            <a:off x="2516803" y="4347420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69" name="Google Shape;6669;p125"/>
          <p:cNvSpPr txBox="1"/>
          <p:nvPr/>
        </p:nvSpPr>
        <p:spPr>
          <a:xfrm>
            <a:off x="2516803" y="4977081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70" name="Google Shape;6670;p125"/>
          <p:cNvSpPr txBox="1"/>
          <p:nvPr/>
        </p:nvSpPr>
        <p:spPr>
          <a:xfrm>
            <a:off x="2516803" y="5536779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71" name="Google Shape;6671;p125"/>
          <p:cNvSpPr txBox="1"/>
          <p:nvPr/>
        </p:nvSpPr>
        <p:spPr>
          <a:xfrm>
            <a:off x="2516803" y="6096477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72" name="Google Shape;6672;p125"/>
          <p:cNvSpPr txBox="1"/>
          <p:nvPr/>
        </p:nvSpPr>
        <p:spPr>
          <a:xfrm>
            <a:off x="2516803" y="6656176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73" name="Google Shape;6673;p125"/>
          <p:cNvSpPr txBox="1"/>
          <p:nvPr/>
        </p:nvSpPr>
        <p:spPr>
          <a:xfrm>
            <a:off x="2516803" y="7215874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74" name="Google Shape;6674;p125"/>
          <p:cNvSpPr txBox="1"/>
          <p:nvPr/>
        </p:nvSpPr>
        <p:spPr>
          <a:xfrm>
            <a:off x="2516803" y="7775573"/>
            <a:ext cx="7112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675" name="Google Shape;6675;p125"/>
          <p:cNvCxnSpPr/>
          <p:nvPr/>
        </p:nvCxnSpPr>
        <p:spPr>
          <a:xfrm>
            <a:off x="2440800" y="4236197"/>
            <a:ext cx="84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6" name="Google Shape;6676;p125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공지사항		 </a:t>
            </a:r>
            <a:endParaRPr/>
          </a:p>
        </p:txBody>
      </p:sp>
      <p:sp>
        <p:nvSpPr>
          <p:cNvPr id="6677" name="Google Shape;6677;p125"/>
          <p:cNvSpPr/>
          <p:nvPr/>
        </p:nvSpPr>
        <p:spPr>
          <a:xfrm>
            <a:off x="612125" y="4113375"/>
            <a:ext cx="18009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  <p:sp>
        <p:nvSpPr>
          <p:cNvPr id="6678" name="Google Shape;6678;p125"/>
          <p:cNvSpPr/>
          <p:nvPr/>
        </p:nvSpPr>
        <p:spPr>
          <a:xfrm>
            <a:off x="2413025" y="2237250"/>
            <a:ext cx="8640600" cy="7810200"/>
          </a:xfrm>
          <a:prstGeom prst="rect">
            <a:avLst/>
          </a:prstGeom>
          <a:solidFill>
            <a:srgbClr val="597585">
              <a:alpha val="2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9" name="Google Shape;6679;p125"/>
          <p:cNvGrpSpPr/>
          <p:nvPr/>
        </p:nvGrpSpPr>
        <p:grpSpPr>
          <a:xfrm>
            <a:off x="5317955" y="4613760"/>
            <a:ext cx="1023090" cy="995108"/>
            <a:chOff x="13990432" y="8394429"/>
            <a:chExt cx="456900" cy="431100"/>
          </a:xfrm>
        </p:grpSpPr>
        <p:sp>
          <p:nvSpPr>
            <p:cNvPr id="6680" name="Google Shape;6680;p125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681" name="Google Shape;6681;p1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82" name="Google Shape;6682;p125"/>
          <p:cNvGrpSpPr/>
          <p:nvPr/>
        </p:nvGrpSpPr>
        <p:grpSpPr>
          <a:xfrm>
            <a:off x="4051700" y="4035875"/>
            <a:ext cx="5232000" cy="3200400"/>
            <a:chOff x="4051700" y="4458973"/>
            <a:chExt cx="5232000" cy="3200400"/>
          </a:xfrm>
        </p:grpSpPr>
        <p:sp>
          <p:nvSpPr>
            <p:cNvPr id="6683" name="Google Shape;6683;p125"/>
            <p:cNvSpPr/>
            <p:nvPr/>
          </p:nvSpPr>
          <p:spPr>
            <a:xfrm>
              <a:off x="4051700" y="4458973"/>
              <a:ext cx="5232000" cy="3200400"/>
            </a:xfrm>
            <a:prstGeom prst="roundRect">
              <a:avLst>
                <a:gd fmla="val 8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125"/>
            <p:cNvSpPr txBox="1"/>
            <p:nvPr/>
          </p:nvSpPr>
          <p:spPr>
            <a:xfrm>
              <a:off x="4051700" y="6312325"/>
              <a:ext cx="5232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삭제하시겠습니까?</a:t>
              </a:r>
              <a:endParaRPr b="1" sz="2000"/>
            </a:p>
          </p:txBody>
        </p:sp>
        <p:grpSp>
          <p:nvGrpSpPr>
            <p:cNvPr id="6685" name="Google Shape;6685;p125"/>
            <p:cNvGrpSpPr/>
            <p:nvPr/>
          </p:nvGrpSpPr>
          <p:grpSpPr>
            <a:xfrm>
              <a:off x="6156155" y="5036858"/>
              <a:ext cx="1023090" cy="995108"/>
              <a:chOff x="14364762" y="8394429"/>
              <a:chExt cx="456900" cy="431100"/>
            </a:xfrm>
          </p:grpSpPr>
          <p:sp>
            <p:nvSpPr>
              <p:cNvPr id="6686" name="Google Shape;6686;p125"/>
              <p:cNvSpPr/>
              <p:nvPr/>
            </p:nvSpPr>
            <p:spPr>
              <a:xfrm>
                <a:off x="14364762" y="8394429"/>
                <a:ext cx="456900" cy="4311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lt1"/>
                  </a:solidFill>
                </a:endParaRPr>
              </a:p>
            </p:txBody>
          </p:sp>
          <p:pic>
            <p:nvPicPr>
              <p:cNvPr id="6687" name="Google Shape;6687;p1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85429" y="8479825"/>
                <a:ext cx="213943" cy="25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88" name="Google Shape;6688;p125"/>
            <p:cNvSpPr/>
            <p:nvPr/>
          </p:nvSpPr>
          <p:spPr>
            <a:xfrm>
              <a:off x="6109850" y="7014148"/>
              <a:ext cx="1115700" cy="43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1" sz="1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9" name="Google Shape;6689;p125"/>
            <p:cNvSpPr txBox="1"/>
            <p:nvPr/>
          </p:nvSpPr>
          <p:spPr>
            <a:xfrm>
              <a:off x="8836266" y="4523094"/>
              <a:ext cx="311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2"/>
                  </a:solidFill>
                </a:rPr>
                <a:t>Ⅹ</a:t>
              </a:r>
              <a:endParaRPr b="1" sz="1500">
                <a:solidFill>
                  <a:schemeClr val="dk2"/>
                </a:solidFill>
              </a:endParaRPr>
            </a:p>
          </p:txBody>
        </p:sp>
      </p:grpSp>
      <p:sp>
        <p:nvSpPr>
          <p:cNvPr id="6690" name="Google Shape;6690;p125"/>
          <p:cNvSpPr txBox="1"/>
          <p:nvPr/>
        </p:nvSpPr>
        <p:spPr>
          <a:xfrm>
            <a:off x="9513047" y="2248553"/>
            <a:ext cx="3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6691" name="Google Shape;6691;p125"/>
          <p:cNvSpPr txBox="1"/>
          <p:nvPr/>
        </p:nvSpPr>
        <p:spPr>
          <a:xfrm>
            <a:off x="8595250" y="3987150"/>
            <a:ext cx="330300" cy="40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692" name="Google Shape;6692;p125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공지사항 </a:t>
            </a:r>
            <a:endParaRPr/>
          </a:p>
        </p:txBody>
      </p:sp>
      <p:sp>
        <p:nvSpPr>
          <p:cNvPr id="6693" name="Google Shape;6693;p125"/>
          <p:cNvSpPr/>
          <p:nvPr/>
        </p:nvSpPr>
        <p:spPr>
          <a:xfrm>
            <a:off x="9531805" y="2301828"/>
            <a:ext cx="330300" cy="32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7" name="Shape 6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8" name="Google Shape;6698;p126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9" name="Google Shape;6699;p126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0" name="Google Shape;6700;p12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관리 공지사항 - 작성 / 수정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 목록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제목을 입력/ 수정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작성자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관리자명이 자동으로 입력된다.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작성날짜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 시, 현재 날짜가 자동으로 입력된다.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수정 시, 작성했을 당시 날짜가 그대로 입력된다.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공지사항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공지사항의 상세내용을 작성 /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88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파일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버튼을 클릭하면, 파일을 업로드창이 뜬다.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등록 /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필수항목이 입력돼있다면 회의록을 등록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취소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작성한 내용을 취소할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6701" name="Google Shape;6701;p12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공지사항 (작성 / 수정)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2" name="Google Shape;6702;p126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03" name="Google Shape;6703;p126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4" name="Google Shape;6704;p126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05" name="Google Shape;6705;p126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706" name="Google Shape;6706;p126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707" name="Google Shape;6707;p126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8" name="Google Shape;6708;p126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9" name="Google Shape;6709;p126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710" name="Google Shape;6710;p126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711" name="Google Shape;6711;p126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712" name="Google Shape;6712;p126"/>
          <p:cNvSpPr txBox="1"/>
          <p:nvPr/>
        </p:nvSpPr>
        <p:spPr>
          <a:xfrm>
            <a:off x="3680850" y="3990825"/>
            <a:ext cx="5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3" name="Google Shape;6713;p126"/>
          <p:cNvSpPr txBox="1"/>
          <p:nvPr/>
        </p:nvSpPr>
        <p:spPr>
          <a:xfrm>
            <a:off x="5020294" y="228344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4" name="Google Shape;6714;p126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공지사항 </a:t>
            </a:r>
            <a:endParaRPr/>
          </a:p>
        </p:txBody>
      </p:sp>
      <p:sp>
        <p:nvSpPr>
          <p:cNvPr id="6715" name="Google Shape;6715;p126"/>
          <p:cNvSpPr/>
          <p:nvPr/>
        </p:nvSpPr>
        <p:spPr>
          <a:xfrm>
            <a:off x="612125" y="4189575"/>
            <a:ext cx="1800900" cy="5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  <p:sp>
        <p:nvSpPr>
          <p:cNvPr id="6716" name="Google Shape;6716;p126"/>
          <p:cNvSpPr/>
          <p:nvPr/>
        </p:nvSpPr>
        <p:spPr>
          <a:xfrm>
            <a:off x="9807196" y="3513425"/>
            <a:ext cx="11649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6717" name="Google Shape;6717;p126"/>
          <p:cNvSpPr/>
          <p:nvPr/>
        </p:nvSpPr>
        <p:spPr>
          <a:xfrm>
            <a:off x="2503350" y="3968175"/>
            <a:ext cx="85230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8" name="Google Shape;6718;p126"/>
          <p:cNvSpPr/>
          <p:nvPr/>
        </p:nvSpPr>
        <p:spPr>
          <a:xfrm>
            <a:off x="2645631" y="4039750"/>
            <a:ext cx="82647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공지사항 1 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19" name="Google Shape;6719;p126"/>
          <p:cNvSpPr/>
          <p:nvPr/>
        </p:nvSpPr>
        <p:spPr>
          <a:xfrm>
            <a:off x="2645631" y="4039750"/>
            <a:ext cx="1349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6720" name="Google Shape;6720;p126"/>
          <p:cNvSpPr/>
          <p:nvPr/>
        </p:nvSpPr>
        <p:spPr>
          <a:xfrm>
            <a:off x="2645631" y="4496950"/>
            <a:ext cx="4132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관리자</a:t>
            </a:r>
            <a:endParaRPr/>
          </a:p>
        </p:txBody>
      </p:sp>
      <p:sp>
        <p:nvSpPr>
          <p:cNvPr id="6721" name="Google Shape;6721;p126"/>
          <p:cNvSpPr/>
          <p:nvPr/>
        </p:nvSpPr>
        <p:spPr>
          <a:xfrm>
            <a:off x="6842914" y="4496950"/>
            <a:ext cx="4067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</a:t>
            </a:r>
            <a:endParaRPr b="1"/>
          </a:p>
        </p:txBody>
      </p:sp>
      <p:sp>
        <p:nvSpPr>
          <p:cNvPr id="6722" name="Google Shape;6722;p126"/>
          <p:cNvSpPr/>
          <p:nvPr/>
        </p:nvSpPr>
        <p:spPr>
          <a:xfrm>
            <a:off x="6842914" y="4496950"/>
            <a:ext cx="1349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작성날짜  </a:t>
            </a:r>
            <a:endParaRPr/>
          </a:p>
        </p:txBody>
      </p:sp>
      <p:sp>
        <p:nvSpPr>
          <p:cNvPr id="6723" name="Google Shape;6723;p126"/>
          <p:cNvSpPr txBox="1"/>
          <p:nvPr/>
        </p:nvSpPr>
        <p:spPr>
          <a:xfrm>
            <a:off x="2790082" y="39681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6724" name="Google Shape;6724;p126"/>
          <p:cNvSpPr txBox="1"/>
          <p:nvPr/>
        </p:nvSpPr>
        <p:spPr>
          <a:xfrm>
            <a:off x="2532047" y="8412390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⑥</a:t>
            </a:r>
            <a:endParaRPr b="1" sz="1500"/>
          </a:p>
        </p:txBody>
      </p:sp>
      <p:sp>
        <p:nvSpPr>
          <p:cNvPr id="6725" name="Google Shape;6725;p126"/>
          <p:cNvSpPr/>
          <p:nvPr/>
        </p:nvSpPr>
        <p:spPr>
          <a:xfrm>
            <a:off x="9055576" y="8661200"/>
            <a:ext cx="11649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수정</a:t>
            </a:r>
            <a:endParaRPr/>
          </a:p>
        </p:txBody>
      </p:sp>
      <p:sp>
        <p:nvSpPr>
          <p:cNvPr id="6726" name="Google Shape;6726;p126"/>
          <p:cNvSpPr/>
          <p:nvPr/>
        </p:nvSpPr>
        <p:spPr>
          <a:xfrm>
            <a:off x="2651914" y="4496950"/>
            <a:ext cx="1349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  </a:t>
            </a:r>
            <a:endParaRPr/>
          </a:p>
        </p:txBody>
      </p:sp>
      <p:sp>
        <p:nvSpPr>
          <p:cNvPr id="6727" name="Google Shape;6727;p126"/>
          <p:cNvSpPr txBox="1"/>
          <p:nvPr/>
        </p:nvSpPr>
        <p:spPr>
          <a:xfrm>
            <a:off x="8979297" y="83877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⑦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6728" name="Google Shape;6728;p126"/>
          <p:cNvSpPr txBox="1"/>
          <p:nvPr/>
        </p:nvSpPr>
        <p:spPr>
          <a:xfrm>
            <a:off x="2790082" y="44253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6729" name="Google Shape;6729;p126"/>
          <p:cNvSpPr txBox="1"/>
          <p:nvPr/>
        </p:nvSpPr>
        <p:spPr>
          <a:xfrm>
            <a:off x="6847730" y="4469402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④</a:t>
            </a:r>
            <a:endParaRPr b="1" sz="1500"/>
          </a:p>
        </p:txBody>
      </p:sp>
      <p:sp>
        <p:nvSpPr>
          <p:cNvPr id="6730" name="Google Shape;6730;p126"/>
          <p:cNvSpPr txBox="1"/>
          <p:nvPr/>
        </p:nvSpPr>
        <p:spPr>
          <a:xfrm>
            <a:off x="2908393" y="5811225"/>
            <a:ext cx="73368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6731" name="Google Shape;6731;p126"/>
          <p:cNvSpPr txBox="1"/>
          <p:nvPr/>
        </p:nvSpPr>
        <p:spPr>
          <a:xfrm>
            <a:off x="9516934" y="3474350"/>
            <a:ext cx="41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6732" name="Google Shape;6732;p126"/>
          <p:cNvSpPr/>
          <p:nvPr/>
        </p:nvSpPr>
        <p:spPr>
          <a:xfrm>
            <a:off x="2887760" y="8501750"/>
            <a:ext cx="5913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6733" name="Google Shape;6733;p126"/>
          <p:cNvSpPr/>
          <p:nvPr/>
        </p:nvSpPr>
        <p:spPr>
          <a:xfrm>
            <a:off x="10411791" y="8661200"/>
            <a:ext cx="591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6734" name="Google Shape;6734;p126"/>
          <p:cNvSpPr txBox="1"/>
          <p:nvPr/>
        </p:nvSpPr>
        <p:spPr>
          <a:xfrm>
            <a:off x="10259824" y="83877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8" name="Shape 6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9" name="Google Shape;6739;p127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0" name="Google Shape;6740;p127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1" name="Google Shape;6741;p12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관리자 자유게시판 관리 화면 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소메뉴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공지사항과 자유게시판으로 이동할 수 있는 소메뉴 버튼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작성하기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작성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 게시글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관리자의 자유게시판 작성글은 바탕색 red 로 보여진다.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게시글 페이지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게시글의 페이지를 이동할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742" name="Google Shape;6742;p12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자유게시판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3" name="Google Shape;6743;p127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44" name="Google Shape;6744;p127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5" name="Google Shape;6745;p127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46" name="Google Shape;6746;p127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747" name="Google Shape;6747;p127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748" name="Google Shape;6748;p127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9" name="Google Shape;6749;p127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0" name="Google Shape;6750;p127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751" name="Google Shape;6751;p127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752" name="Google Shape;6752;p127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753" name="Google Shape;6753;p127"/>
          <p:cNvSpPr txBox="1"/>
          <p:nvPr/>
        </p:nvSpPr>
        <p:spPr>
          <a:xfrm>
            <a:off x="5020294" y="228344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4" name="Google Shape;6754;p127"/>
          <p:cNvSpPr txBox="1"/>
          <p:nvPr/>
        </p:nvSpPr>
        <p:spPr>
          <a:xfrm>
            <a:off x="9513047" y="2248553"/>
            <a:ext cx="33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6755" name="Google Shape;6755;p127"/>
          <p:cNvSpPr/>
          <p:nvPr/>
        </p:nvSpPr>
        <p:spPr>
          <a:xfrm>
            <a:off x="9847874" y="2554134"/>
            <a:ext cx="1067700" cy="3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6" name="Google Shape;6756;p127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공지사항 </a:t>
            </a:r>
            <a:endParaRPr/>
          </a:p>
        </p:txBody>
      </p:sp>
      <p:sp>
        <p:nvSpPr>
          <p:cNvPr id="6757" name="Google Shape;6757;p127"/>
          <p:cNvSpPr/>
          <p:nvPr/>
        </p:nvSpPr>
        <p:spPr>
          <a:xfrm>
            <a:off x="627716" y="4140661"/>
            <a:ext cx="1800900" cy="507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① 자유게시판</a:t>
            </a:r>
            <a:endParaRPr/>
          </a:p>
        </p:txBody>
      </p:sp>
      <p:sp>
        <p:nvSpPr>
          <p:cNvPr id="6758" name="Google Shape;6758;p127"/>
          <p:cNvSpPr txBox="1"/>
          <p:nvPr/>
        </p:nvSpPr>
        <p:spPr>
          <a:xfrm>
            <a:off x="6427657" y="8959025"/>
            <a:ext cx="9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6759" name="Google Shape;6759;p127"/>
          <p:cNvSpPr txBox="1"/>
          <p:nvPr/>
        </p:nvSpPr>
        <p:spPr>
          <a:xfrm>
            <a:off x="9531470" y="2237500"/>
            <a:ext cx="32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6760" name="Google Shape;6760;p127"/>
          <p:cNvSpPr txBox="1"/>
          <p:nvPr/>
        </p:nvSpPr>
        <p:spPr>
          <a:xfrm>
            <a:off x="2744850" y="3113497"/>
            <a:ext cx="8241000" cy="681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공지사항급은 아닌 관리자의 글제목               관리자                    2022-12-08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6761" name="Google Shape;6761;p127"/>
          <p:cNvCxnSpPr/>
          <p:nvPr/>
        </p:nvCxnSpPr>
        <p:spPr>
          <a:xfrm>
            <a:off x="2736365" y="4413352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2" name="Google Shape;6762;p127"/>
          <p:cNvCxnSpPr/>
          <p:nvPr/>
        </p:nvCxnSpPr>
        <p:spPr>
          <a:xfrm>
            <a:off x="2731800" y="5069655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3" name="Google Shape;6763;p127"/>
          <p:cNvCxnSpPr/>
          <p:nvPr/>
        </p:nvCxnSpPr>
        <p:spPr>
          <a:xfrm>
            <a:off x="2736365" y="5708752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4" name="Google Shape;6764;p127"/>
          <p:cNvCxnSpPr/>
          <p:nvPr/>
        </p:nvCxnSpPr>
        <p:spPr>
          <a:xfrm>
            <a:off x="2767017" y="6358665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5" name="Google Shape;6765;p127"/>
          <p:cNvCxnSpPr/>
          <p:nvPr/>
        </p:nvCxnSpPr>
        <p:spPr>
          <a:xfrm>
            <a:off x="2736365" y="6934835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6" name="Google Shape;6766;p127"/>
          <p:cNvCxnSpPr/>
          <p:nvPr/>
        </p:nvCxnSpPr>
        <p:spPr>
          <a:xfrm>
            <a:off x="2731800" y="3099645"/>
            <a:ext cx="82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7" name="Google Shape;6767;p127"/>
          <p:cNvCxnSpPr/>
          <p:nvPr/>
        </p:nvCxnSpPr>
        <p:spPr>
          <a:xfrm>
            <a:off x="2767017" y="7577865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8" name="Google Shape;6768;p127"/>
          <p:cNvCxnSpPr/>
          <p:nvPr/>
        </p:nvCxnSpPr>
        <p:spPr>
          <a:xfrm>
            <a:off x="2736365" y="8154036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9" name="Google Shape;6769;p127"/>
          <p:cNvCxnSpPr/>
          <p:nvPr/>
        </p:nvCxnSpPr>
        <p:spPr>
          <a:xfrm>
            <a:off x="2767017" y="8803948"/>
            <a:ext cx="82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0" name="Google Shape;6770;p127"/>
          <p:cNvSpPr/>
          <p:nvPr/>
        </p:nvSpPr>
        <p:spPr>
          <a:xfrm>
            <a:off x="9856265" y="2570326"/>
            <a:ext cx="1035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71" name="Google Shape;6771;p127"/>
          <p:cNvGrpSpPr/>
          <p:nvPr/>
        </p:nvGrpSpPr>
        <p:grpSpPr>
          <a:xfrm>
            <a:off x="10510780" y="3881788"/>
            <a:ext cx="399194" cy="431100"/>
            <a:chOff x="13990432" y="8394429"/>
            <a:chExt cx="456900" cy="431100"/>
          </a:xfrm>
        </p:grpSpPr>
        <p:sp>
          <p:nvSpPr>
            <p:cNvPr id="6772" name="Google Shape;6772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73" name="Google Shape;6773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4" name="Google Shape;6774;p127"/>
          <p:cNvGrpSpPr/>
          <p:nvPr/>
        </p:nvGrpSpPr>
        <p:grpSpPr>
          <a:xfrm>
            <a:off x="10044410" y="3881787"/>
            <a:ext cx="399194" cy="431100"/>
            <a:chOff x="9885399" y="7518429"/>
            <a:chExt cx="456900" cy="431100"/>
          </a:xfrm>
        </p:grpSpPr>
        <p:sp>
          <p:nvSpPr>
            <p:cNvPr id="6775" name="Google Shape;6775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76" name="Google Shape;6776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7" name="Google Shape;6777;p127"/>
          <p:cNvGrpSpPr/>
          <p:nvPr/>
        </p:nvGrpSpPr>
        <p:grpSpPr>
          <a:xfrm>
            <a:off x="10516379" y="4550971"/>
            <a:ext cx="399194" cy="431100"/>
            <a:chOff x="13990432" y="8394429"/>
            <a:chExt cx="456900" cy="431100"/>
          </a:xfrm>
        </p:grpSpPr>
        <p:sp>
          <p:nvSpPr>
            <p:cNvPr id="6778" name="Google Shape;6778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79" name="Google Shape;6779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0" name="Google Shape;6780;p127"/>
          <p:cNvGrpSpPr/>
          <p:nvPr/>
        </p:nvGrpSpPr>
        <p:grpSpPr>
          <a:xfrm>
            <a:off x="10050009" y="4550971"/>
            <a:ext cx="399194" cy="431100"/>
            <a:chOff x="9885399" y="7518429"/>
            <a:chExt cx="456900" cy="431100"/>
          </a:xfrm>
        </p:grpSpPr>
        <p:sp>
          <p:nvSpPr>
            <p:cNvPr id="6781" name="Google Shape;6781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82" name="Google Shape;6782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3" name="Google Shape;6783;p127"/>
          <p:cNvGrpSpPr/>
          <p:nvPr/>
        </p:nvGrpSpPr>
        <p:grpSpPr>
          <a:xfrm>
            <a:off x="10530000" y="5837291"/>
            <a:ext cx="399194" cy="431100"/>
            <a:chOff x="13990432" y="8394429"/>
            <a:chExt cx="456900" cy="431100"/>
          </a:xfrm>
        </p:grpSpPr>
        <p:sp>
          <p:nvSpPr>
            <p:cNvPr id="6784" name="Google Shape;6784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85" name="Google Shape;6785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6" name="Google Shape;6786;p127"/>
          <p:cNvGrpSpPr/>
          <p:nvPr/>
        </p:nvGrpSpPr>
        <p:grpSpPr>
          <a:xfrm>
            <a:off x="10063629" y="5837290"/>
            <a:ext cx="399194" cy="431100"/>
            <a:chOff x="9885399" y="7518429"/>
            <a:chExt cx="456900" cy="431100"/>
          </a:xfrm>
        </p:grpSpPr>
        <p:sp>
          <p:nvSpPr>
            <p:cNvPr id="6787" name="Google Shape;6787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88" name="Google Shape;6788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9" name="Google Shape;6789;p127"/>
          <p:cNvGrpSpPr/>
          <p:nvPr/>
        </p:nvGrpSpPr>
        <p:grpSpPr>
          <a:xfrm>
            <a:off x="10543620" y="6438813"/>
            <a:ext cx="399194" cy="431100"/>
            <a:chOff x="13990432" y="8394429"/>
            <a:chExt cx="456900" cy="431100"/>
          </a:xfrm>
        </p:grpSpPr>
        <p:sp>
          <p:nvSpPr>
            <p:cNvPr id="6790" name="Google Shape;6790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91" name="Google Shape;6791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92" name="Google Shape;6792;p127"/>
          <p:cNvGrpSpPr/>
          <p:nvPr/>
        </p:nvGrpSpPr>
        <p:grpSpPr>
          <a:xfrm>
            <a:off x="10077249" y="6438813"/>
            <a:ext cx="399194" cy="431100"/>
            <a:chOff x="9885399" y="7518429"/>
            <a:chExt cx="456900" cy="431100"/>
          </a:xfrm>
        </p:grpSpPr>
        <p:sp>
          <p:nvSpPr>
            <p:cNvPr id="6793" name="Google Shape;6793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94" name="Google Shape;6794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95" name="Google Shape;6795;p127"/>
          <p:cNvGrpSpPr/>
          <p:nvPr/>
        </p:nvGrpSpPr>
        <p:grpSpPr>
          <a:xfrm>
            <a:off x="10557232" y="7660969"/>
            <a:ext cx="399194" cy="431100"/>
            <a:chOff x="13990432" y="8394429"/>
            <a:chExt cx="456900" cy="431100"/>
          </a:xfrm>
        </p:grpSpPr>
        <p:sp>
          <p:nvSpPr>
            <p:cNvPr id="6796" name="Google Shape;6796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797" name="Google Shape;6797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98" name="Google Shape;6798;p127"/>
          <p:cNvGrpSpPr/>
          <p:nvPr/>
        </p:nvGrpSpPr>
        <p:grpSpPr>
          <a:xfrm>
            <a:off x="10090861" y="7660968"/>
            <a:ext cx="399194" cy="431100"/>
            <a:chOff x="9885399" y="7518429"/>
            <a:chExt cx="456900" cy="431100"/>
          </a:xfrm>
        </p:grpSpPr>
        <p:sp>
          <p:nvSpPr>
            <p:cNvPr id="6799" name="Google Shape;6799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00" name="Google Shape;6800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01" name="Google Shape;6801;p127"/>
          <p:cNvGrpSpPr/>
          <p:nvPr/>
        </p:nvGrpSpPr>
        <p:grpSpPr>
          <a:xfrm>
            <a:off x="10557232" y="8270569"/>
            <a:ext cx="399194" cy="431100"/>
            <a:chOff x="13990432" y="8394429"/>
            <a:chExt cx="456900" cy="431100"/>
          </a:xfrm>
        </p:grpSpPr>
        <p:sp>
          <p:nvSpPr>
            <p:cNvPr id="6802" name="Google Shape;6802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03" name="Google Shape;6803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04" name="Google Shape;6804;p127"/>
          <p:cNvGrpSpPr/>
          <p:nvPr/>
        </p:nvGrpSpPr>
        <p:grpSpPr>
          <a:xfrm>
            <a:off x="10090861" y="8270568"/>
            <a:ext cx="399194" cy="431100"/>
            <a:chOff x="9885399" y="7518429"/>
            <a:chExt cx="456900" cy="431100"/>
          </a:xfrm>
        </p:grpSpPr>
        <p:sp>
          <p:nvSpPr>
            <p:cNvPr id="6805" name="Google Shape;6805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06" name="Google Shape;6806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7" name="Google Shape;6807;p127"/>
          <p:cNvSpPr txBox="1"/>
          <p:nvPr/>
        </p:nvSpPr>
        <p:spPr>
          <a:xfrm>
            <a:off x="2744846" y="3913898"/>
            <a:ext cx="68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자유게시판입니다.</a:t>
            </a:r>
            <a:r>
              <a:rPr lang="ko" sz="1500"/>
              <a:t>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08" name="Google Shape;6808;p127"/>
          <p:cNvSpPr txBox="1"/>
          <p:nvPr/>
        </p:nvSpPr>
        <p:spPr>
          <a:xfrm>
            <a:off x="2744846" y="4543321"/>
            <a:ext cx="68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이것은 기업 홍보글    </a:t>
            </a:r>
            <a:r>
              <a:rPr b="1" lang="ko" sz="1500"/>
              <a:t>                                    기업회원                  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809" name="Google Shape;6809;p127"/>
          <p:cNvSpPr txBox="1"/>
          <p:nvPr/>
        </p:nvSpPr>
        <p:spPr>
          <a:xfrm>
            <a:off x="2744846" y="5172743"/>
            <a:ext cx="824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10" name="Google Shape;6810;p127"/>
          <p:cNvSpPr txBox="1"/>
          <p:nvPr/>
        </p:nvSpPr>
        <p:spPr>
          <a:xfrm>
            <a:off x="2744846" y="5802166"/>
            <a:ext cx="68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자유게시판입니다.</a:t>
            </a:r>
            <a:r>
              <a:rPr lang="ko" sz="1500"/>
              <a:t>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11" name="Google Shape;6811;p127"/>
          <p:cNvSpPr txBox="1"/>
          <p:nvPr/>
        </p:nvSpPr>
        <p:spPr>
          <a:xfrm>
            <a:off x="2744846" y="6431589"/>
            <a:ext cx="68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이것은 기업 홍보글                                        기업회원                  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812" name="Google Shape;6812;p127"/>
          <p:cNvSpPr txBox="1"/>
          <p:nvPr/>
        </p:nvSpPr>
        <p:spPr>
          <a:xfrm>
            <a:off x="2744846" y="7061011"/>
            <a:ext cx="824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13" name="Google Shape;6813;p127"/>
          <p:cNvSpPr txBox="1"/>
          <p:nvPr/>
        </p:nvSpPr>
        <p:spPr>
          <a:xfrm>
            <a:off x="2744846" y="7690434"/>
            <a:ext cx="68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14" name="Google Shape;6814;p127"/>
          <p:cNvSpPr txBox="1"/>
          <p:nvPr/>
        </p:nvSpPr>
        <p:spPr>
          <a:xfrm>
            <a:off x="2744846" y="8319856"/>
            <a:ext cx="68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이것은 기업 홍보글    </a:t>
            </a:r>
            <a:r>
              <a:rPr b="1" lang="ko" sz="1500"/>
              <a:t>                                    기업회원                  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815" name="Google Shape;6815;p127"/>
          <p:cNvSpPr txBox="1"/>
          <p:nvPr/>
        </p:nvSpPr>
        <p:spPr>
          <a:xfrm>
            <a:off x="2413025" y="3000298"/>
            <a:ext cx="3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	</a:t>
            </a:r>
            <a:endParaRPr/>
          </a:p>
        </p:txBody>
      </p:sp>
      <p:grpSp>
        <p:nvGrpSpPr>
          <p:cNvPr id="6816" name="Google Shape;6816;p127"/>
          <p:cNvGrpSpPr/>
          <p:nvPr/>
        </p:nvGrpSpPr>
        <p:grpSpPr>
          <a:xfrm>
            <a:off x="10510780" y="5173650"/>
            <a:ext cx="399194" cy="431100"/>
            <a:chOff x="13990432" y="8394429"/>
            <a:chExt cx="456900" cy="431100"/>
          </a:xfrm>
        </p:grpSpPr>
        <p:sp>
          <p:nvSpPr>
            <p:cNvPr id="6817" name="Google Shape;6817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18" name="Google Shape;6818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19" name="Google Shape;6819;p127"/>
          <p:cNvGrpSpPr/>
          <p:nvPr/>
        </p:nvGrpSpPr>
        <p:grpSpPr>
          <a:xfrm>
            <a:off x="10044410" y="5173650"/>
            <a:ext cx="399194" cy="431100"/>
            <a:chOff x="9885399" y="7518429"/>
            <a:chExt cx="456900" cy="431100"/>
          </a:xfrm>
        </p:grpSpPr>
        <p:sp>
          <p:nvSpPr>
            <p:cNvPr id="6820" name="Google Shape;6820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21" name="Google Shape;6821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22" name="Google Shape;6822;p127"/>
          <p:cNvGrpSpPr/>
          <p:nvPr/>
        </p:nvGrpSpPr>
        <p:grpSpPr>
          <a:xfrm>
            <a:off x="10543618" y="7040800"/>
            <a:ext cx="399194" cy="431100"/>
            <a:chOff x="13990432" y="8394429"/>
            <a:chExt cx="456900" cy="431100"/>
          </a:xfrm>
        </p:grpSpPr>
        <p:sp>
          <p:nvSpPr>
            <p:cNvPr id="6823" name="Google Shape;6823;p127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24" name="Google Shape;6824;p1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25" name="Google Shape;6825;p127"/>
          <p:cNvGrpSpPr/>
          <p:nvPr/>
        </p:nvGrpSpPr>
        <p:grpSpPr>
          <a:xfrm>
            <a:off x="10077247" y="7040800"/>
            <a:ext cx="399194" cy="431100"/>
            <a:chOff x="9885399" y="7518429"/>
            <a:chExt cx="456900" cy="431100"/>
          </a:xfrm>
        </p:grpSpPr>
        <p:sp>
          <p:nvSpPr>
            <p:cNvPr id="6826" name="Google Shape;6826;p127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6827" name="Google Shape;6827;p1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28" name="Google Shape;6828;p127"/>
          <p:cNvSpPr txBox="1"/>
          <p:nvPr/>
        </p:nvSpPr>
        <p:spPr>
          <a:xfrm>
            <a:off x="6121925" y="8949274"/>
            <a:ext cx="39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	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2" name="Shape 6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3" name="Google Shape;6833;p128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4" name="Google Shape;6834;p128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5" name="Google Shape;6835;p12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관리 자유게시판 삭제 화면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취소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글 삭제를 취소하고 목록으로 돌아간다.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글 삭제 후 목록으로 돌아간다.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836" name="Google Shape;6836;p12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자유게시판 삭제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7" name="Google Shape;6837;p128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38" name="Google Shape;6838;p128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9" name="Google Shape;6839;p128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40" name="Google Shape;6840;p128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841" name="Google Shape;6841;p128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842" name="Google Shape;6842;p128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3" name="Google Shape;6843;p128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4" name="Google Shape;6844;p128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845" name="Google Shape;6845;p128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846" name="Google Shape;6846;p128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847" name="Google Shape;6847;p128"/>
          <p:cNvSpPr txBox="1"/>
          <p:nvPr/>
        </p:nvSpPr>
        <p:spPr>
          <a:xfrm>
            <a:off x="3680850" y="3990825"/>
            <a:ext cx="5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8" name="Google Shape;6848;p128"/>
          <p:cNvSpPr txBox="1"/>
          <p:nvPr/>
        </p:nvSpPr>
        <p:spPr>
          <a:xfrm>
            <a:off x="5020294" y="228344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9" name="Google Shape;6849;p128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공지사항 </a:t>
            </a:r>
            <a:endParaRPr/>
          </a:p>
        </p:txBody>
      </p:sp>
      <p:sp>
        <p:nvSpPr>
          <p:cNvPr id="6850" name="Google Shape;6850;p128"/>
          <p:cNvSpPr/>
          <p:nvPr/>
        </p:nvSpPr>
        <p:spPr>
          <a:xfrm>
            <a:off x="612125" y="4189575"/>
            <a:ext cx="1800900" cy="50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  <p:sp>
        <p:nvSpPr>
          <p:cNvPr id="6851" name="Google Shape;6851;p128"/>
          <p:cNvSpPr/>
          <p:nvPr/>
        </p:nvSpPr>
        <p:spPr>
          <a:xfrm>
            <a:off x="9807196" y="3513425"/>
            <a:ext cx="11649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6852" name="Google Shape;6852;p128"/>
          <p:cNvSpPr/>
          <p:nvPr/>
        </p:nvSpPr>
        <p:spPr>
          <a:xfrm>
            <a:off x="2503350" y="3968175"/>
            <a:ext cx="85230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3" name="Google Shape;6853;p128"/>
          <p:cNvSpPr/>
          <p:nvPr/>
        </p:nvSpPr>
        <p:spPr>
          <a:xfrm>
            <a:off x="2645631" y="4039750"/>
            <a:ext cx="82647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공지사항 1 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54" name="Google Shape;6854;p128"/>
          <p:cNvSpPr/>
          <p:nvPr/>
        </p:nvSpPr>
        <p:spPr>
          <a:xfrm>
            <a:off x="2645631" y="4039750"/>
            <a:ext cx="1349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6855" name="Google Shape;6855;p128"/>
          <p:cNvSpPr/>
          <p:nvPr/>
        </p:nvSpPr>
        <p:spPr>
          <a:xfrm>
            <a:off x="2645631" y="4496950"/>
            <a:ext cx="4132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관리자</a:t>
            </a:r>
            <a:endParaRPr/>
          </a:p>
        </p:txBody>
      </p:sp>
      <p:sp>
        <p:nvSpPr>
          <p:cNvPr id="6856" name="Google Shape;6856;p128"/>
          <p:cNvSpPr/>
          <p:nvPr/>
        </p:nvSpPr>
        <p:spPr>
          <a:xfrm>
            <a:off x="6842914" y="4496950"/>
            <a:ext cx="4067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</a:t>
            </a:r>
            <a:endParaRPr b="1"/>
          </a:p>
        </p:txBody>
      </p:sp>
      <p:sp>
        <p:nvSpPr>
          <p:cNvPr id="6857" name="Google Shape;6857;p128"/>
          <p:cNvSpPr/>
          <p:nvPr/>
        </p:nvSpPr>
        <p:spPr>
          <a:xfrm>
            <a:off x="6842914" y="4496950"/>
            <a:ext cx="1349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작성날짜  </a:t>
            </a:r>
            <a:endParaRPr/>
          </a:p>
        </p:txBody>
      </p:sp>
      <p:sp>
        <p:nvSpPr>
          <p:cNvPr id="6858" name="Google Shape;6858;p128"/>
          <p:cNvSpPr txBox="1"/>
          <p:nvPr/>
        </p:nvSpPr>
        <p:spPr>
          <a:xfrm>
            <a:off x="2790082" y="39681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6859" name="Google Shape;6859;p128"/>
          <p:cNvSpPr txBox="1"/>
          <p:nvPr/>
        </p:nvSpPr>
        <p:spPr>
          <a:xfrm>
            <a:off x="2532047" y="8412390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⑥</a:t>
            </a:r>
            <a:endParaRPr b="1" sz="1500"/>
          </a:p>
        </p:txBody>
      </p:sp>
      <p:sp>
        <p:nvSpPr>
          <p:cNvPr id="6860" name="Google Shape;6860;p128"/>
          <p:cNvSpPr/>
          <p:nvPr/>
        </p:nvSpPr>
        <p:spPr>
          <a:xfrm>
            <a:off x="9055576" y="8661200"/>
            <a:ext cx="11649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수정</a:t>
            </a:r>
            <a:endParaRPr/>
          </a:p>
        </p:txBody>
      </p:sp>
      <p:sp>
        <p:nvSpPr>
          <p:cNvPr id="6861" name="Google Shape;6861;p128"/>
          <p:cNvSpPr txBox="1"/>
          <p:nvPr/>
        </p:nvSpPr>
        <p:spPr>
          <a:xfrm>
            <a:off x="8979297" y="83877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⑦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6862" name="Google Shape;6862;p128"/>
          <p:cNvSpPr txBox="1"/>
          <p:nvPr/>
        </p:nvSpPr>
        <p:spPr>
          <a:xfrm>
            <a:off x="2790082" y="44253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6863" name="Google Shape;6863;p128"/>
          <p:cNvSpPr txBox="1"/>
          <p:nvPr/>
        </p:nvSpPr>
        <p:spPr>
          <a:xfrm>
            <a:off x="6847730" y="4469402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④</a:t>
            </a:r>
            <a:endParaRPr b="1" sz="1500"/>
          </a:p>
        </p:txBody>
      </p:sp>
      <p:sp>
        <p:nvSpPr>
          <p:cNvPr id="6864" name="Google Shape;6864;p128"/>
          <p:cNvSpPr txBox="1"/>
          <p:nvPr/>
        </p:nvSpPr>
        <p:spPr>
          <a:xfrm>
            <a:off x="2908393" y="5811225"/>
            <a:ext cx="73368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6865" name="Google Shape;6865;p128"/>
          <p:cNvSpPr txBox="1"/>
          <p:nvPr/>
        </p:nvSpPr>
        <p:spPr>
          <a:xfrm>
            <a:off x="9516934" y="3474350"/>
            <a:ext cx="41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6866" name="Google Shape;6866;p128"/>
          <p:cNvSpPr/>
          <p:nvPr/>
        </p:nvSpPr>
        <p:spPr>
          <a:xfrm>
            <a:off x="2887760" y="8501750"/>
            <a:ext cx="5913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</a:t>
            </a:r>
            <a:endParaRPr/>
          </a:p>
        </p:txBody>
      </p:sp>
      <p:sp>
        <p:nvSpPr>
          <p:cNvPr id="6867" name="Google Shape;6867;p128"/>
          <p:cNvSpPr/>
          <p:nvPr/>
        </p:nvSpPr>
        <p:spPr>
          <a:xfrm>
            <a:off x="10411791" y="8661200"/>
            <a:ext cx="591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6868" name="Google Shape;6868;p128"/>
          <p:cNvSpPr txBox="1"/>
          <p:nvPr/>
        </p:nvSpPr>
        <p:spPr>
          <a:xfrm>
            <a:off x="10259824" y="8387777"/>
            <a:ext cx="33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  <p:pic>
        <p:nvPicPr>
          <p:cNvPr id="6869" name="Google Shape;6869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00" y="2595650"/>
            <a:ext cx="8523000" cy="7245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0" name="Google Shape;6870;p128"/>
          <p:cNvGrpSpPr/>
          <p:nvPr/>
        </p:nvGrpSpPr>
        <p:grpSpPr>
          <a:xfrm>
            <a:off x="3887925" y="4320500"/>
            <a:ext cx="5232000" cy="3200400"/>
            <a:chOff x="3213500" y="4458973"/>
            <a:chExt cx="5232000" cy="3200400"/>
          </a:xfrm>
        </p:grpSpPr>
        <p:sp>
          <p:nvSpPr>
            <p:cNvPr id="6871" name="Google Shape;6871;p128"/>
            <p:cNvSpPr/>
            <p:nvPr/>
          </p:nvSpPr>
          <p:spPr>
            <a:xfrm>
              <a:off x="3213500" y="4458973"/>
              <a:ext cx="5232000" cy="3200400"/>
            </a:xfrm>
            <a:prstGeom prst="roundRect">
              <a:avLst>
                <a:gd fmla="val 8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2" name="Google Shape;6872;p128"/>
            <p:cNvSpPr txBox="1"/>
            <p:nvPr/>
          </p:nvSpPr>
          <p:spPr>
            <a:xfrm>
              <a:off x="3213500" y="6312325"/>
              <a:ext cx="5232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삭제하시겠습니까?</a:t>
              </a:r>
              <a:endParaRPr b="1" sz="2000"/>
            </a:p>
          </p:txBody>
        </p:sp>
        <p:grpSp>
          <p:nvGrpSpPr>
            <p:cNvPr id="6873" name="Google Shape;6873;p128"/>
            <p:cNvGrpSpPr/>
            <p:nvPr/>
          </p:nvGrpSpPr>
          <p:grpSpPr>
            <a:xfrm>
              <a:off x="5317955" y="5036858"/>
              <a:ext cx="1023090" cy="995108"/>
              <a:chOff x="13990432" y="8394429"/>
              <a:chExt cx="456900" cy="431100"/>
            </a:xfrm>
          </p:grpSpPr>
          <p:sp>
            <p:nvSpPr>
              <p:cNvPr id="6874" name="Google Shape;6874;p128"/>
              <p:cNvSpPr/>
              <p:nvPr/>
            </p:nvSpPr>
            <p:spPr>
              <a:xfrm>
                <a:off x="13990432" y="8394429"/>
                <a:ext cx="456900" cy="4311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500">
                  <a:solidFill>
                    <a:schemeClr val="lt1"/>
                  </a:solidFill>
                </a:endParaRPr>
              </a:p>
            </p:txBody>
          </p:sp>
          <p:pic>
            <p:nvPicPr>
              <p:cNvPr id="6875" name="Google Shape;6875;p1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111098" y="8479825"/>
                <a:ext cx="213943" cy="25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76" name="Google Shape;6876;p128"/>
            <p:cNvSpPr/>
            <p:nvPr/>
          </p:nvSpPr>
          <p:spPr>
            <a:xfrm>
              <a:off x="5271650" y="7014148"/>
              <a:ext cx="1115700" cy="431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1" sz="1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77" name="Google Shape;6877;p128"/>
            <p:cNvSpPr txBox="1"/>
            <p:nvPr/>
          </p:nvSpPr>
          <p:spPr>
            <a:xfrm>
              <a:off x="7998066" y="4523094"/>
              <a:ext cx="311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2"/>
                  </a:solidFill>
                </a:rPr>
                <a:t>Ⅹ</a:t>
              </a:r>
              <a:endParaRPr b="1" sz="1500">
                <a:solidFill>
                  <a:schemeClr val="dk2"/>
                </a:solidFill>
              </a:endParaRPr>
            </a:p>
          </p:txBody>
        </p:sp>
      </p:grpSp>
      <p:sp>
        <p:nvSpPr>
          <p:cNvPr id="6878" name="Google Shape;6878;p128"/>
          <p:cNvSpPr txBox="1"/>
          <p:nvPr/>
        </p:nvSpPr>
        <p:spPr>
          <a:xfrm>
            <a:off x="5681500" y="6833375"/>
            <a:ext cx="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879" name="Google Shape;6879;p128"/>
          <p:cNvSpPr txBox="1"/>
          <p:nvPr/>
        </p:nvSpPr>
        <p:spPr>
          <a:xfrm>
            <a:off x="8500900" y="4242575"/>
            <a:ext cx="3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3" name="Shape 6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4" name="Google Shape;6884;p129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5" name="Google Shape;6885;p129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6" name="Google Shape;6886;p12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관리자 자유게시판 - 상세보기   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① 신고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해당 게시글을 작성한 회원에게 경고 사유 선택 후 경고처리를 할 수 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② 수정 / 삭제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해당 게시글 수정 및 삭제를 할 수 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③ 댓글 수정 / 삭제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모든 댓글 수정 및 삭제를 할 수 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⑨ 댓글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관리자는 댓글과, 대댓글을 작성할 수 있다.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작성 시 댓글 목록의 관리자 댓글은 바탕색 red 로 표시된다.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87" name="Google Shape;6887;p12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자유게시판 상세보기 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8" name="Google Shape;6888;p129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89" name="Google Shape;6889;p129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0" name="Google Shape;6890;p129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91" name="Google Shape;6891;p129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892" name="Google Shape;6892;p129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893" name="Google Shape;6893;p129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4" name="Google Shape;6894;p129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5" name="Google Shape;6895;p129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896" name="Google Shape;6896;p129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897" name="Google Shape;6897;p129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898" name="Google Shape;6898;p129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공지사항 </a:t>
            </a:r>
            <a:endParaRPr/>
          </a:p>
        </p:txBody>
      </p:sp>
      <p:sp>
        <p:nvSpPr>
          <p:cNvPr id="6899" name="Google Shape;6899;p129"/>
          <p:cNvSpPr/>
          <p:nvPr/>
        </p:nvSpPr>
        <p:spPr>
          <a:xfrm>
            <a:off x="612125" y="4140661"/>
            <a:ext cx="18009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  <p:sp>
        <p:nvSpPr>
          <p:cNvPr id="6900" name="Google Shape;6900;p129"/>
          <p:cNvSpPr txBox="1"/>
          <p:nvPr/>
        </p:nvSpPr>
        <p:spPr>
          <a:xfrm>
            <a:off x="2577392" y="3058627"/>
            <a:ext cx="20418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게시글 제목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닉네임</a:t>
            </a:r>
            <a:endParaRPr b="1" sz="2000"/>
          </a:p>
        </p:txBody>
      </p:sp>
      <p:cxnSp>
        <p:nvCxnSpPr>
          <p:cNvPr id="6901" name="Google Shape;6901;p129"/>
          <p:cNvCxnSpPr/>
          <p:nvPr/>
        </p:nvCxnSpPr>
        <p:spPr>
          <a:xfrm>
            <a:off x="2564925" y="2930175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2" name="Google Shape;6902;p129"/>
          <p:cNvCxnSpPr/>
          <p:nvPr/>
        </p:nvCxnSpPr>
        <p:spPr>
          <a:xfrm>
            <a:off x="2598568" y="6119874"/>
            <a:ext cx="78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3" name="Google Shape;6903;p129"/>
          <p:cNvSpPr txBox="1"/>
          <p:nvPr/>
        </p:nvSpPr>
        <p:spPr>
          <a:xfrm>
            <a:off x="2598571" y="4187527"/>
            <a:ext cx="787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게시물의 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b="1" lang="ko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04" name="Google Shape;6904;p129"/>
          <p:cNvSpPr txBox="1"/>
          <p:nvPr/>
        </p:nvSpPr>
        <p:spPr>
          <a:xfrm>
            <a:off x="2601768" y="6119931"/>
            <a:ext cx="7872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댓글 </a:t>
            </a:r>
            <a:r>
              <a:rPr b="1" lang="ko">
                <a:solidFill>
                  <a:srgbClr val="FF0000"/>
                </a:solidFill>
              </a:rPr>
              <a:t>3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6905" name="Google Shape;6905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3834" y="3035627"/>
            <a:ext cx="370006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6" name="Google Shape;6906;p129"/>
          <p:cNvSpPr txBox="1"/>
          <p:nvPr/>
        </p:nvSpPr>
        <p:spPr>
          <a:xfrm>
            <a:off x="3309316" y="3585977"/>
            <a:ext cx="25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07" name="Google Shape;6907;p129"/>
          <p:cNvCxnSpPr/>
          <p:nvPr/>
        </p:nvCxnSpPr>
        <p:spPr>
          <a:xfrm>
            <a:off x="2598568" y="6500874"/>
            <a:ext cx="78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8" name="Google Shape;6908;p129"/>
          <p:cNvSpPr/>
          <p:nvPr/>
        </p:nvSpPr>
        <p:spPr>
          <a:xfrm>
            <a:off x="9460590" y="2477056"/>
            <a:ext cx="98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9" name="Google Shape;6909;p129"/>
          <p:cNvSpPr/>
          <p:nvPr/>
        </p:nvSpPr>
        <p:spPr>
          <a:xfrm>
            <a:off x="8823866" y="5600623"/>
            <a:ext cx="7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0" name="Google Shape;6910;p129"/>
          <p:cNvSpPr/>
          <p:nvPr/>
        </p:nvSpPr>
        <p:spPr>
          <a:xfrm>
            <a:off x="9675130" y="5595861"/>
            <a:ext cx="7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1" name="Google Shape;6911;p129"/>
          <p:cNvSpPr txBox="1"/>
          <p:nvPr/>
        </p:nvSpPr>
        <p:spPr>
          <a:xfrm>
            <a:off x="9751321" y="2889753"/>
            <a:ext cx="36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cxnSp>
        <p:nvCxnSpPr>
          <p:cNvPr id="6912" name="Google Shape;6912;p129"/>
          <p:cNvCxnSpPr/>
          <p:nvPr/>
        </p:nvCxnSpPr>
        <p:spPr>
          <a:xfrm>
            <a:off x="2564925" y="3539775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3" name="Google Shape;6913;p129"/>
          <p:cNvCxnSpPr/>
          <p:nvPr/>
        </p:nvCxnSpPr>
        <p:spPr>
          <a:xfrm>
            <a:off x="2564925" y="3996974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4" name="Google Shape;6914;p129"/>
          <p:cNvSpPr txBox="1"/>
          <p:nvPr/>
        </p:nvSpPr>
        <p:spPr>
          <a:xfrm>
            <a:off x="10044477" y="6177664"/>
            <a:ext cx="36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6915" name="Google Shape;6915;p129"/>
          <p:cNvSpPr txBox="1"/>
          <p:nvPr/>
        </p:nvSpPr>
        <p:spPr>
          <a:xfrm>
            <a:off x="8704869" y="5251952"/>
            <a:ext cx="36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cxnSp>
        <p:nvCxnSpPr>
          <p:cNvPr id="6916" name="Google Shape;6916;p129"/>
          <p:cNvCxnSpPr/>
          <p:nvPr/>
        </p:nvCxnSpPr>
        <p:spPr>
          <a:xfrm>
            <a:off x="2619500" y="7385050"/>
            <a:ext cx="78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7" name="Google Shape;6917;p129"/>
          <p:cNvSpPr txBox="1"/>
          <p:nvPr/>
        </p:nvSpPr>
        <p:spPr>
          <a:xfrm>
            <a:off x="10056425" y="6851934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918" name="Google Shape;6918;p129"/>
          <p:cNvSpPr/>
          <p:nvPr/>
        </p:nvSpPr>
        <p:spPr>
          <a:xfrm>
            <a:off x="10179407" y="6958409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919" name="Google Shape;6919;p129"/>
          <p:cNvSpPr txBox="1"/>
          <p:nvPr/>
        </p:nvSpPr>
        <p:spPr>
          <a:xfrm>
            <a:off x="10137625" y="684385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0" name="Google Shape;6920;p129"/>
          <p:cNvSpPr/>
          <p:nvPr/>
        </p:nvSpPr>
        <p:spPr>
          <a:xfrm>
            <a:off x="10176557" y="6742782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6921" name="Google Shape;6921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6759683"/>
            <a:ext cx="162072" cy="1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6922" name="Google Shape;6922;p129"/>
          <p:cNvSpPr txBox="1"/>
          <p:nvPr/>
        </p:nvSpPr>
        <p:spPr>
          <a:xfrm>
            <a:off x="10056425" y="7625253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923" name="Google Shape;6923;p129"/>
          <p:cNvSpPr/>
          <p:nvPr/>
        </p:nvSpPr>
        <p:spPr>
          <a:xfrm>
            <a:off x="10179407" y="7731728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924" name="Google Shape;6924;p129"/>
          <p:cNvSpPr txBox="1"/>
          <p:nvPr/>
        </p:nvSpPr>
        <p:spPr>
          <a:xfrm>
            <a:off x="10137625" y="7617174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5" name="Google Shape;6925;p129"/>
          <p:cNvSpPr/>
          <p:nvPr/>
        </p:nvSpPr>
        <p:spPr>
          <a:xfrm>
            <a:off x="10176557" y="7516101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6926" name="Google Shape;6926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7533001"/>
            <a:ext cx="162072" cy="1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6927" name="Google Shape;6927;p129"/>
          <p:cNvSpPr txBox="1"/>
          <p:nvPr/>
        </p:nvSpPr>
        <p:spPr>
          <a:xfrm>
            <a:off x="10056425" y="7529751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928" name="Google Shape;6928;p129"/>
          <p:cNvSpPr txBox="1"/>
          <p:nvPr/>
        </p:nvSpPr>
        <p:spPr>
          <a:xfrm>
            <a:off x="10056425" y="8387253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929" name="Google Shape;6929;p129"/>
          <p:cNvSpPr/>
          <p:nvPr/>
        </p:nvSpPr>
        <p:spPr>
          <a:xfrm>
            <a:off x="10179407" y="8493728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930" name="Google Shape;6930;p129"/>
          <p:cNvSpPr txBox="1"/>
          <p:nvPr/>
        </p:nvSpPr>
        <p:spPr>
          <a:xfrm>
            <a:off x="10137625" y="8379174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31" name="Google Shape;6931;p129"/>
          <p:cNvSpPr/>
          <p:nvPr/>
        </p:nvSpPr>
        <p:spPr>
          <a:xfrm>
            <a:off x="10176557" y="8278101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6932" name="Google Shape;693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8295001"/>
            <a:ext cx="162072" cy="162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3" name="Google Shape;6933;p129"/>
          <p:cNvCxnSpPr/>
          <p:nvPr/>
        </p:nvCxnSpPr>
        <p:spPr>
          <a:xfrm>
            <a:off x="2619500" y="8147050"/>
            <a:ext cx="78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4" name="Google Shape;6934;p129"/>
          <p:cNvSpPr txBox="1"/>
          <p:nvPr/>
        </p:nvSpPr>
        <p:spPr>
          <a:xfrm>
            <a:off x="3004150" y="6664561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6935" name="Google Shape;6935;p129"/>
          <p:cNvSpPr txBox="1"/>
          <p:nvPr/>
        </p:nvSpPr>
        <p:spPr>
          <a:xfrm>
            <a:off x="2577961" y="6632232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6936" name="Google Shape;6936;p129"/>
          <p:cNvSpPr txBox="1"/>
          <p:nvPr/>
        </p:nvSpPr>
        <p:spPr>
          <a:xfrm>
            <a:off x="3044914" y="7001332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6937" name="Google Shape;6937;p129"/>
          <p:cNvSpPr/>
          <p:nvPr/>
        </p:nvSpPr>
        <p:spPr>
          <a:xfrm>
            <a:off x="2665950" y="6678150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38" name="Google Shape;6938;p129"/>
          <p:cNvSpPr/>
          <p:nvPr/>
        </p:nvSpPr>
        <p:spPr>
          <a:xfrm>
            <a:off x="3877150" y="6678200"/>
            <a:ext cx="61818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6939" name="Google Shape;6939;p129"/>
          <p:cNvSpPr/>
          <p:nvPr/>
        </p:nvSpPr>
        <p:spPr>
          <a:xfrm>
            <a:off x="4464900" y="7516400"/>
            <a:ext cx="55941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6940" name="Google Shape;6940;p129"/>
          <p:cNvSpPr txBox="1"/>
          <p:nvPr/>
        </p:nvSpPr>
        <p:spPr>
          <a:xfrm>
            <a:off x="3551193" y="7473151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6941" name="Google Shape;6941;p129"/>
          <p:cNvSpPr txBox="1"/>
          <p:nvPr/>
        </p:nvSpPr>
        <p:spPr>
          <a:xfrm>
            <a:off x="3125005" y="7440821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6942" name="Google Shape;6942;p129"/>
          <p:cNvSpPr txBox="1"/>
          <p:nvPr/>
        </p:nvSpPr>
        <p:spPr>
          <a:xfrm>
            <a:off x="3591957" y="786681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6943" name="Google Shape;6943;p129"/>
          <p:cNvSpPr/>
          <p:nvPr/>
        </p:nvSpPr>
        <p:spPr>
          <a:xfrm>
            <a:off x="3212993" y="7486739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44" name="Google Shape;6944;p129"/>
          <p:cNvSpPr/>
          <p:nvPr/>
        </p:nvSpPr>
        <p:spPr>
          <a:xfrm>
            <a:off x="2524125" y="8968475"/>
            <a:ext cx="79593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5" name="Google Shape;6945;p129"/>
          <p:cNvSpPr/>
          <p:nvPr/>
        </p:nvSpPr>
        <p:spPr>
          <a:xfrm>
            <a:off x="2665944" y="9026694"/>
            <a:ext cx="603900" cy="60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46" name="Google Shape;6946;p129"/>
          <p:cNvSpPr/>
          <p:nvPr/>
        </p:nvSpPr>
        <p:spPr>
          <a:xfrm>
            <a:off x="9080050" y="9128525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댓글쓰기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7" name="Google Shape;6947;p129"/>
          <p:cNvSpPr txBox="1"/>
          <p:nvPr/>
        </p:nvSpPr>
        <p:spPr>
          <a:xfrm>
            <a:off x="3444030" y="9102957"/>
            <a:ext cx="6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6948" name="Google Shape;6948;p129"/>
          <p:cNvSpPr txBox="1"/>
          <p:nvPr/>
        </p:nvSpPr>
        <p:spPr>
          <a:xfrm>
            <a:off x="2662223" y="9149533"/>
            <a:ext cx="74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ADMIN</a:t>
            </a:r>
            <a:endParaRPr b="1" sz="1000"/>
          </a:p>
        </p:txBody>
      </p:sp>
      <p:sp>
        <p:nvSpPr>
          <p:cNvPr id="6949" name="Google Shape;6949;p129"/>
          <p:cNvSpPr/>
          <p:nvPr/>
        </p:nvSpPr>
        <p:spPr>
          <a:xfrm>
            <a:off x="3199350" y="8354550"/>
            <a:ext cx="352800" cy="36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50" name="Google Shape;6950;p129"/>
          <p:cNvSpPr txBox="1"/>
          <p:nvPr/>
        </p:nvSpPr>
        <p:spPr>
          <a:xfrm>
            <a:off x="3520282" y="835460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</a:t>
            </a:r>
            <a:endParaRPr/>
          </a:p>
        </p:txBody>
      </p:sp>
      <p:sp>
        <p:nvSpPr>
          <p:cNvPr id="6951" name="Google Shape;6951;p129"/>
          <p:cNvSpPr/>
          <p:nvPr/>
        </p:nvSpPr>
        <p:spPr>
          <a:xfrm>
            <a:off x="4376950" y="8354600"/>
            <a:ext cx="5667000" cy="369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관리자의 대댓글 작성 내용 …</a:t>
            </a:r>
            <a:endParaRPr/>
          </a:p>
        </p:txBody>
      </p:sp>
      <p:sp>
        <p:nvSpPr>
          <p:cNvPr id="6952" name="Google Shape;6952;p129"/>
          <p:cNvSpPr txBox="1"/>
          <p:nvPr/>
        </p:nvSpPr>
        <p:spPr>
          <a:xfrm>
            <a:off x="3111361" y="83222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</a:t>
            </a:r>
            <a:r>
              <a:rPr b="1" lang="ko" sz="800"/>
              <a:t>DMIN</a:t>
            </a:r>
            <a:r>
              <a:rPr lang="ko"/>
              <a:t> </a:t>
            </a:r>
            <a:endParaRPr/>
          </a:p>
        </p:txBody>
      </p:sp>
      <p:sp>
        <p:nvSpPr>
          <p:cNvPr id="6953" name="Google Shape;6953;p129"/>
          <p:cNvSpPr txBox="1"/>
          <p:nvPr/>
        </p:nvSpPr>
        <p:spPr>
          <a:xfrm>
            <a:off x="3578314" y="8615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954" name="Google Shape;6954;p129"/>
          <p:cNvSpPr txBox="1"/>
          <p:nvPr/>
        </p:nvSpPr>
        <p:spPr>
          <a:xfrm>
            <a:off x="2918200" y="8158863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8" name="Shape 6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9" name="Google Shape;6959;p130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0" name="Google Shape;6960;p130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1" name="Google Shape;6961;p13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관리자 자유게시판 - 신고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① 신고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해당 게시글을 작성한 회원에게 경고 사유 선택 후 경고처리를 할 수 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② 취소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클릭시 게시글 상세보기로 돌아간다.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③ 닉네임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게시글 작성자의 닉네임이 자동으로 입력되며 수정할 수 없다.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 경고사유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경고사유항목은 다음과 같다.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비방 및 욕설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도배 및 스팸 게시물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유저와의 갈등 조장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경고주기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경고 사유를 선택하면 클릭시 경고 1회 처리 되며 내역은 p.116에서 확인할 수 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962" name="Google Shape;6962;p13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자유게시판 신고 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3" name="Google Shape;6963;p130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64" name="Google Shape;6964;p130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5" name="Google Shape;6965;p130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66" name="Google Shape;6966;p130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6967" name="Google Shape;6967;p130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6968" name="Google Shape;6968;p130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9" name="Google Shape;6969;p130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0" name="Google Shape;6970;p130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6971" name="Google Shape;6971;p130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6972" name="Google Shape;6972;p130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6973" name="Google Shape;6973;p130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공지사항 </a:t>
            </a:r>
            <a:endParaRPr/>
          </a:p>
        </p:txBody>
      </p:sp>
      <p:sp>
        <p:nvSpPr>
          <p:cNvPr id="6974" name="Google Shape;6974;p130"/>
          <p:cNvSpPr/>
          <p:nvPr/>
        </p:nvSpPr>
        <p:spPr>
          <a:xfrm>
            <a:off x="612125" y="4140661"/>
            <a:ext cx="18009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  <p:sp>
        <p:nvSpPr>
          <p:cNvPr id="6975" name="Google Shape;6975;p130"/>
          <p:cNvSpPr txBox="1"/>
          <p:nvPr/>
        </p:nvSpPr>
        <p:spPr>
          <a:xfrm>
            <a:off x="2577392" y="3058627"/>
            <a:ext cx="20418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게시글 제목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닉네임</a:t>
            </a:r>
            <a:endParaRPr b="1" sz="2000"/>
          </a:p>
        </p:txBody>
      </p:sp>
      <p:cxnSp>
        <p:nvCxnSpPr>
          <p:cNvPr id="6976" name="Google Shape;6976;p130"/>
          <p:cNvCxnSpPr/>
          <p:nvPr/>
        </p:nvCxnSpPr>
        <p:spPr>
          <a:xfrm>
            <a:off x="2564925" y="2930175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7" name="Google Shape;6977;p130"/>
          <p:cNvCxnSpPr/>
          <p:nvPr/>
        </p:nvCxnSpPr>
        <p:spPr>
          <a:xfrm>
            <a:off x="2598568" y="6119874"/>
            <a:ext cx="78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8" name="Google Shape;6978;p130"/>
          <p:cNvSpPr txBox="1"/>
          <p:nvPr/>
        </p:nvSpPr>
        <p:spPr>
          <a:xfrm>
            <a:off x="2598571" y="4187527"/>
            <a:ext cx="787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게시물의 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b="1" lang="ko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79" name="Google Shape;6979;p130"/>
          <p:cNvSpPr txBox="1"/>
          <p:nvPr/>
        </p:nvSpPr>
        <p:spPr>
          <a:xfrm>
            <a:off x="2601768" y="6119931"/>
            <a:ext cx="7872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댓글 </a:t>
            </a:r>
            <a:r>
              <a:rPr b="1" lang="ko">
                <a:solidFill>
                  <a:srgbClr val="FF0000"/>
                </a:solidFill>
              </a:rPr>
              <a:t>3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6980" name="Google Shape;6980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3834" y="3035627"/>
            <a:ext cx="370006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1" name="Google Shape;6981;p130"/>
          <p:cNvSpPr txBox="1"/>
          <p:nvPr/>
        </p:nvSpPr>
        <p:spPr>
          <a:xfrm>
            <a:off x="3309316" y="3585977"/>
            <a:ext cx="25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82" name="Google Shape;6982;p130"/>
          <p:cNvCxnSpPr/>
          <p:nvPr/>
        </p:nvCxnSpPr>
        <p:spPr>
          <a:xfrm>
            <a:off x="2598568" y="6500874"/>
            <a:ext cx="78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3" name="Google Shape;6983;p130"/>
          <p:cNvSpPr/>
          <p:nvPr/>
        </p:nvSpPr>
        <p:spPr>
          <a:xfrm>
            <a:off x="9460590" y="2477056"/>
            <a:ext cx="98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4" name="Google Shape;6984;p130"/>
          <p:cNvSpPr/>
          <p:nvPr/>
        </p:nvSpPr>
        <p:spPr>
          <a:xfrm>
            <a:off x="8823866" y="5600623"/>
            <a:ext cx="7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5" name="Google Shape;6985;p130"/>
          <p:cNvSpPr/>
          <p:nvPr/>
        </p:nvSpPr>
        <p:spPr>
          <a:xfrm>
            <a:off x="9675130" y="5595861"/>
            <a:ext cx="7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86" name="Google Shape;6986;p130"/>
          <p:cNvCxnSpPr/>
          <p:nvPr/>
        </p:nvCxnSpPr>
        <p:spPr>
          <a:xfrm>
            <a:off x="2564925" y="3539775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7" name="Google Shape;6987;p130"/>
          <p:cNvCxnSpPr/>
          <p:nvPr/>
        </p:nvCxnSpPr>
        <p:spPr>
          <a:xfrm>
            <a:off x="2564925" y="3996974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8" name="Google Shape;6988;p130"/>
          <p:cNvSpPr txBox="1"/>
          <p:nvPr/>
        </p:nvSpPr>
        <p:spPr>
          <a:xfrm>
            <a:off x="10044477" y="6177664"/>
            <a:ext cx="36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6989" name="Google Shape;6989;p130"/>
          <p:cNvSpPr txBox="1"/>
          <p:nvPr/>
        </p:nvSpPr>
        <p:spPr>
          <a:xfrm>
            <a:off x="8704869" y="5251952"/>
            <a:ext cx="36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cxnSp>
        <p:nvCxnSpPr>
          <p:cNvPr id="6990" name="Google Shape;6990;p130"/>
          <p:cNvCxnSpPr/>
          <p:nvPr/>
        </p:nvCxnSpPr>
        <p:spPr>
          <a:xfrm>
            <a:off x="2619500" y="7385050"/>
            <a:ext cx="78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1" name="Google Shape;6991;p130"/>
          <p:cNvSpPr txBox="1"/>
          <p:nvPr/>
        </p:nvSpPr>
        <p:spPr>
          <a:xfrm>
            <a:off x="10056425" y="6851934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992" name="Google Shape;6992;p130"/>
          <p:cNvSpPr/>
          <p:nvPr/>
        </p:nvSpPr>
        <p:spPr>
          <a:xfrm>
            <a:off x="10179407" y="6958409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993" name="Google Shape;6993;p130"/>
          <p:cNvSpPr txBox="1"/>
          <p:nvPr/>
        </p:nvSpPr>
        <p:spPr>
          <a:xfrm>
            <a:off x="10137625" y="684385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94" name="Google Shape;6994;p130"/>
          <p:cNvSpPr/>
          <p:nvPr/>
        </p:nvSpPr>
        <p:spPr>
          <a:xfrm>
            <a:off x="10176557" y="6742782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6995" name="Google Shape;6995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6759683"/>
            <a:ext cx="162072" cy="1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6996" name="Google Shape;6996;p130"/>
          <p:cNvSpPr txBox="1"/>
          <p:nvPr/>
        </p:nvSpPr>
        <p:spPr>
          <a:xfrm>
            <a:off x="10056425" y="7625253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997" name="Google Shape;6997;p130"/>
          <p:cNvSpPr/>
          <p:nvPr/>
        </p:nvSpPr>
        <p:spPr>
          <a:xfrm>
            <a:off x="10179407" y="7731728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998" name="Google Shape;6998;p130"/>
          <p:cNvSpPr txBox="1"/>
          <p:nvPr/>
        </p:nvSpPr>
        <p:spPr>
          <a:xfrm>
            <a:off x="10137625" y="7617174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99" name="Google Shape;6999;p130"/>
          <p:cNvSpPr/>
          <p:nvPr/>
        </p:nvSpPr>
        <p:spPr>
          <a:xfrm>
            <a:off x="10176557" y="7516101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7000" name="Google Shape;700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7533001"/>
            <a:ext cx="162072" cy="1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7001" name="Google Shape;7001;p130"/>
          <p:cNvSpPr txBox="1"/>
          <p:nvPr/>
        </p:nvSpPr>
        <p:spPr>
          <a:xfrm>
            <a:off x="10056425" y="7529751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002" name="Google Shape;7002;p130"/>
          <p:cNvSpPr txBox="1"/>
          <p:nvPr/>
        </p:nvSpPr>
        <p:spPr>
          <a:xfrm>
            <a:off x="10056425" y="8387253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003" name="Google Shape;7003;p130"/>
          <p:cNvSpPr/>
          <p:nvPr/>
        </p:nvSpPr>
        <p:spPr>
          <a:xfrm>
            <a:off x="10179407" y="8493728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7004" name="Google Shape;7004;p130"/>
          <p:cNvSpPr txBox="1"/>
          <p:nvPr/>
        </p:nvSpPr>
        <p:spPr>
          <a:xfrm>
            <a:off x="10137625" y="8379174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05" name="Google Shape;7005;p130"/>
          <p:cNvSpPr/>
          <p:nvPr/>
        </p:nvSpPr>
        <p:spPr>
          <a:xfrm>
            <a:off x="10176557" y="8278101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7006" name="Google Shape;7006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8295001"/>
            <a:ext cx="162072" cy="162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07" name="Google Shape;7007;p130"/>
          <p:cNvCxnSpPr/>
          <p:nvPr/>
        </p:nvCxnSpPr>
        <p:spPr>
          <a:xfrm>
            <a:off x="2619500" y="8147050"/>
            <a:ext cx="782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8" name="Google Shape;7008;p130"/>
          <p:cNvSpPr txBox="1"/>
          <p:nvPr/>
        </p:nvSpPr>
        <p:spPr>
          <a:xfrm>
            <a:off x="3004150" y="6664561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7009" name="Google Shape;7009;p130"/>
          <p:cNvSpPr txBox="1"/>
          <p:nvPr/>
        </p:nvSpPr>
        <p:spPr>
          <a:xfrm>
            <a:off x="2577961" y="6632232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7010" name="Google Shape;7010;p130"/>
          <p:cNvSpPr txBox="1"/>
          <p:nvPr/>
        </p:nvSpPr>
        <p:spPr>
          <a:xfrm>
            <a:off x="3044914" y="7001332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7011" name="Google Shape;7011;p130"/>
          <p:cNvSpPr/>
          <p:nvPr/>
        </p:nvSpPr>
        <p:spPr>
          <a:xfrm>
            <a:off x="2665950" y="6678150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12" name="Google Shape;7012;p130"/>
          <p:cNvSpPr/>
          <p:nvPr/>
        </p:nvSpPr>
        <p:spPr>
          <a:xfrm>
            <a:off x="3877150" y="6678200"/>
            <a:ext cx="61818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7013" name="Google Shape;7013;p130"/>
          <p:cNvSpPr/>
          <p:nvPr/>
        </p:nvSpPr>
        <p:spPr>
          <a:xfrm>
            <a:off x="4464900" y="7516400"/>
            <a:ext cx="55941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7014" name="Google Shape;7014;p130"/>
          <p:cNvSpPr txBox="1"/>
          <p:nvPr/>
        </p:nvSpPr>
        <p:spPr>
          <a:xfrm>
            <a:off x="3551193" y="7473151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7015" name="Google Shape;7015;p130"/>
          <p:cNvSpPr txBox="1"/>
          <p:nvPr/>
        </p:nvSpPr>
        <p:spPr>
          <a:xfrm>
            <a:off x="3125005" y="7440821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7016" name="Google Shape;7016;p130"/>
          <p:cNvSpPr txBox="1"/>
          <p:nvPr/>
        </p:nvSpPr>
        <p:spPr>
          <a:xfrm>
            <a:off x="3591957" y="786681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7017" name="Google Shape;7017;p130"/>
          <p:cNvSpPr/>
          <p:nvPr/>
        </p:nvSpPr>
        <p:spPr>
          <a:xfrm>
            <a:off x="3212993" y="7486739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18" name="Google Shape;7018;p130"/>
          <p:cNvSpPr/>
          <p:nvPr/>
        </p:nvSpPr>
        <p:spPr>
          <a:xfrm>
            <a:off x="2524125" y="8968475"/>
            <a:ext cx="7959300" cy="71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9" name="Google Shape;7019;p130"/>
          <p:cNvSpPr/>
          <p:nvPr/>
        </p:nvSpPr>
        <p:spPr>
          <a:xfrm>
            <a:off x="2665944" y="9026694"/>
            <a:ext cx="603900" cy="60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20" name="Google Shape;7020;p130"/>
          <p:cNvSpPr/>
          <p:nvPr/>
        </p:nvSpPr>
        <p:spPr>
          <a:xfrm>
            <a:off x="9080050" y="9128525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댓글쓰기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1" name="Google Shape;7021;p130"/>
          <p:cNvSpPr txBox="1"/>
          <p:nvPr/>
        </p:nvSpPr>
        <p:spPr>
          <a:xfrm>
            <a:off x="3444030" y="9102957"/>
            <a:ext cx="6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7022" name="Google Shape;7022;p130"/>
          <p:cNvSpPr txBox="1"/>
          <p:nvPr/>
        </p:nvSpPr>
        <p:spPr>
          <a:xfrm>
            <a:off x="2662223" y="9149533"/>
            <a:ext cx="74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ADMIN</a:t>
            </a:r>
            <a:endParaRPr b="1" sz="1000"/>
          </a:p>
        </p:txBody>
      </p:sp>
      <p:sp>
        <p:nvSpPr>
          <p:cNvPr id="7023" name="Google Shape;7023;p130"/>
          <p:cNvSpPr/>
          <p:nvPr/>
        </p:nvSpPr>
        <p:spPr>
          <a:xfrm>
            <a:off x="3199350" y="8354550"/>
            <a:ext cx="352800" cy="369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24" name="Google Shape;7024;p130"/>
          <p:cNvSpPr txBox="1"/>
          <p:nvPr/>
        </p:nvSpPr>
        <p:spPr>
          <a:xfrm>
            <a:off x="3520282" y="835460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</a:t>
            </a:r>
            <a:endParaRPr/>
          </a:p>
        </p:txBody>
      </p:sp>
      <p:sp>
        <p:nvSpPr>
          <p:cNvPr id="7025" name="Google Shape;7025;p130"/>
          <p:cNvSpPr/>
          <p:nvPr/>
        </p:nvSpPr>
        <p:spPr>
          <a:xfrm>
            <a:off x="4376950" y="8354600"/>
            <a:ext cx="5667000" cy="369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관리자의 대댓글 작성 내용 …</a:t>
            </a:r>
            <a:endParaRPr/>
          </a:p>
        </p:txBody>
      </p:sp>
      <p:sp>
        <p:nvSpPr>
          <p:cNvPr id="7026" name="Google Shape;7026;p130"/>
          <p:cNvSpPr txBox="1"/>
          <p:nvPr/>
        </p:nvSpPr>
        <p:spPr>
          <a:xfrm>
            <a:off x="3111361" y="83222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</a:t>
            </a:r>
            <a:r>
              <a:rPr b="1" lang="ko" sz="800"/>
              <a:t>DMIN</a:t>
            </a:r>
            <a:r>
              <a:rPr lang="ko"/>
              <a:t> </a:t>
            </a:r>
            <a:endParaRPr/>
          </a:p>
        </p:txBody>
      </p:sp>
      <p:sp>
        <p:nvSpPr>
          <p:cNvPr id="7027" name="Google Shape;7027;p130"/>
          <p:cNvSpPr txBox="1"/>
          <p:nvPr/>
        </p:nvSpPr>
        <p:spPr>
          <a:xfrm>
            <a:off x="3578314" y="8615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028" name="Google Shape;7028;p130"/>
          <p:cNvSpPr txBox="1"/>
          <p:nvPr/>
        </p:nvSpPr>
        <p:spPr>
          <a:xfrm>
            <a:off x="2918200" y="8158863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endParaRPr/>
          </a:p>
        </p:txBody>
      </p:sp>
      <p:sp>
        <p:nvSpPr>
          <p:cNvPr id="7029" name="Google Shape;7029;p130"/>
          <p:cNvSpPr/>
          <p:nvPr/>
        </p:nvSpPr>
        <p:spPr>
          <a:xfrm>
            <a:off x="2440600" y="1238950"/>
            <a:ext cx="8623200" cy="8814000"/>
          </a:xfrm>
          <a:prstGeom prst="rect">
            <a:avLst/>
          </a:prstGeom>
          <a:solidFill>
            <a:srgbClr val="597585">
              <a:alpha val="2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0" name="Google Shape;7030;p130"/>
          <p:cNvSpPr/>
          <p:nvPr/>
        </p:nvSpPr>
        <p:spPr>
          <a:xfrm>
            <a:off x="4051700" y="4035875"/>
            <a:ext cx="5232000" cy="4343400"/>
          </a:xfrm>
          <a:prstGeom prst="roundRect">
            <a:avLst>
              <a:gd fmla="val 8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1" name="Google Shape;7031;p130"/>
          <p:cNvSpPr/>
          <p:nvPr/>
        </p:nvSpPr>
        <p:spPr>
          <a:xfrm>
            <a:off x="6156155" y="4613760"/>
            <a:ext cx="1023000" cy="995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7032" name="Google Shape;7032;p130"/>
          <p:cNvSpPr/>
          <p:nvPr/>
        </p:nvSpPr>
        <p:spPr>
          <a:xfrm>
            <a:off x="6109850" y="7505450"/>
            <a:ext cx="11157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경고주기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3" name="Google Shape;7033;p130"/>
          <p:cNvSpPr txBox="1"/>
          <p:nvPr/>
        </p:nvSpPr>
        <p:spPr>
          <a:xfrm>
            <a:off x="8836266" y="4099995"/>
            <a:ext cx="31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Ⅹ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7034" name="Google Shape;7034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700" y="4766320"/>
            <a:ext cx="690001" cy="689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35" name="Google Shape;7035;p130"/>
          <p:cNvSpPr/>
          <p:nvPr/>
        </p:nvSpPr>
        <p:spPr>
          <a:xfrm>
            <a:off x="5013125" y="6505563"/>
            <a:ext cx="3218700" cy="49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경고 사유                        </a:t>
            </a:r>
            <a:r>
              <a:rPr lang="ko" sz="2300"/>
              <a:t>▼</a:t>
            </a:r>
            <a:endParaRPr sz="2300"/>
          </a:p>
        </p:txBody>
      </p:sp>
      <p:sp>
        <p:nvSpPr>
          <p:cNvPr id="7036" name="Google Shape;7036;p130"/>
          <p:cNvSpPr txBox="1"/>
          <p:nvPr/>
        </p:nvSpPr>
        <p:spPr>
          <a:xfrm>
            <a:off x="4051700" y="5813027"/>
            <a:ext cx="52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“닉네임”</a:t>
            </a:r>
            <a:endParaRPr b="1" sz="2000"/>
          </a:p>
        </p:txBody>
      </p:sp>
      <p:sp>
        <p:nvSpPr>
          <p:cNvPr id="7037" name="Google Shape;7037;p130"/>
          <p:cNvSpPr txBox="1"/>
          <p:nvPr/>
        </p:nvSpPr>
        <p:spPr>
          <a:xfrm>
            <a:off x="5889725" y="564930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7038" name="Google Shape;7038;p130"/>
          <p:cNvSpPr txBox="1"/>
          <p:nvPr/>
        </p:nvSpPr>
        <p:spPr>
          <a:xfrm>
            <a:off x="8632925" y="397290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7039" name="Google Shape;7039;p130"/>
          <p:cNvSpPr txBox="1"/>
          <p:nvPr/>
        </p:nvSpPr>
        <p:spPr>
          <a:xfrm>
            <a:off x="4746725" y="633510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040" name="Google Shape;7040;p130"/>
          <p:cNvSpPr txBox="1"/>
          <p:nvPr/>
        </p:nvSpPr>
        <p:spPr>
          <a:xfrm>
            <a:off x="5813525" y="732570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cxnSp>
        <p:nvCxnSpPr>
          <p:cNvPr id="7041" name="Google Shape;7041;p130"/>
          <p:cNvCxnSpPr/>
          <p:nvPr/>
        </p:nvCxnSpPr>
        <p:spPr>
          <a:xfrm flipH="1">
            <a:off x="8765574" y="3217325"/>
            <a:ext cx="1310100" cy="271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2" name="Google Shape;7042;p130"/>
          <p:cNvSpPr/>
          <p:nvPr/>
        </p:nvSpPr>
        <p:spPr>
          <a:xfrm>
            <a:off x="10075675" y="2975638"/>
            <a:ext cx="690000" cy="55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43" name="Google Shape;7043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25" y="3037137"/>
            <a:ext cx="431086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4" name="Google Shape;7044;p130"/>
          <p:cNvSpPr/>
          <p:nvPr/>
        </p:nvSpPr>
        <p:spPr>
          <a:xfrm>
            <a:off x="10075675" y="2964725"/>
            <a:ext cx="690000" cy="60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5" name="Google Shape;7045;p130"/>
          <p:cNvSpPr txBox="1"/>
          <p:nvPr/>
        </p:nvSpPr>
        <p:spPr>
          <a:xfrm>
            <a:off x="9979921" y="2889753"/>
            <a:ext cx="36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9" name="Shape 7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0" name="Google Shape;7050;p131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1" name="Google Shape;7051;p131"/>
          <p:cNvSpPr/>
          <p:nvPr/>
        </p:nvSpPr>
        <p:spPr>
          <a:xfrm>
            <a:off x="613950" y="3175111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2" name="Google Shape;7052;p13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관리자 자유게시판 - 등록 / 수정   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목록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제목을 입력/ 수정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작성자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작성자명이 관리자로 자동으로 입력된다. (등록)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작성자명이 자동으로 입력된다. (수정)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작성날짜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 시, 현재 날짜가 자동으로 입력된다.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수정 시, 작성했을 당시 날짜가 그대로 입력된다.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게시글의 상세내용을 작성 /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등록 /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필수항목이 입력돼있다면 게시글을 등록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취소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작성한 내용을 취소할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053" name="Google Shape;7053;p13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4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라운지 관리 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자유게시판 등록/수정 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4" name="Google Shape;7054;p131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55" name="Google Shape;7055;p131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6" name="Google Shape;7056;p131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57" name="Google Shape;7057;p131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058" name="Google Shape;7058;p131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7059" name="Google Shape;7059;p131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0" name="Google Shape;7060;p131"/>
          <p:cNvSpPr txBox="1"/>
          <p:nvPr/>
        </p:nvSpPr>
        <p:spPr>
          <a:xfrm>
            <a:off x="702450" y="2363900"/>
            <a:ext cx="180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/>
              <a:t>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1" name="Google Shape;7061;p131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7062" name="Google Shape;7062;p131"/>
          <p:cNvSpPr txBox="1"/>
          <p:nvPr/>
        </p:nvSpPr>
        <p:spPr>
          <a:xfrm>
            <a:off x="2000150" y="36794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   </a:t>
            </a:r>
            <a:endParaRPr/>
          </a:p>
        </p:txBody>
      </p:sp>
      <p:sp>
        <p:nvSpPr>
          <p:cNvPr id="7063" name="Google Shape;7063;p131"/>
          <p:cNvSpPr txBox="1"/>
          <p:nvPr/>
        </p:nvSpPr>
        <p:spPr>
          <a:xfrm>
            <a:off x="2000150" y="4136600"/>
            <a:ext cx="6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                                                 </a:t>
            </a:r>
            <a:endParaRPr/>
          </a:p>
        </p:txBody>
      </p:sp>
      <p:sp>
        <p:nvSpPr>
          <p:cNvPr id="7064" name="Google Shape;7064;p131"/>
          <p:cNvSpPr/>
          <p:nvPr/>
        </p:nvSpPr>
        <p:spPr>
          <a:xfrm>
            <a:off x="612125" y="3656175"/>
            <a:ext cx="18009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공지사항 </a:t>
            </a:r>
            <a:endParaRPr/>
          </a:p>
        </p:txBody>
      </p:sp>
      <p:sp>
        <p:nvSpPr>
          <p:cNvPr id="7065" name="Google Shape;7065;p131"/>
          <p:cNvSpPr/>
          <p:nvPr/>
        </p:nvSpPr>
        <p:spPr>
          <a:xfrm>
            <a:off x="612125" y="4140661"/>
            <a:ext cx="18009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자유게시판</a:t>
            </a:r>
            <a:endParaRPr/>
          </a:p>
        </p:txBody>
      </p:sp>
      <p:pic>
        <p:nvPicPr>
          <p:cNvPr id="7066" name="Google Shape;7066;p131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2692557" y="4074100"/>
            <a:ext cx="7698006" cy="2713829"/>
          </a:xfrm>
          <a:prstGeom prst="rect">
            <a:avLst/>
          </a:prstGeom>
          <a:noFill/>
          <a:ln>
            <a:noFill/>
          </a:ln>
        </p:spPr>
      </p:pic>
      <p:sp>
        <p:nvSpPr>
          <p:cNvPr id="7067" name="Google Shape;7067;p131"/>
          <p:cNvSpPr/>
          <p:nvPr/>
        </p:nvSpPr>
        <p:spPr>
          <a:xfrm>
            <a:off x="2551600" y="3069925"/>
            <a:ext cx="8015100" cy="523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8" name="Google Shape;7068;p131"/>
          <p:cNvSpPr/>
          <p:nvPr/>
        </p:nvSpPr>
        <p:spPr>
          <a:xfrm>
            <a:off x="2685401" y="3141500"/>
            <a:ext cx="7771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자유게시글 1 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69" name="Google Shape;7069;p131"/>
          <p:cNvSpPr/>
          <p:nvPr/>
        </p:nvSpPr>
        <p:spPr>
          <a:xfrm>
            <a:off x="2685401" y="3141500"/>
            <a:ext cx="1268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7070" name="Google Shape;7070;p131"/>
          <p:cNvSpPr/>
          <p:nvPr/>
        </p:nvSpPr>
        <p:spPr>
          <a:xfrm>
            <a:off x="2685401" y="3598700"/>
            <a:ext cx="38862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관리자</a:t>
            </a:r>
            <a:endParaRPr/>
          </a:p>
        </p:txBody>
      </p:sp>
      <p:sp>
        <p:nvSpPr>
          <p:cNvPr id="7071" name="Google Shape;7071;p131"/>
          <p:cNvSpPr/>
          <p:nvPr/>
        </p:nvSpPr>
        <p:spPr>
          <a:xfrm>
            <a:off x="2685401" y="3598700"/>
            <a:ext cx="1268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</a:t>
            </a:r>
            <a:endParaRPr/>
          </a:p>
        </p:txBody>
      </p:sp>
      <p:sp>
        <p:nvSpPr>
          <p:cNvPr id="7072" name="Google Shape;7072;p131"/>
          <p:cNvSpPr/>
          <p:nvPr/>
        </p:nvSpPr>
        <p:spPr>
          <a:xfrm>
            <a:off x="6632538" y="3598700"/>
            <a:ext cx="38253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</a:t>
            </a:r>
            <a:endParaRPr b="1"/>
          </a:p>
        </p:txBody>
      </p:sp>
      <p:sp>
        <p:nvSpPr>
          <p:cNvPr id="7073" name="Google Shape;7073;p131"/>
          <p:cNvSpPr/>
          <p:nvPr/>
        </p:nvSpPr>
        <p:spPr>
          <a:xfrm>
            <a:off x="6632538" y="3598700"/>
            <a:ext cx="1268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작성날짜  </a:t>
            </a:r>
            <a:endParaRPr/>
          </a:p>
        </p:txBody>
      </p:sp>
      <p:sp>
        <p:nvSpPr>
          <p:cNvPr id="7074" name="Google Shape;7074;p131"/>
          <p:cNvSpPr txBox="1"/>
          <p:nvPr/>
        </p:nvSpPr>
        <p:spPr>
          <a:xfrm>
            <a:off x="2821244" y="3069927"/>
            <a:ext cx="3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7075" name="Google Shape;7075;p131"/>
          <p:cNvSpPr txBox="1"/>
          <p:nvPr/>
        </p:nvSpPr>
        <p:spPr>
          <a:xfrm>
            <a:off x="2821244" y="4591415"/>
            <a:ext cx="3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⑤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7076" name="Google Shape;7076;p131"/>
          <p:cNvSpPr/>
          <p:nvPr/>
        </p:nvSpPr>
        <p:spPr>
          <a:xfrm>
            <a:off x="8847612" y="8677350"/>
            <a:ext cx="9612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 / 수정</a:t>
            </a:r>
            <a:endParaRPr sz="1100"/>
          </a:p>
        </p:txBody>
      </p:sp>
      <p:sp>
        <p:nvSpPr>
          <p:cNvPr id="7077" name="Google Shape;7077;p131"/>
          <p:cNvSpPr txBox="1"/>
          <p:nvPr/>
        </p:nvSpPr>
        <p:spPr>
          <a:xfrm>
            <a:off x="8641598" y="8403927"/>
            <a:ext cx="3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⑦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7078" name="Google Shape;7078;p131"/>
          <p:cNvSpPr txBox="1"/>
          <p:nvPr/>
        </p:nvSpPr>
        <p:spPr>
          <a:xfrm>
            <a:off x="2821244" y="3527127"/>
            <a:ext cx="3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7079" name="Google Shape;7079;p131"/>
          <p:cNvSpPr txBox="1"/>
          <p:nvPr/>
        </p:nvSpPr>
        <p:spPr>
          <a:xfrm>
            <a:off x="6637067" y="3571152"/>
            <a:ext cx="3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④</a:t>
            </a:r>
            <a:endParaRPr b="1" sz="1500"/>
          </a:p>
        </p:txBody>
      </p:sp>
      <p:sp>
        <p:nvSpPr>
          <p:cNvPr id="7080" name="Google Shape;7080;p131"/>
          <p:cNvSpPr txBox="1"/>
          <p:nvPr/>
        </p:nvSpPr>
        <p:spPr>
          <a:xfrm>
            <a:off x="2932503" y="4912975"/>
            <a:ext cx="68994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7081" name="Google Shape;7081;p131"/>
          <p:cNvSpPr txBox="1"/>
          <p:nvPr/>
        </p:nvSpPr>
        <p:spPr>
          <a:xfrm>
            <a:off x="9147194" y="2271300"/>
            <a:ext cx="38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7082" name="Google Shape;7082;p131"/>
          <p:cNvSpPr/>
          <p:nvPr/>
        </p:nvSpPr>
        <p:spPr>
          <a:xfrm>
            <a:off x="9988719" y="8677350"/>
            <a:ext cx="5562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취소</a:t>
            </a:r>
            <a:endParaRPr sz="1200"/>
          </a:p>
        </p:txBody>
      </p:sp>
      <p:sp>
        <p:nvSpPr>
          <p:cNvPr id="7083" name="Google Shape;7083;p131"/>
          <p:cNvSpPr txBox="1"/>
          <p:nvPr/>
        </p:nvSpPr>
        <p:spPr>
          <a:xfrm>
            <a:off x="9845809" y="8403927"/>
            <a:ext cx="3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  <p:cxnSp>
        <p:nvCxnSpPr>
          <p:cNvPr id="7084" name="Google Shape;7084;p131"/>
          <p:cNvCxnSpPr/>
          <p:nvPr/>
        </p:nvCxnSpPr>
        <p:spPr>
          <a:xfrm>
            <a:off x="2564925" y="2930175"/>
            <a:ext cx="79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5" name="Google Shape;7085;p131"/>
          <p:cNvSpPr/>
          <p:nvPr/>
        </p:nvSpPr>
        <p:spPr>
          <a:xfrm>
            <a:off x="9460590" y="2477056"/>
            <a:ext cx="98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진행 회원 메인화면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- 프로젝트가 진행 중인 회원의 메인화면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내 프로젝트 홈 (메인 화면)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내 프로젝트 홈</a:t>
            </a:r>
            <a:endParaRPr sz="1500"/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내 프로젝트 홈 페이지로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진행중인 프로젝트</a:t>
            </a:r>
            <a:endParaRPr sz="1500"/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진행중인 프로젝트 목록을 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진행중인 프로젝트 목록</a:t>
            </a:r>
            <a:endParaRPr sz="1500"/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진행중인 해당 프로젝트 홈으로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완료된 프로젝트  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완료된 프로젝트 목록을 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완료된 프로젝트 목록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완료된 프로젝트 홈으로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01" name="Google Shape;401;p2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4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내 프로젝트 홈</a:t>
            </a:r>
            <a:endParaRPr sz="1600"/>
          </a:p>
        </p:txBody>
      </p:sp>
      <p:sp>
        <p:nvSpPr>
          <p:cNvPr id="403" name="Google Shape;403;p24"/>
          <p:cNvSpPr txBox="1"/>
          <p:nvPr/>
        </p:nvSpPr>
        <p:spPr>
          <a:xfrm>
            <a:off x="2560500" y="5323834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완료된 프로젝트</a:t>
            </a:r>
            <a:endParaRPr sz="1600"/>
          </a:p>
        </p:txBody>
      </p:sp>
      <p:sp>
        <p:nvSpPr>
          <p:cNvPr id="404" name="Google Shape;404;p24"/>
          <p:cNvSpPr/>
          <p:nvPr/>
        </p:nvSpPr>
        <p:spPr>
          <a:xfrm>
            <a:off x="2558025" y="3756422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2558025" y="3223063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진행중인 프로젝트</a:t>
            </a:r>
            <a:endParaRPr sz="1600"/>
          </a:p>
        </p:txBody>
      </p:sp>
      <p:sp>
        <p:nvSpPr>
          <p:cNvPr id="406" name="Google Shape;406;p24"/>
          <p:cNvSpPr txBox="1"/>
          <p:nvPr/>
        </p:nvSpPr>
        <p:spPr>
          <a:xfrm>
            <a:off x="2737794" y="3791328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진행중인 프로젝트 제목1</a:t>
            </a:r>
            <a:endParaRPr b="1"/>
          </a:p>
        </p:txBody>
      </p:sp>
      <p:sp>
        <p:nvSpPr>
          <p:cNvPr id="407" name="Google Shape;407;p24"/>
          <p:cNvSpPr txBox="1"/>
          <p:nvPr/>
        </p:nvSpPr>
        <p:spPr>
          <a:xfrm>
            <a:off x="2760900" y="4373601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30%</a:t>
            </a:r>
            <a:endParaRPr sz="1200"/>
          </a:p>
        </p:txBody>
      </p:sp>
      <p:sp>
        <p:nvSpPr>
          <p:cNvPr id="408" name="Google Shape;408;p24"/>
          <p:cNvSpPr/>
          <p:nvPr/>
        </p:nvSpPr>
        <p:spPr>
          <a:xfrm>
            <a:off x="4181175" y="4489413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4181175" y="4490613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 txBox="1"/>
          <p:nvPr/>
        </p:nvSpPr>
        <p:spPr>
          <a:xfrm>
            <a:off x="2754031" y="4075200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2022-11-22 ~ 2022-01-14</a:t>
            </a:r>
            <a:endParaRPr sz="1200"/>
          </a:p>
        </p:txBody>
      </p:sp>
      <p:sp>
        <p:nvSpPr>
          <p:cNvPr id="411" name="Google Shape;411;p24"/>
          <p:cNvSpPr/>
          <p:nvPr/>
        </p:nvSpPr>
        <p:spPr>
          <a:xfrm>
            <a:off x="2560491" y="5836859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 txBox="1"/>
          <p:nvPr/>
        </p:nvSpPr>
        <p:spPr>
          <a:xfrm>
            <a:off x="2740260" y="5871765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완료된 프로젝트 제목3</a:t>
            </a:r>
            <a:endParaRPr b="1"/>
          </a:p>
        </p:txBody>
      </p:sp>
      <p:sp>
        <p:nvSpPr>
          <p:cNvPr id="413" name="Google Shape;413;p24"/>
          <p:cNvSpPr txBox="1"/>
          <p:nvPr/>
        </p:nvSpPr>
        <p:spPr>
          <a:xfrm>
            <a:off x="2763366" y="6454038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100%</a:t>
            </a:r>
            <a:endParaRPr sz="1200"/>
          </a:p>
        </p:txBody>
      </p:sp>
      <p:sp>
        <p:nvSpPr>
          <p:cNvPr id="414" name="Google Shape;414;p24"/>
          <p:cNvSpPr/>
          <p:nvPr/>
        </p:nvSpPr>
        <p:spPr>
          <a:xfrm>
            <a:off x="4183641" y="6569850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2756497" y="6155637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2022-11-22 ~ 2022-01-14</a:t>
            </a:r>
            <a:endParaRPr sz="1200"/>
          </a:p>
        </p:txBody>
      </p:sp>
      <p:sp>
        <p:nvSpPr>
          <p:cNvPr id="416" name="Google Shape;416;p24"/>
          <p:cNvSpPr/>
          <p:nvPr/>
        </p:nvSpPr>
        <p:spPr>
          <a:xfrm>
            <a:off x="2560491" y="7010831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2740260" y="7045736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완료된 프로젝트 제목2</a:t>
            </a:r>
            <a:endParaRPr b="1"/>
          </a:p>
        </p:txBody>
      </p:sp>
      <p:sp>
        <p:nvSpPr>
          <p:cNvPr id="418" name="Google Shape;418;p24"/>
          <p:cNvSpPr txBox="1"/>
          <p:nvPr/>
        </p:nvSpPr>
        <p:spPr>
          <a:xfrm>
            <a:off x="2763366" y="7628009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100%</a:t>
            </a:r>
            <a:endParaRPr sz="1200"/>
          </a:p>
        </p:txBody>
      </p:sp>
      <p:sp>
        <p:nvSpPr>
          <p:cNvPr id="419" name="Google Shape;419;p24"/>
          <p:cNvSpPr/>
          <p:nvPr/>
        </p:nvSpPr>
        <p:spPr>
          <a:xfrm>
            <a:off x="4183641" y="7743822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 txBox="1"/>
          <p:nvPr/>
        </p:nvSpPr>
        <p:spPr>
          <a:xfrm>
            <a:off x="2756497" y="7329608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2022-06-10 ~ 2022-08-05</a:t>
            </a:r>
            <a:endParaRPr sz="1200"/>
          </a:p>
        </p:txBody>
      </p:sp>
      <p:sp>
        <p:nvSpPr>
          <p:cNvPr id="421" name="Google Shape;421;p24"/>
          <p:cNvSpPr/>
          <p:nvPr/>
        </p:nvSpPr>
        <p:spPr>
          <a:xfrm>
            <a:off x="2560491" y="8209383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 txBox="1"/>
          <p:nvPr/>
        </p:nvSpPr>
        <p:spPr>
          <a:xfrm>
            <a:off x="2740260" y="8244289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완료된 프로젝트 제목1</a:t>
            </a:r>
            <a:endParaRPr b="1"/>
          </a:p>
        </p:txBody>
      </p:sp>
      <p:sp>
        <p:nvSpPr>
          <p:cNvPr id="423" name="Google Shape;423;p24"/>
          <p:cNvSpPr txBox="1"/>
          <p:nvPr/>
        </p:nvSpPr>
        <p:spPr>
          <a:xfrm>
            <a:off x="2763366" y="8826561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100%</a:t>
            </a:r>
            <a:endParaRPr sz="1200"/>
          </a:p>
        </p:txBody>
      </p:sp>
      <p:sp>
        <p:nvSpPr>
          <p:cNvPr id="424" name="Google Shape;424;p24"/>
          <p:cNvSpPr/>
          <p:nvPr/>
        </p:nvSpPr>
        <p:spPr>
          <a:xfrm>
            <a:off x="4183641" y="8942374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2760422" y="8548386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2022-01-22 ~ 2022-02-29</a:t>
            </a:r>
            <a:endParaRPr sz="1200"/>
          </a:p>
        </p:txBody>
      </p:sp>
      <p:sp>
        <p:nvSpPr>
          <p:cNvPr id="426" name="Google Shape;426;p24"/>
          <p:cNvSpPr txBox="1"/>
          <p:nvPr/>
        </p:nvSpPr>
        <p:spPr>
          <a:xfrm>
            <a:off x="4520197" y="144441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2386597" y="304461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428" name="Google Shape;428;p24"/>
          <p:cNvSpPr txBox="1"/>
          <p:nvPr/>
        </p:nvSpPr>
        <p:spPr>
          <a:xfrm>
            <a:off x="2306472" y="523419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429" name="Google Shape;429;p24"/>
          <p:cNvSpPr txBox="1"/>
          <p:nvPr/>
        </p:nvSpPr>
        <p:spPr>
          <a:xfrm>
            <a:off x="2499697" y="3741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2487470" y="585338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cxnSp>
        <p:nvCxnSpPr>
          <p:cNvPr id="431" name="Google Shape;431;p24"/>
          <p:cNvCxnSpPr/>
          <p:nvPr/>
        </p:nvCxnSpPr>
        <p:spPr>
          <a:xfrm>
            <a:off x="1464825" y="30288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4"/>
          <p:cNvCxnSpPr/>
          <p:nvPr/>
        </p:nvCxnSpPr>
        <p:spPr>
          <a:xfrm>
            <a:off x="1391100" y="5189363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3" name="Google Shape;433;p24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434" name="Google Shape;434;p24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35" name="Google Shape;43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24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437" name="Google Shape;43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24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439" name="Google Shape;439;p24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r>
              <a:rPr lang="ko" sz="1200"/>
              <a:t>내 프로젝트 홈</a:t>
            </a:r>
            <a:endParaRPr sz="1200"/>
          </a:p>
        </p:txBody>
      </p:sp>
      <p:sp>
        <p:nvSpPr>
          <p:cNvPr id="443" name="Google Shape;443;p24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445" name="Google Shape;445;p24"/>
          <p:cNvSpPr txBox="1"/>
          <p:nvPr/>
        </p:nvSpPr>
        <p:spPr>
          <a:xfrm>
            <a:off x="2310400" y="249456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9" name="Shape 7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0" name="Google Shape;7090;p132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1" name="Google Shape;7091;p132"/>
          <p:cNvSpPr/>
          <p:nvPr/>
        </p:nvSpPr>
        <p:spPr>
          <a:xfrm>
            <a:off x="612675" y="47464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FAQ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92" name="Google Shape;7092;p13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관리자 메인 - 고객센터 관리(문의접수 메인)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소메뉴 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“문의 접수 조회 페이지”,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“이용자 경고 관리 조회 페이지”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“FAQ 목록”으로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검색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접수제목, 이용자명을 통해 특정 내역을 검색할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정렬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회원 권한별(기업/일반) / 접수 유형별 / 시간순 / 답변상태별 정렬이 가능하다.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추가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관리자는 추가 버튼을 누르면, 새로운 접수 내용을 등록할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접수글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접수글을 클릭하면, 상세내용을 볼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 답변 상태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관리자의 답변유무에 따라 미답변 / 답변완료 상태로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삭제 버튼을 누르면, 해당 접수는 삭제 처리된다.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93" name="Google Shape;7093;p13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" sz="2566">
                <a:latin typeface="Malgun Gothic"/>
                <a:ea typeface="Malgun Gothic"/>
                <a:cs typeface="Malgun Gothic"/>
                <a:sym typeface="Malgun Gothic"/>
              </a:rPr>
              <a:t>5. [관리자] 고객센터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문의 접수 메인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4" name="Google Shape;7094;p132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95" name="Google Shape;7095;p132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6" name="Google Shape;7096;p132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	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고객센터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7" name="Google Shape;7097;p132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98" name="Google Shape;7098;p132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7099" name="Google Shape;7099;p132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고객센터 관리	▽</a:t>
            </a:r>
            <a:endParaRPr/>
          </a:p>
        </p:txBody>
      </p:sp>
      <p:sp>
        <p:nvSpPr>
          <p:cNvPr id="7100" name="Google Shape;7100;p132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7101" name="Google Shape;7101;p132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2" name="Google Shape;7102;p132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패널티 내역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03" name="Google Shape;7103;p132"/>
          <p:cNvSpPr txBox="1"/>
          <p:nvPr/>
        </p:nvSpPr>
        <p:spPr>
          <a:xfrm>
            <a:off x="2674174" y="5387537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    이용자명          접수된 제목    	       이용 질문 		2022-12-26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04" name="Google Shape;7104;p132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△</a:t>
            </a:r>
            <a:endParaRPr/>
          </a:p>
        </p:txBody>
      </p:sp>
      <p:sp>
        <p:nvSpPr>
          <p:cNvPr id="7105" name="Google Shape;7105;p132"/>
          <p:cNvSpPr/>
          <p:nvPr/>
        </p:nvSpPr>
        <p:spPr>
          <a:xfrm>
            <a:off x="2647625" y="7366250"/>
            <a:ext cx="5827800" cy="50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6" name="Google Shape;7106;p132"/>
          <p:cNvSpPr/>
          <p:nvPr/>
        </p:nvSpPr>
        <p:spPr>
          <a:xfrm>
            <a:off x="616650" y="4228634"/>
            <a:ext cx="18111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문의 접수</a:t>
            </a:r>
            <a:endParaRPr/>
          </a:p>
        </p:txBody>
      </p:sp>
      <p:sp>
        <p:nvSpPr>
          <p:cNvPr id="7107" name="Google Shape;7107;p132"/>
          <p:cNvSpPr txBox="1"/>
          <p:nvPr/>
        </p:nvSpPr>
        <p:spPr>
          <a:xfrm>
            <a:off x="156639" y="4510350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</a:t>
            </a:r>
            <a:endParaRPr sz="1600"/>
          </a:p>
        </p:txBody>
      </p:sp>
      <p:sp>
        <p:nvSpPr>
          <p:cNvPr id="7108" name="Google Shape;7108;p132"/>
          <p:cNvSpPr/>
          <p:nvPr/>
        </p:nvSpPr>
        <p:spPr>
          <a:xfrm>
            <a:off x="613950" y="5752286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109" name="Google Shape;7109;p132"/>
          <p:cNvSpPr/>
          <p:nvPr/>
        </p:nvSpPr>
        <p:spPr>
          <a:xfrm>
            <a:off x="448875" y="4160930"/>
            <a:ext cx="2083200" cy="167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0" name="Google Shape;7110;p132"/>
          <p:cNvCxnSpPr/>
          <p:nvPr/>
        </p:nvCxnSpPr>
        <p:spPr>
          <a:xfrm>
            <a:off x="2664795" y="3867354"/>
            <a:ext cx="828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1" name="Google Shape;7111;p132"/>
          <p:cNvCxnSpPr/>
          <p:nvPr/>
        </p:nvCxnSpPr>
        <p:spPr>
          <a:xfrm flipH="1" rot="10800000">
            <a:off x="2659744" y="4550985"/>
            <a:ext cx="83649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2" name="Google Shape;7112;p132"/>
          <p:cNvCxnSpPr/>
          <p:nvPr/>
        </p:nvCxnSpPr>
        <p:spPr>
          <a:xfrm flipH="1" rot="10800000">
            <a:off x="2664795" y="5257116"/>
            <a:ext cx="832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3" name="Google Shape;7113;p132"/>
          <p:cNvSpPr txBox="1"/>
          <p:nvPr/>
        </p:nvSpPr>
        <p:spPr>
          <a:xfrm>
            <a:off x="2572473" y="3394450"/>
            <a:ext cx="836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No     작성자	 	  제목		        접수 유형	             접수 날짜             답변 상태            삭제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14" name="Google Shape;7114;p132"/>
          <p:cNvSpPr txBox="1"/>
          <p:nvPr/>
        </p:nvSpPr>
        <p:spPr>
          <a:xfrm>
            <a:off x="2674174" y="4016963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   이용자명          접수된 제목          이용자 질문 		2022-12-26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115" name="Google Shape;7115;p132"/>
          <p:cNvCxnSpPr/>
          <p:nvPr/>
        </p:nvCxnSpPr>
        <p:spPr>
          <a:xfrm>
            <a:off x="2647615" y="5935647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6" name="Google Shape;7116;p132"/>
          <p:cNvSpPr/>
          <p:nvPr/>
        </p:nvSpPr>
        <p:spPr>
          <a:xfrm>
            <a:off x="4137675" y="2973665"/>
            <a:ext cx="1010100" cy="32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정렬▼</a:t>
            </a:r>
            <a:endParaRPr sz="1200"/>
          </a:p>
        </p:txBody>
      </p:sp>
      <p:sp>
        <p:nvSpPr>
          <p:cNvPr id="7117" name="Google Shape;7117;p132"/>
          <p:cNvSpPr/>
          <p:nvPr/>
        </p:nvSpPr>
        <p:spPr>
          <a:xfrm>
            <a:off x="2660805" y="2398600"/>
            <a:ext cx="6920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검색</a:t>
            </a:r>
            <a:endParaRPr/>
          </a:p>
        </p:txBody>
      </p:sp>
      <p:pic>
        <p:nvPicPr>
          <p:cNvPr id="7118" name="Google Shape;7118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619" y="2448814"/>
            <a:ext cx="39473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9" name="Google Shape;7119;p132"/>
          <p:cNvSpPr/>
          <p:nvPr/>
        </p:nvSpPr>
        <p:spPr>
          <a:xfrm>
            <a:off x="8644066" y="4009313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답변 완료</a:t>
            </a:r>
            <a:endParaRPr sz="1200"/>
          </a:p>
        </p:txBody>
      </p:sp>
      <p:sp>
        <p:nvSpPr>
          <p:cNvPr id="7120" name="Google Shape;7120;p132"/>
          <p:cNvSpPr/>
          <p:nvPr/>
        </p:nvSpPr>
        <p:spPr>
          <a:xfrm>
            <a:off x="8644066" y="4710703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미답변</a:t>
            </a:r>
            <a:endParaRPr sz="1200"/>
          </a:p>
        </p:txBody>
      </p:sp>
      <p:sp>
        <p:nvSpPr>
          <p:cNvPr id="7121" name="Google Shape;7121;p132"/>
          <p:cNvSpPr/>
          <p:nvPr/>
        </p:nvSpPr>
        <p:spPr>
          <a:xfrm>
            <a:off x="8644066" y="5379887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답변완료</a:t>
            </a:r>
            <a:endParaRPr sz="1200"/>
          </a:p>
        </p:txBody>
      </p:sp>
      <p:cxnSp>
        <p:nvCxnSpPr>
          <p:cNvPr id="7122" name="Google Shape;7122;p132"/>
          <p:cNvCxnSpPr/>
          <p:nvPr/>
        </p:nvCxnSpPr>
        <p:spPr>
          <a:xfrm>
            <a:off x="2647615" y="6587039"/>
            <a:ext cx="83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3" name="Google Shape;7123;p132"/>
          <p:cNvSpPr/>
          <p:nvPr/>
        </p:nvSpPr>
        <p:spPr>
          <a:xfrm>
            <a:off x="8644066" y="6040546"/>
            <a:ext cx="11157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미답변</a:t>
            </a:r>
            <a:endParaRPr sz="1200"/>
          </a:p>
        </p:txBody>
      </p:sp>
      <p:sp>
        <p:nvSpPr>
          <p:cNvPr id="7124" name="Google Shape;7124;p132"/>
          <p:cNvSpPr/>
          <p:nvPr/>
        </p:nvSpPr>
        <p:spPr>
          <a:xfrm>
            <a:off x="8651711" y="6736196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답변완료</a:t>
            </a:r>
            <a:endParaRPr sz="1200"/>
          </a:p>
        </p:txBody>
      </p:sp>
      <p:cxnSp>
        <p:nvCxnSpPr>
          <p:cNvPr id="7125" name="Google Shape;7125;p132"/>
          <p:cNvCxnSpPr/>
          <p:nvPr/>
        </p:nvCxnSpPr>
        <p:spPr>
          <a:xfrm>
            <a:off x="2659744" y="7261369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6" name="Google Shape;7126;p132"/>
          <p:cNvCxnSpPr/>
          <p:nvPr/>
        </p:nvCxnSpPr>
        <p:spPr>
          <a:xfrm>
            <a:off x="2664795" y="7935700"/>
            <a:ext cx="832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7" name="Google Shape;7127;p132"/>
          <p:cNvSpPr txBox="1"/>
          <p:nvPr/>
        </p:nvSpPr>
        <p:spPr>
          <a:xfrm>
            <a:off x="6481628" y="7935700"/>
            <a:ext cx="9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&lt;1 | </a:t>
            </a:r>
            <a:r>
              <a:rPr b="1" lang="ko"/>
              <a:t>2</a:t>
            </a:r>
            <a:r>
              <a:rPr lang="ko"/>
              <a:t> | 3&gt;</a:t>
            </a:r>
            <a:endParaRPr/>
          </a:p>
        </p:txBody>
      </p:sp>
      <p:sp>
        <p:nvSpPr>
          <p:cNvPr id="7128" name="Google Shape;7128;p132"/>
          <p:cNvSpPr txBox="1"/>
          <p:nvPr/>
        </p:nvSpPr>
        <p:spPr>
          <a:xfrm>
            <a:off x="2674174" y="4718353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    이용자명          접수된 제목             이용 불편 		2022-12-26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29" name="Google Shape;7129;p132"/>
          <p:cNvSpPr txBox="1"/>
          <p:nvPr/>
        </p:nvSpPr>
        <p:spPr>
          <a:xfrm>
            <a:off x="2674174" y="6048196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   이용자명          접수된 제목             이용 질문 		2022-12-26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30" name="Google Shape;7130;p132"/>
          <p:cNvSpPr txBox="1"/>
          <p:nvPr/>
        </p:nvSpPr>
        <p:spPr>
          <a:xfrm>
            <a:off x="2674174" y="6736511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   이용자명          접수된 제목             이용 질문 		2022-12-26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31" name="Google Shape;7131;p132"/>
          <p:cNvSpPr txBox="1"/>
          <p:nvPr/>
        </p:nvSpPr>
        <p:spPr>
          <a:xfrm>
            <a:off x="2674174" y="7395466"/>
            <a:ext cx="58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   이용자명          접수된 제목             	     기타 		2022-12-26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132" name="Google Shape;7132;p132"/>
          <p:cNvGrpSpPr/>
          <p:nvPr/>
        </p:nvGrpSpPr>
        <p:grpSpPr>
          <a:xfrm>
            <a:off x="10176693" y="4702917"/>
            <a:ext cx="444290" cy="431100"/>
            <a:chOff x="13990432" y="8394429"/>
            <a:chExt cx="456900" cy="431100"/>
          </a:xfrm>
        </p:grpSpPr>
        <p:sp>
          <p:nvSpPr>
            <p:cNvPr id="7133" name="Google Shape;7133;p13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134" name="Google Shape;7134;p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35" name="Google Shape;7135;p132"/>
          <p:cNvGrpSpPr/>
          <p:nvPr/>
        </p:nvGrpSpPr>
        <p:grpSpPr>
          <a:xfrm>
            <a:off x="10182924" y="5372100"/>
            <a:ext cx="444290" cy="431100"/>
            <a:chOff x="13990432" y="8394429"/>
            <a:chExt cx="456900" cy="431100"/>
          </a:xfrm>
        </p:grpSpPr>
        <p:sp>
          <p:nvSpPr>
            <p:cNvPr id="7136" name="Google Shape;7136;p13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137" name="Google Shape;7137;p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38" name="Google Shape;7138;p132"/>
          <p:cNvGrpSpPr/>
          <p:nvPr/>
        </p:nvGrpSpPr>
        <p:grpSpPr>
          <a:xfrm>
            <a:off x="10161533" y="4001527"/>
            <a:ext cx="444290" cy="431100"/>
            <a:chOff x="13990432" y="8394429"/>
            <a:chExt cx="456900" cy="431100"/>
          </a:xfrm>
        </p:grpSpPr>
        <p:sp>
          <p:nvSpPr>
            <p:cNvPr id="7139" name="Google Shape;7139;p13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140" name="Google Shape;7140;p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41" name="Google Shape;7141;p132"/>
          <p:cNvGrpSpPr/>
          <p:nvPr/>
        </p:nvGrpSpPr>
        <p:grpSpPr>
          <a:xfrm>
            <a:off x="10213243" y="6032758"/>
            <a:ext cx="444290" cy="431100"/>
            <a:chOff x="13990432" y="8394429"/>
            <a:chExt cx="456900" cy="431100"/>
          </a:xfrm>
        </p:grpSpPr>
        <p:sp>
          <p:nvSpPr>
            <p:cNvPr id="7142" name="Google Shape;7142;p13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143" name="Google Shape;7143;p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44" name="Google Shape;7144;p132"/>
          <p:cNvGrpSpPr/>
          <p:nvPr/>
        </p:nvGrpSpPr>
        <p:grpSpPr>
          <a:xfrm>
            <a:off x="10213234" y="6721072"/>
            <a:ext cx="444290" cy="431100"/>
            <a:chOff x="13990432" y="8394429"/>
            <a:chExt cx="456900" cy="431100"/>
          </a:xfrm>
        </p:grpSpPr>
        <p:sp>
          <p:nvSpPr>
            <p:cNvPr id="7145" name="Google Shape;7145;p13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146" name="Google Shape;7146;p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47" name="Google Shape;7147;p132"/>
          <p:cNvGrpSpPr/>
          <p:nvPr/>
        </p:nvGrpSpPr>
        <p:grpSpPr>
          <a:xfrm>
            <a:off x="10228394" y="7380026"/>
            <a:ext cx="444290" cy="431100"/>
            <a:chOff x="13990432" y="8394429"/>
            <a:chExt cx="456900" cy="431100"/>
          </a:xfrm>
        </p:grpSpPr>
        <p:sp>
          <p:nvSpPr>
            <p:cNvPr id="7148" name="Google Shape;7148;p13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149" name="Google Shape;7149;p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50" name="Google Shape;7150;p132"/>
          <p:cNvSpPr/>
          <p:nvPr/>
        </p:nvSpPr>
        <p:spPr>
          <a:xfrm>
            <a:off x="8644086" y="7390796"/>
            <a:ext cx="1115700" cy="415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답변완료</a:t>
            </a:r>
            <a:endParaRPr sz="1200"/>
          </a:p>
        </p:txBody>
      </p:sp>
      <p:cxnSp>
        <p:nvCxnSpPr>
          <p:cNvPr id="7151" name="Google Shape;7151;p132"/>
          <p:cNvCxnSpPr/>
          <p:nvPr/>
        </p:nvCxnSpPr>
        <p:spPr>
          <a:xfrm>
            <a:off x="2664795" y="3333954"/>
            <a:ext cx="828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2" name="Google Shape;7152;p132"/>
          <p:cNvSpPr txBox="1"/>
          <p:nvPr/>
        </p:nvSpPr>
        <p:spPr>
          <a:xfrm>
            <a:off x="2663975" y="2942375"/>
            <a:ext cx="13737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문의 접수 내역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53" name="Google Shape;7153;p132"/>
          <p:cNvSpPr txBox="1"/>
          <p:nvPr/>
        </p:nvSpPr>
        <p:spPr>
          <a:xfrm>
            <a:off x="3642875" y="2382188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</a:t>
            </a:r>
            <a:endParaRPr sz="1600"/>
          </a:p>
        </p:txBody>
      </p:sp>
      <p:sp>
        <p:nvSpPr>
          <p:cNvPr id="7154" name="Google Shape;7154;p132"/>
          <p:cNvSpPr txBox="1"/>
          <p:nvPr/>
        </p:nvSpPr>
        <p:spPr>
          <a:xfrm>
            <a:off x="8403150" y="7853577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 sz="1600"/>
          </a:p>
        </p:txBody>
      </p:sp>
      <p:sp>
        <p:nvSpPr>
          <p:cNvPr id="7155" name="Google Shape;7155;p132"/>
          <p:cNvSpPr txBox="1"/>
          <p:nvPr/>
        </p:nvSpPr>
        <p:spPr>
          <a:xfrm>
            <a:off x="2336175" y="7431038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</a:t>
            </a:r>
            <a:endParaRPr sz="1600"/>
          </a:p>
        </p:txBody>
      </p:sp>
      <p:sp>
        <p:nvSpPr>
          <p:cNvPr id="7156" name="Google Shape;7156;p132"/>
          <p:cNvSpPr/>
          <p:nvPr/>
        </p:nvSpPr>
        <p:spPr>
          <a:xfrm>
            <a:off x="8590661" y="7316195"/>
            <a:ext cx="1216800" cy="60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7" name="Google Shape;7157;p132"/>
          <p:cNvSpPr/>
          <p:nvPr/>
        </p:nvSpPr>
        <p:spPr>
          <a:xfrm>
            <a:off x="10067177" y="7300398"/>
            <a:ext cx="786000" cy="60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8" name="Google Shape;7158;p132"/>
          <p:cNvSpPr txBox="1"/>
          <p:nvPr/>
        </p:nvSpPr>
        <p:spPr>
          <a:xfrm>
            <a:off x="9891477" y="7821448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7159" name="Google Shape;7159;p132"/>
          <p:cNvSpPr/>
          <p:nvPr/>
        </p:nvSpPr>
        <p:spPr>
          <a:xfrm>
            <a:off x="9968566" y="2934859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0" name="Google Shape;7160;p132"/>
          <p:cNvSpPr/>
          <p:nvPr/>
        </p:nvSpPr>
        <p:spPr>
          <a:xfrm>
            <a:off x="9900777" y="2883429"/>
            <a:ext cx="1010100" cy="50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1" name="Google Shape;7161;p132"/>
          <p:cNvSpPr txBox="1"/>
          <p:nvPr/>
        </p:nvSpPr>
        <p:spPr>
          <a:xfrm>
            <a:off x="5147763" y="2919488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7162" name="Google Shape;7162;p132"/>
          <p:cNvSpPr txBox="1"/>
          <p:nvPr/>
        </p:nvSpPr>
        <p:spPr>
          <a:xfrm>
            <a:off x="9496675" y="2888864"/>
            <a:ext cx="394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 sz="16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6" name="Shape 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7" name="Google Shape;7167;p133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8" name="Google Shape;7168;p133"/>
          <p:cNvSpPr/>
          <p:nvPr/>
        </p:nvSpPr>
        <p:spPr>
          <a:xfrm>
            <a:off x="2909450" y="3143250"/>
            <a:ext cx="7624200" cy="657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9" name="Google Shape;7169;p133"/>
          <p:cNvSpPr txBox="1"/>
          <p:nvPr/>
        </p:nvSpPr>
        <p:spPr>
          <a:xfrm>
            <a:off x="3194046" y="4815848"/>
            <a:ext cx="715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내용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	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	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170" name="Google Shape;7170;p13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관리자 메인 - 고객센터 관리(문의 접수 상세보기)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상세내용에서는 제목, 작성자명, 문의유형, 작성날짜, 내용</a:t>
            </a:r>
            <a:r>
              <a:rPr lang="ko" sz="1500">
                <a:solidFill>
                  <a:schemeClr val="dk1"/>
                </a:solidFill>
              </a:rPr>
              <a:t>을</a:t>
            </a:r>
            <a:r>
              <a:rPr lang="ko" sz="1500">
                <a:solidFill>
                  <a:schemeClr val="dk1"/>
                </a:solidFill>
              </a:rPr>
              <a:t> 볼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문의유형 중 “신고”의 경우, 문의사유와 신고할 대상도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문의접수 메인화면으로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수정 /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수정 / 삭제 버튼을 클릭 시. 해당 게시글을 수정 /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 답변 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현재 게시글의 답변 수를 확인할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⑤ 답변 수정 / 삭제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답변 작성자는 본인이 작성한 답변을 수정, 삭제할 수 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 답변 등록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게시글에 답변 작성내용을 작성하고 답변등록 버튼 클릭시 답변이 등록된다.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⑦ 신고된 이용자 경고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관리자가 모든 검토를 완료한 후 작성자가 신고할 대상에 대한 경고 처리할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이용자가 입력한 데이터를 기반으로 자동 신고 처리된다.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71" name="Google Shape;7171;p13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" sz="2566">
                <a:latin typeface="Malgun Gothic"/>
                <a:ea typeface="Malgun Gothic"/>
                <a:cs typeface="Malgun Gothic"/>
                <a:sym typeface="Malgun Gothic"/>
              </a:rPr>
              <a:t>5. [관리자] 고객센터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문의 접수 상세보기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2" name="Google Shape;7172;p133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73" name="Google Shape;7173;p133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4" name="Google Shape;7174;p133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	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고객센터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5" name="Google Shape;7175;p133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76" name="Google Shape;7176;p133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7177" name="Google Shape;7177;p133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▽</a:t>
            </a:r>
            <a:endParaRPr/>
          </a:p>
        </p:txBody>
      </p:sp>
      <p:sp>
        <p:nvSpPr>
          <p:cNvPr id="7178" name="Google Shape;7178;p133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7179" name="Google Shape;7179;p133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0" name="Google Shape;7180;p133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△</a:t>
            </a:r>
            <a:endParaRPr/>
          </a:p>
        </p:txBody>
      </p:sp>
      <p:cxnSp>
        <p:nvCxnSpPr>
          <p:cNvPr id="7181" name="Google Shape;7181;p133"/>
          <p:cNvCxnSpPr/>
          <p:nvPr/>
        </p:nvCxnSpPr>
        <p:spPr>
          <a:xfrm>
            <a:off x="3194043" y="6290996"/>
            <a:ext cx="71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2" name="Google Shape;7182;p133"/>
          <p:cNvSpPr txBox="1"/>
          <p:nvPr/>
        </p:nvSpPr>
        <p:spPr>
          <a:xfrm>
            <a:off x="3196953" y="6443453"/>
            <a:ext cx="7158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답변 </a:t>
            </a:r>
            <a:r>
              <a:rPr b="1" lang="ko">
                <a:solidFill>
                  <a:srgbClr val="FF0000"/>
                </a:solidFill>
              </a:rPr>
              <a:t>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7183" name="Google Shape;7183;p133"/>
          <p:cNvSpPr/>
          <p:nvPr/>
        </p:nvSpPr>
        <p:spPr>
          <a:xfrm>
            <a:off x="3174692" y="8147248"/>
            <a:ext cx="7158000" cy="132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4" name="Google Shape;7184;p133"/>
          <p:cNvSpPr/>
          <p:nvPr/>
        </p:nvSpPr>
        <p:spPr>
          <a:xfrm>
            <a:off x="9064000" y="8918648"/>
            <a:ext cx="89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답변등록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85" name="Google Shape;7185;p133"/>
          <p:cNvCxnSpPr/>
          <p:nvPr/>
        </p:nvCxnSpPr>
        <p:spPr>
          <a:xfrm>
            <a:off x="3194043" y="6824396"/>
            <a:ext cx="71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6" name="Google Shape;7186;p133"/>
          <p:cNvSpPr txBox="1"/>
          <p:nvPr/>
        </p:nvSpPr>
        <p:spPr>
          <a:xfrm>
            <a:off x="3380178" y="6925525"/>
            <a:ext cx="10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관리자1</a:t>
            </a:r>
            <a:endParaRPr/>
          </a:p>
        </p:txBody>
      </p:sp>
      <p:sp>
        <p:nvSpPr>
          <p:cNvPr id="7187" name="Google Shape;7187;p133"/>
          <p:cNvSpPr/>
          <p:nvPr/>
        </p:nvSpPr>
        <p:spPr>
          <a:xfrm>
            <a:off x="4271700" y="6925525"/>
            <a:ext cx="48681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해당 접수글에 대한 답변 내용</a:t>
            </a:r>
            <a:endParaRPr/>
          </a:p>
        </p:txBody>
      </p:sp>
      <p:sp>
        <p:nvSpPr>
          <p:cNvPr id="7188" name="Google Shape;7188;p133"/>
          <p:cNvSpPr txBox="1"/>
          <p:nvPr/>
        </p:nvSpPr>
        <p:spPr>
          <a:xfrm>
            <a:off x="3892586" y="8373323"/>
            <a:ext cx="49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답변 작성 내용 …</a:t>
            </a:r>
            <a:endParaRPr/>
          </a:p>
        </p:txBody>
      </p:sp>
      <p:sp>
        <p:nvSpPr>
          <p:cNvPr id="7189" name="Google Shape;7189;p133"/>
          <p:cNvSpPr txBox="1"/>
          <p:nvPr/>
        </p:nvSpPr>
        <p:spPr>
          <a:xfrm>
            <a:off x="3411975" y="726230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7190" name="Google Shape;7190;p133"/>
          <p:cNvCxnSpPr/>
          <p:nvPr/>
        </p:nvCxnSpPr>
        <p:spPr>
          <a:xfrm>
            <a:off x="3163454" y="7556166"/>
            <a:ext cx="71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1" name="Google Shape;7191;p133"/>
          <p:cNvSpPr/>
          <p:nvPr/>
        </p:nvSpPr>
        <p:spPr>
          <a:xfrm>
            <a:off x="9838971" y="6960095"/>
            <a:ext cx="336300" cy="323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7192" name="Google Shape;7192;p133"/>
          <p:cNvSpPr txBox="1"/>
          <p:nvPr/>
        </p:nvSpPr>
        <p:spPr>
          <a:xfrm>
            <a:off x="9827735" y="6780025"/>
            <a:ext cx="3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x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7193" name="Google Shape;7193;p133"/>
          <p:cNvSpPr/>
          <p:nvPr/>
        </p:nvSpPr>
        <p:spPr>
          <a:xfrm>
            <a:off x="9439708" y="6940821"/>
            <a:ext cx="336300" cy="338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7194" name="Google Shape;7194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9699" y="6928397"/>
            <a:ext cx="336449" cy="3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95" name="Google Shape;7195;p133"/>
          <p:cNvSpPr/>
          <p:nvPr/>
        </p:nvSpPr>
        <p:spPr>
          <a:xfrm>
            <a:off x="9412050" y="2699550"/>
            <a:ext cx="1011900" cy="369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목록으로</a:t>
            </a:r>
            <a:endParaRPr/>
          </a:p>
        </p:txBody>
      </p:sp>
      <p:sp>
        <p:nvSpPr>
          <p:cNvPr id="7196" name="Google Shape;7196;p133"/>
          <p:cNvSpPr txBox="1"/>
          <p:nvPr/>
        </p:nvSpPr>
        <p:spPr>
          <a:xfrm>
            <a:off x="9110934" y="2676450"/>
            <a:ext cx="39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7197" name="Google Shape;7197;p133"/>
          <p:cNvSpPr txBox="1"/>
          <p:nvPr/>
        </p:nvSpPr>
        <p:spPr>
          <a:xfrm>
            <a:off x="2797239" y="2818234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8" name="Google Shape;7198;p133"/>
          <p:cNvSpPr txBox="1"/>
          <p:nvPr/>
        </p:nvSpPr>
        <p:spPr>
          <a:xfrm>
            <a:off x="8389593" y="5739996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9" name="Google Shape;7199;p133"/>
          <p:cNvSpPr txBox="1"/>
          <p:nvPr/>
        </p:nvSpPr>
        <p:spPr>
          <a:xfrm>
            <a:off x="2964886" y="6400508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7200" name="Google Shape;7200;p133"/>
          <p:cNvSpPr txBox="1"/>
          <p:nvPr/>
        </p:nvSpPr>
        <p:spPr>
          <a:xfrm>
            <a:off x="9074036" y="7209533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7201" name="Google Shape;7201;p133"/>
          <p:cNvSpPr/>
          <p:nvPr/>
        </p:nvSpPr>
        <p:spPr>
          <a:xfrm>
            <a:off x="9346000" y="6873527"/>
            <a:ext cx="899400" cy="50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2" name="Google Shape;7202;p133"/>
          <p:cNvSpPr txBox="1"/>
          <p:nvPr/>
        </p:nvSpPr>
        <p:spPr>
          <a:xfrm>
            <a:off x="8752508" y="8626199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7203" name="Google Shape;7203;p133"/>
          <p:cNvSpPr/>
          <p:nvPr/>
        </p:nvSpPr>
        <p:spPr>
          <a:xfrm>
            <a:off x="7942800" y="5777125"/>
            <a:ext cx="814200" cy="336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경고</a:t>
            </a:r>
            <a:endParaRPr b="1" sz="1300"/>
          </a:p>
        </p:txBody>
      </p:sp>
      <p:sp>
        <p:nvSpPr>
          <p:cNvPr id="7204" name="Google Shape;7204;p133"/>
          <p:cNvSpPr txBox="1"/>
          <p:nvPr/>
        </p:nvSpPr>
        <p:spPr>
          <a:xfrm>
            <a:off x="2602414" y="2810584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7205" name="Google Shape;7205;p133"/>
          <p:cNvSpPr/>
          <p:nvPr/>
        </p:nvSpPr>
        <p:spPr>
          <a:xfrm>
            <a:off x="8772700" y="5700200"/>
            <a:ext cx="1664400" cy="50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6" name="Google Shape;7206;p133"/>
          <p:cNvSpPr txBox="1"/>
          <p:nvPr/>
        </p:nvSpPr>
        <p:spPr>
          <a:xfrm>
            <a:off x="8785518" y="5339058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7207" name="Google Shape;7207;p133"/>
          <p:cNvSpPr/>
          <p:nvPr/>
        </p:nvSpPr>
        <p:spPr>
          <a:xfrm>
            <a:off x="8854260" y="5771745"/>
            <a:ext cx="68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8" name="Google Shape;7208;p133"/>
          <p:cNvSpPr/>
          <p:nvPr/>
        </p:nvSpPr>
        <p:spPr>
          <a:xfrm>
            <a:off x="9628254" y="5766983"/>
            <a:ext cx="68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9" name="Google Shape;7209;p133"/>
          <p:cNvSpPr txBox="1"/>
          <p:nvPr/>
        </p:nvSpPr>
        <p:spPr>
          <a:xfrm>
            <a:off x="7942793" y="5339058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7210" name="Google Shape;7210;p133"/>
          <p:cNvSpPr/>
          <p:nvPr/>
        </p:nvSpPr>
        <p:spPr>
          <a:xfrm>
            <a:off x="612675" y="47464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FAQ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11" name="Google Shape;7211;p133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패널티 내역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12" name="Google Shape;7212;p133"/>
          <p:cNvSpPr/>
          <p:nvPr/>
        </p:nvSpPr>
        <p:spPr>
          <a:xfrm>
            <a:off x="616650" y="4228634"/>
            <a:ext cx="18111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문의 접수</a:t>
            </a:r>
            <a:endParaRPr/>
          </a:p>
        </p:txBody>
      </p:sp>
      <p:sp>
        <p:nvSpPr>
          <p:cNvPr id="7213" name="Google Shape;7213;p133"/>
          <p:cNvSpPr/>
          <p:nvPr/>
        </p:nvSpPr>
        <p:spPr>
          <a:xfrm>
            <a:off x="613950" y="5752286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214" name="Google Shape;7214;p133"/>
          <p:cNvSpPr/>
          <p:nvPr/>
        </p:nvSpPr>
        <p:spPr>
          <a:xfrm>
            <a:off x="2988875" y="3202245"/>
            <a:ext cx="3724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문의 제목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15" name="Google Shape;7215;p133"/>
          <p:cNvSpPr/>
          <p:nvPr/>
        </p:nvSpPr>
        <p:spPr>
          <a:xfrm>
            <a:off x="2988875" y="3202245"/>
            <a:ext cx="12159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7216" name="Google Shape;7216;p133"/>
          <p:cNvSpPr/>
          <p:nvPr/>
        </p:nvSpPr>
        <p:spPr>
          <a:xfrm>
            <a:off x="2988875" y="3659448"/>
            <a:ext cx="3724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신고</a:t>
            </a:r>
            <a:endParaRPr/>
          </a:p>
        </p:txBody>
      </p:sp>
      <p:sp>
        <p:nvSpPr>
          <p:cNvPr id="7217" name="Google Shape;7217;p133"/>
          <p:cNvSpPr/>
          <p:nvPr/>
        </p:nvSpPr>
        <p:spPr>
          <a:xfrm>
            <a:off x="2988875" y="3659448"/>
            <a:ext cx="12159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문의유형</a:t>
            </a:r>
            <a:endParaRPr/>
          </a:p>
        </p:txBody>
      </p:sp>
      <p:sp>
        <p:nvSpPr>
          <p:cNvPr id="7218" name="Google Shape;7218;p133"/>
          <p:cNvSpPr/>
          <p:nvPr/>
        </p:nvSpPr>
        <p:spPr>
          <a:xfrm>
            <a:off x="6771629" y="3659448"/>
            <a:ext cx="3665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비방 및 욕설</a:t>
            </a:r>
            <a:endParaRPr b="1"/>
          </a:p>
        </p:txBody>
      </p:sp>
      <p:sp>
        <p:nvSpPr>
          <p:cNvPr id="7219" name="Google Shape;7219;p133"/>
          <p:cNvSpPr/>
          <p:nvPr/>
        </p:nvSpPr>
        <p:spPr>
          <a:xfrm>
            <a:off x="6771629" y="3659448"/>
            <a:ext cx="12159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문의사유  </a:t>
            </a:r>
            <a:endParaRPr/>
          </a:p>
        </p:txBody>
      </p:sp>
      <p:sp>
        <p:nvSpPr>
          <p:cNvPr id="7220" name="Google Shape;7220;p133"/>
          <p:cNvSpPr/>
          <p:nvPr/>
        </p:nvSpPr>
        <p:spPr>
          <a:xfrm>
            <a:off x="6771629" y="3202245"/>
            <a:ext cx="3665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이용자1</a:t>
            </a:r>
            <a:endParaRPr b="1"/>
          </a:p>
        </p:txBody>
      </p:sp>
      <p:sp>
        <p:nvSpPr>
          <p:cNvPr id="7221" name="Google Shape;7221;p133"/>
          <p:cNvSpPr/>
          <p:nvPr/>
        </p:nvSpPr>
        <p:spPr>
          <a:xfrm>
            <a:off x="6771629" y="3202245"/>
            <a:ext cx="12159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작성자</a:t>
            </a:r>
            <a:endParaRPr/>
          </a:p>
        </p:txBody>
      </p:sp>
      <p:sp>
        <p:nvSpPr>
          <p:cNvPr id="7222" name="Google Shape;7222;p133"/>
          <p:cNvSpPr/>
          <p:nvPr/>
        </p:nvSpPr>
        <p:spPr>
          <a:xfrm>
            <a:off x="2988875" y="4116650"/>
            <a:ext cx="3724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이용자 2</a:t>
            </a:r>
            <a:endParaRPr/>
          </a:p>
        </p:txBody>
      </p:sp>
      <p:sp>
        <p:nvSpPr>
          <p:cNvPr id="7223" name="Google Shape;7223;p133"/>
          <p:cNvSpPr/>
          <p:nvPr/>
        </p:nvSpPr>
        <p:spPr>
          <a:xfrm>
            <a:off x="2988875" y="4116650"/>
            <a:ext cx="12159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신고할 대상</a:t>
            </a:r>
            <a:endParaRPr/>
          </a:p>
        </p:txBody>
      </p:sp>
      <p:sp>
        <p:nvSpPr>
          <p:cNvPr id="7224" name="Google Shape;7224;p133"/>
          <p:cNvSpPr/>
          <p:nvPr/>
        </p:nvSpPr>
        <p:spPr>
          <a:xfrm>
            <a:off x="6771629" y="4116650"/>
            <a:ext cx="3665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2022-12-08</a:t>
            </a:r>
            <a:endParaRPr b="1"/>
          </a:p>
        </p:txBody>
      </p:sp>
      <p:sp>
        <p:nvSpPr>
          <p:cNvPr id="7225" name="Google Shape;7225;p133"/>
          <p:cNvSpPr/>
          <p:nvPr/>
        </p:nvSpPr>
        <p:spPr>
          <a:xfrm>
            <a:off x="6771629" y="4116650"/>
            <a:ext cx="12159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작성날짜  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9" name="Shape 7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0" name="Google Shape;7230;p134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1" name="Google Shape;7231;p134"/>
          <p:cNvSpPr/>
          <p:nvPr/>
        </p:nvSpPr>
        <p:spPr>
          <a:xfrm>
            <a:off x="612675" y="47464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FAQ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32" name="Google Shape;7232;p13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관리자 메인 - 고객센터 관리(문의 등록 / 수정하기)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문의 접수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제목을 입력/ 수정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문의 유형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문의 유형을 선택해 접수할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게시글의 상세내용을 작성 /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등록 /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필수항목이 입력 되어있다면 게시글을 등록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취소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작성한 내용을 취소할 수 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233" name="Google Shape;7233;p13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" sz="2566">
                <a:latin typeface="Malgun Gothic"/>
                <a:ea typeface="Malgun Gothic"/>
                <a:cs typeface="Malgun Gothic"/>
                <a:sym typeface="Malgun Gothic"/>
              </a:rPr>
              <a:t>5. [관리자] 고객센터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문의 등록 / 수정하기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4" name="Google Shape;7234;p134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35" name="Google Shape;7235;p134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6" name="Google Shape;7236;p134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	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고객센터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7" name="Google Shape;7237;p134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38" name="Google Shape;7238;p134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7239" name="Google Shape;7239;p134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고객센터 관리	▽</a:t>
            </a:r>
            <a:endParaRPr/>
          </a:p>
        </p:txBody>
      </p:sp>
      <p:sp>
        <p:nvSpPr>
          <p:cNvPr id="7240" name="Google Shape;7240;p134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7241" name="Google Shape;7241;p134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2" name="Google Shape;7242;p134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패널티 내역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43" name="Google Shape;7243;p134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△</a:t>
            </a:r>
            <a:endParaRPr/>
          </a:p>
        </p:txBody>
      </p:sp>
      <p:sp>
        <p:nvSpPr>
          <p:cNvPr id="7244" name="Google Shape;7244;p134"/>
          <p:cNvSpPr/>
          <p:nvPr/>
        </p:nvSpPr>
        <p:spPr>
          <a:xfrm>
            <a:off x="616650" y="4228634"/>
            <a:ext cx="18111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문의 접수</a:t>
            </a:r>
            <a:endParaRPr/>
          </a:p>
        </p:txBody>
      </p:sp>
      <p:sp>
        <p:nvSpPr>
          <p:cNvPr id="7245" name="Google Shape;7245;p134"/>
          <p:cNvSpPr/>
          <p:nvPr/>
        </p:nvSpPr>
        <p:spPr>
          <a:xfrm>
            <a:off x="613950" y="5752286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246" name="Google Shape;7246;p134"/>
          <p:cNvSpPr/>
          <p:nvPr/>
        </p:nvSpPr>
        <p:spPr>
          <a:xfrm>
            <a:off x="2531675" y="2993725"/>
            <a:ext cx="83187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7" name="Google Shape;7247;p134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2677975" y="4021524"/>
            <a:ext cx="7989399" cy="32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8" name="Google Shape;7248;p134"/>
          <p:cNvSpPr/>
          <p:nvPr/>
        </p:nvSpPr>
        <p:spPr>
          <a:xfrm>
            <a:off x="9734602" y="2538975"/>
            <a:ext cx="11370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7249" name="Google Shape;7249;p134"/>
          <p:cNvSpPr/>
          <p:nvPr/>
        </p:nvSpPr>
        <p:spPr>
          <a:xfrm>
            <a:off x="2670559" y="3065300"/>
            <a:ext cx="80661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</a:t>
            </a:r>
            <a:r>
              <a:rPr b="1" lang="ko">
                <a:solidFill>
                  <a:schemeClr val="dk1"/>
                </a:solidFill>
              </a:rPr>
              <a:t>문의 제목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250" name="Google Shape;7250;p134"/>
          <p:cNvSpPr/>
          <p:nvPr/>
        </p:nvSpPr>
        <p:spPr>
          <a:xfrm>
            <a:off x="2670541" y="3065300"/>
            <a:ext cx="1316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7251" name="Google Shape;7251;p134"/>
          <p:cNvSpPr/>
          <p:nvPr/>
        </p:nvSpPr>
        <p:spPr>
          <a:xfrm>
            <a:off x="2670559" y="3522500"/>
            <a:ext cx="80661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이용 질문</a:t>
            </a:r>
            <a:endParaRPr/>
          </a:p>
        </p:txBody>
      </p:sp>
      <p:sp>
        <p:nvSpPr>
          <p:cNvPr id="7252" name="Google Shape;7252;p134"/>
          <p:cNvSpPr/>
          <p:nvPr/>
        </p:nvSpPr>
        <p:spPr>
          <a:xfrm>
            <a:off x="2670541" y="3522500"/>
            <a:ext cx="1316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문의유형</a:t>
            </a:r>
            <a:endParaRPr/>
          </a:p>
        </p:txBody>
      </p:sp>
      <p:sp>
        <p:nvSpPr>
          <p:cNvPr id="7253" name="Google Shape;7253;p134"/>
          <p:cNvSpPr txBox="1"/>
          <p:nvPr/>
        </p:nvSpPr>
        <p:spPr>
          <a:xfrm>
            <a:off x="2742093" y="3024645"/>
            <a:ext cx="3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7254" name="Google Shape;7254;p134"/>
          <p:cNvSpPr txBox="1"/>
          <p:nvPr/>
        </p:nvSpPr>
        <p:spPr>
          <a:xfrm>
            <a:off x="2811526" y="4591415"/>
            <a:ext cx="3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⑥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7255" name="Google Shape;7255;p134"/>
          <p:cNvSpPr/>
          <p:nvPr/>
        </p:nvSpPr>
        <p:spPr>
          <a:xfrm>
            <a:off x="8926526" y="7686750"/>
            <a:ext cx="1137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수정</a:t>
            </a:r>
            <a:endParaRPr/>
          </a:p>
        </p:txBody>
      </p:sp>
      <p:sp>
        <p:nvSpPr>
          <p:cNvPr id="7256" name="Google Shape;7256;p134"/>
          <p:cNvSpPr txBox="1"/>
          <p:nvPr/>
        </p:nvSpPr>
        <p:spPr>
          <a:xfrm>
            <a:off x="8852201" y="7413327"/>
            <a:ext cx="3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7257" name="Google Shape;7257;p134"/>
          <p:cNvSpPr txBox="1"/>
          <p:nvPr/>
        </p:nvSpPr>
        <p:spPr>
          <a:xfrm>
            <a:off x="2742093" y="3481845"/>
            <a:ext cx="3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7258" name="Google Shape;7258;p134"/>
          <p:cNvSpPr txBox="1"/>
          <p:nvPr/>
        </p:nvSpPr>
        <p:spPr>
          <a:xfrm>
            <a:off x="2926997" y="4912975"/>
            <a:ext cx="7160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7259" name="Google Shape;7259;p134"/>
          <p:cNvSpPr txBox="1"/>
          <p:nvPr/>
        </p:nvSpPr>
        <p:spPr>
          <a:xfrm>
            <a:off x="9376935" y="2499900"/>
            <a:ext cx="40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7260" name="Google Shape;7260;p134"/>
          <p:cNvSpPr/>
          <p:nvPr/>
        </p:nvSpPr>
        <p:spPr>
          <a:xfrm>
            <a:off x="10250316" y="7686750"/>
            <a:ext cx="5772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7261" name="Google Shape;7261;p134"/>
          <p:cNvSpPr txBox="1"/>
          <p:nvPr/>
        </p:nvSpPr>
        <p:spPr>
          <a:xfrm>
            <a:off x="10101996" y="7413327"/>
            <a:ext cx="32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⑨</a:t>
            </a:r>
            <a:endParaRPr b="1" sz="1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5" name="Shape 7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Google Shape;7266;p135"/>
          <p:cNvSpPr/>
          <p:nvPr/>
        </p:nvSpPr>
        <p:spPr>
          <a:xfrm>
            <a:off x="613950" y="5752286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267" name="Google Shape;7267;p135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8" name="Google Shape;7268;p135"/>
          <p:cNvSpPr/>
          <p:nvPr/>
        </p:nvSpPr>
        <p:spPr>
          <a:xfrm>
            <a:off x="2639300" y="5919625"/>
            <a:ext cx="7420800" cy="4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9" name="Google Shape;7269;p13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관리자 메인 - 고객센터 관리(이용자 경고 관리 메인)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검색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이용자를 검색 및 조회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정렬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회원 권한별 / 경고 상태별 / 시간순 정렬을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경고 내역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경고 목록에선 이용자명, 경고 상태, 경고 횟수, 부여날짜를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수정 /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이용자에 대한 경고 조치를 수정 및 삭제할 수 있다.</a:t>
            </a:r>
            <a:endParaRPr sz="1500"/>
          </a:p>
        </p:txBody>
      </p:sp>
      <p:sp>
        <p:nvSpPr>
          <p:cNvPr id="7270" name="Google Shape;7270;p135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71" name="Google Shape;7271;p135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2" name="Google Shape;7272;p135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	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고객센터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3" name="Google Shape;7273;p135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74" name="Google Shape;7274;p135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7275" name="Google Shape;7275;p135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▽</a:t>
            </a:r>
            <a:endParaRPr/>
          </a:p>
        </p:txBody>
      </p:sp>
      <p:sp>
        <p:nvSpPr>
          <p:cNvPr id="7276" name="Google Shape;7276;p135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7277" name="Google Shape;7277;p135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8" name="Google Shape;7278;p135"/>
          <p:cNvCxnSpPr/>
          <p:nvPr/>
        </p:nvCxnSpPr>
        <p:spPr>
          <a:xfrm>
            <a:off x="2664795" y="3867354"/>
            <a:ext cx="828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9" name="Google Shape;7279;p135"/>
          <p:cNvCxnSpPr/>
          <p:nvPr/>
        </p:nvCxnSpPr>
        <p:spPr>
          <a:xfrm flipH="1" rot="10800000">
            <a:off x="2659744" y="5084385"/>
            <a:ext cx="83649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0" name="Google Shape;7280;p135"/>
          <p:cNvCxnSpPr/>
          <p:nvPr/>
        </p:nvCxnSpPr>
        <p:spPr>
          <a:xfrm flipH="1" rot="10800000">
            <a:off x="2664795" y="5790516"/>
            <a:ext cx="8323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1" name="Google Shape;7281;p135"/>
          <p:cNvSpPr txBox="1"/>
          <p:nvPr/>
        </p:nvSpPr>
        <p:spPr>
          <a:xfrm>
            <a:off x="2572473" y="3394450"/>
            <a:ext cx="836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No    이용자명	           </a:t>
            </a:r>
            <a:r>
              <a:rPr lang="ko">
                <a:solidFill>
                  <a:schemeClr val="dk1"/>
                </a:solidFill>
              </a:rPr>
              <a:t>	패널티 상태</a:t>
            </a:r>
            <a:r>
              <a:rPr lang="ko">
                <a:solidFill>
                  <a:schemeClr val="dk1"/>
                </a:solidFill>
              </a:rPr>
              <a:t>	         경고 횟수                        부여 날짜          	   수정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82" name="Google Shape;7282;p135"/>
          <p:cNvSpPr txBox="1"/>
          <p:nvPr/>
        </p:nvSpPr>
        <p:spPr>
          <a:xfrm>
            <a:off x="2674175" y="4550375"/>
            <a:ext cx="7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3    이용자명                     이용 정지 14일   	             6회    	                 2022-12-26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283" name="Google Shape;7283;p135"/>
          <p:cNvCxnSpPr/>
          <p:nvPr/>
        </p:nvCxnSpPr>
        <p:spPr>
          <a:xfrm>
            <a:off x="2647615" y="6469047"/>
            <a:ext cx="83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4" name="Google Shape;7284;p135"/>
          <p:cNvSpPr/>
          <p:nvPr/>
        </p:nvSpPr>
        <p:spPr>
          <a:xfrm>
            <a:off x="4518675" y="2973665"/>
            <a:ext cx="1010100" cy="32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정렬▼</a:t>
            </a:r>
            <a:endParaRPr sz="1200"/>
          </a:p>
        </p:txBody>
      </p:sp>
      <p:sp>
        <p:nvSpPr>
          <p:cNvPr id="7285" name="Google Shape;7285;p135"/>
          <p:cNvSpPr/>
          <p:nvPr/>
        </p:nvSpPr>
        <p:spPr>
          <a:xfrm>
            <a:off x="2660805" y="2398600"/>
            <a:ext cx="6920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검색</a:t>
            </a:r>
            <a:endParaRPr/>
          </a:p>
        </p:txBody>
      </p:sp>
      <p:pic>
        <p:nvPicPr>
          <p:cNvPr id="7286" name="Google Shape;728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619" y="2448814"/>
            <a:ext cx="39473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87" name="Google Shape;7287;p135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이용자 경고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88" name="Google Shape;7288;p135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△</a:t>
            </a:r>
            <a:endParaRPr/>
          </a:p>
        </p:txBody>
      </p:sp>
      <p:sp>
        <p:nvSpPr>
          <p:cNvPr id="7289" name="Google Shape;7289;p135"/>
          <p:cNvSpPr/>
          <p:nvPr/>
        </p:nvSpPr>
        <p:spPr>
          <a:xfrm>
            <a:off x="616650" y="4731452"/>
            <a:ext cx="18111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이용자 경고</a:t>
            </a:r>
            <a:endParaRPr/>
          </a:p>
        </p:txBody>
      </p:sp>
      <p:sp>
        <p:nvSpPr>
          <p:cNvPr id="7290" name="Google Shape;7290;p135"/>
          <p:cNvSpPr txBox="1"/>
          <p:nvPr/>
        </p:nvSpPr>
        <p:spPr>
          <a:xfrm>
            <a:off x="6452054" y="6533550"/>
            <a:ext cx="10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b="1" lang="ko"/>
              <a:t>1</a:t>
            </a:r>
            <a:r>
              <a:rPr lang="ko"/>
              <a:t> | 2 | 3&gt;</a:t>
            </a:r>
            <a:endParaRPr/>
          </a:p>
        </p:txBody>
      </p:sp>
      <p:cxnSp>
        <p:nvCxnSpPr>
          <p:cNvPr id="7291" name="Google Shape;7291;p135"/>
          <p:cNvCxnSpPr/>
          <p:nvPr/>
        </p:nvCxnSpPr>
        <p:spPr>
          <a:xfrm>
            <a:off x="2664795" y="3333954"/>
            <a:ext cx="8288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2" name="Google Shape;7292;p135"/>
          <p:cNvSpPr txBox="1"/>
          <p:nvPr/>
        </p:nvSpPr>
        <p:spPr>
          <a:xfrm>
            <a:off x="2663975" y="2942375"/>
            <a:ext cx="15951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패널티</a:t>
            </a:r>
            <a:r>
              <a:rPr lang="ko">
                <a:solidFill>
                  <a:schemeClr val="dk1"/>
                </a:solidFill>
              </a:rPr>
              <a:t> 내역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3" name="Google Shape;7293;p135"/>
          <p:cNvGrpSpPr/>
          <p:nvPr/>
        </p:nvGrpSpPr>
        <p:grpSpPr>
          <a:xfrm>
            <a:off x="10098677" y="4534926"/>
            <a:ext cx="444290" cy="431100"/>
            <a:chOff x="9885399" y="7518429"/>
            <a:chExt cx="456900" cy="431100"/>
          </a:xfrm>
        </p:grpSpPr>
        <p:sp>
          <p:nvSpPr>
            <p:cNvPr id="7294" name="Google Shape;7294;p13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295" name="Google Shape;7295;p1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96" name="Google Shape;7296;p135"/>
          <p:cNvSpPr txBox="1"/>
          <p:nvPr/>
        </p:nvSpPr>
        <p:spPr>
          <a:xfrm>
            <a:off x="2674175" y="5236175"/>
            <a:ext cx="7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    이용자명                     이용 정지 30일   	             9회    	                 2022-12-26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97" name="Google Shape;7297;p135"/>
          <p:cNvGrpSpPr/>
          <p:nvPr/>
        </p:nvGrpSpPr>
        <p:grpSpPr>
          <a:xfrm>
            <a:off x="10098677" y="5220726"/>
            <a:ext cx="444290" cy="431100"/>
            <a:chOff x="9885399" y="7518429"/>
            <a:chExt cx="456900" cy="431100"/>
          </a:xfrm>
        </p:grpSpPr>
        <p:sp>
          <p:nvSpPr>
            <p:cNvPr id="7298" name="Google Shape;7298;p13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299" name="Google Shape;7299;p1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00" name="Google Shape;7300;p135"/>
          <p:cNvSpPr txBox="1"/>
          <p:nvPr/>
        </p:nvSpPr>
        <p:spPr>
          <a:xfrm>
            <a:off x="2673043" y="5931788"/>
            <a:ext cx="7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    이용자명                     이용 정지   7일   	             3회    	                 2022-12-26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01" name="Google Shape;7301;p135"/>
          <p:cNvGrpSpPr/>
          <p:nvPr/>
        </p:nvGrpSpPr>
        <p:grpSpPr>
          <a:xfrm>
            <a:off x="10098677" y="5916339"/>
            <a:ext cx="444290" cy="431100"/>
            <a:chOff x="9885399" y="7518429"/>
            <a:chExt cx="456900" cy="431100"/>
          </a:xfrm>
        </p:grpSpPr>
        <p:sp>
          <p:nvSpPr>
            <p:cNvPr id="7302" name="Google Shape;7302;p13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303" name="Google Shape;7303;p1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04" name="Google Shape;7304;p13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" sz="2566">
                <a:latin typeface="Malgun Gothic"/>
                <a:ea typeface="Malgun Gothic"/>
                <a:cs typeface="Malgun Gothic"/>
                <a:sym typeface="Malgun Gothic"/>
              </a:rPr>
              <a:t>5. [관리자] 고객센터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이용자 경고 관리 메인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05" name="Google Shape;7305;p135"/>
          <p:cNvCxnSpPr/>
          <p:nvPr/>
        </p:nvCxnSpPr>
        <p:spPr>
          <a:xfrm flipH="1" rot="10800000">
            <a:off x="2687453" y="4472348"/>
            <a:ext cx="83649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6" name="Google Shape;7306;p135"/>
          <p:cNvSpPr txBox="1"/>
          <p:nvPr/>
        </p:nvSpPr>
        <p:spPr>
          <a:xfrm>
            <a:off x="2701884" y="3938338"/>
            <a:ext cx="7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    이용자명                       	    -                                   0회                     	      -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7307" name="Google Shape;7307;p135"/>
          <p:cNvGrpSpPr/>
          <p:nvPr/>
        </p:nvGrpSpPr>
        <p:grpSpPr>
          <a:xfrm>
            <a:off x="10098677" y="3922889"/>
            <a:ext cx="444290" cy="431100"/>
            <a:chOff x="9885399" y="7518429"/>
            <a:chExt cx="456900" cy="431100"/>
          </a:xfrm>
        </p:grpSpPr>
        <p:sp>
          <p:nvSpPr>
            <p:cNvPr id="7308" name="Google Shape;7308;p135"/>
            <p:cNvSpPr/>
            <p:nvPr/>
          </p:nvSpPr>
          <p:spPr>
            <a:xfrm>
              <a:off x="9885399" y="7518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7309" name="Google Shape;7309;p1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35500" y="7555625"/>
              <a:ext cx="356700" cy="35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10" name="Google Shape;7310;p135"/>
          <p:cNvSpPr txBox="1"/>
          <p:nvPr/>
        </p:nvSpPr>
        <p:spPr>
          <a:xfrm>
            <a:off x="3711639" y="2361034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7311" name="Google Shape;7311;p135"/>
          <p:cNvSpPr txBox="1"/>
          <p:nvPr/>
        </p:nvSpPr>
        <p:spPr>
          <a:xfrm>
            <a:off x="5494821" y="2894434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7312" name="Google Shape;7312;p135"/>
          <p:cNvSpPr txBox="1"/>
          <p:nvPr/>
        </p:nvSpPr>
        <p:spPr>
          <a:xfrm>
            <a:off x="2327267" y="6157711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cxnSp>
        <p:nvCxnSpPr>
          <p:cNvPr id="7313" name="Google Shape;7313;p135"/>
          <p:cNvCxnSpPr>
            <a:stCxn id="7303" idx="2"/>
          </p:cNvCxnSpPr>
          <p:nvPr/>
        </p:nvCxnSpPr>
        <p:spPr>
          <a:xfrm flipH="1">
            <a:off x="10107223" y="6310235"/>
            <a:ext cx="213600" cy="69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4" name="Google Shape;7314;p135"/>
          <p:cNvSpPr txBox="1"/>
          <p:nvPr/>
        </p:nvSpPr>
        <p:spPr>
          <a:xfrm>
            <a:off x="9903890" y="6889129"/>
            <a:ext cx="4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7315" name="Google Shape;7315;p135"/>
          <p:cNvSpPr/>
          <p:nvPr/>
        </p:nvSpPr>
        <p:spPr>
          <a:xfrm>
            <a:off x="613950" y="5246209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316" name="Google Shape;7316;p135"/>
          <p:cNvSpPr/>
          <p:nvPr/>
        </p:nvSpPr>
        <p:spPr>
          <a:xfrm>
            <a:off x="612675" y="47464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FAQ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17" name="Google Shape;7317;p135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패널티 내역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18" name="Google Shape;7318;p135"/>
          <p:cNvSpPr/>
          <p:nvPr/>
        </p:nvSpPr>
        <p:spPr>
          <a:xfrm>
            <a:off x="616650" y="4228634"/>
            <a:ext cx="18111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문의 접수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2" name="Shape 7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3" name="Google Shape;7323;p136"/>
          <p:cNvSpPr/>
          <p:nvPr/>
        </p:nvSpPr>
        <p:spPr>
          <a:xfrm>
            <a:off x="613950" y="5752286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324" name="Google Shape;7324;p136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5" name="Google Shape;7325;p13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관리자 메인 - 고객센터 관리(FAQ 관리)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FAQ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FAQ를 관리할 수 있도록 페이지 이동 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작성하기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관리자는 해당 FAQ에 목록을 작성할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FAQ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관리자가 작성한 FAQ 목록이 보여진다.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해당 상세내용으로 이동하며 수정 및 삭제가 가능하다.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검색창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 제목 및 내용으로 키워드를 검색하여 특정 FAQ만 조회할 수 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326" name="Google Shape;7326;p136"/>
          <p:cNvSpPr txBox="1"/>
          <p:nvPr/>
        </p:nvSpPr>
        <p:spPr>
          <a:xfrm>
            <a:off x="820239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27" name="Google Shape;7327;p136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8" name="Google Shape;7328;p136"/>
          <p:cNvSpPr txBox="1"/>
          <p:nvPr/>
        </p:nvSpPr>
        <p:spPr>
          <a:xfrm>
            <a:off x="616650" y="2287825"/>
            <a:ext cx="18111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	</a:t>
            </a:r>
            <a:r>
              <a:rPr lang="ko">
                <a:solidFill>
                  <a:schemeClr val="dk1"/>
                </a:solidFill>
              </a:rPr>
              <a:t>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프로젝트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라운지 관리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고객센터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9" name="Google Shape;7329;p136"/>
          <p:cNvSpPr/>
          <p:nvPr/>
        </p:nvSpPr>
        <p:spPr>
          <a:xfrm>
            <a:off x="10193900" y="14191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30" name="Google Shape;7330;p136"/>
          <p:cNvSpPr txBox="1"/>
          <p:nvPr/>
        </p:nvSpPr>
        <p:spPr>
          <a:xfrm>
            <a:off x="8911150" y="158705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정보</a:t>
            </a:r>
            <a:endParaRPr sz="1200"/>
          </a:p>
        </p:txBody>
      </p:sp>
      <p:sp>
        <p:nvSpPr>
          <p:cNvPr id="7331" name="Google Shape;7331;p136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▽</a:t>
            </a:r>
            <a:endParaRPr/>
          </a:p>
        </p:txBody>
      </p:sp>
      <p:sp>
        <p:nvSpPr>
          <p:cNvPr id="7332" name="Google Shape;7332;p136"/>
          <p:cNvSpPr txBox="1"/>
          <p:nvPr/>
        </p:nvSpPr>
        <p:spPr>
          <a:xfrm>
            <a:off x="10208582" y="1573600"/>
            <a:ext cx="6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cxnSp>
        <p:nvCxnSpPr>
          <p:cNvPr id="7333" name="Google Shape;7333;p136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4" name="Google Shape;7334;p136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이용자 경고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35" name="Google Shape;7335;p136"/>
          <p:cNvSpPr/>
          <p:nvPr/>
        </p:nvSpPr>
        <p:spPr>
          <a:xfrm>
            <a:off x="616650" y="3695234"/>
            <a:ext cx="18111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고객센터 관리	△</a:t>
            </a:r>
            <a:endParaRPr/>
          </a:p>
        </p:txBody>
      </p:sp>
      <p:sp>
        <p:nvSpPr>
          <p:cNvPr id="7336" name="Google Shape;7336;p136"/>
          <p:cNvSpPr/>
          <p:nvPr/>
        </p:nvSpPr>
        <p:spPr>
          <a:xfrm>
            <a:off x="616650" y="4731452"/>
            <a:ext cx="1811100" cy="507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이용자 경고</a:t>
            </a:r>
            <a:endParaRPr/>
          </a:p>
        </p:txBody>
      </p:sp>
      <p:sp>
        <p:nvSpPr>
          <p:cNvPr id="7337" name="Google Shape;7337;p13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" sz="2566">
                <a:latin typeface="Malgun Gothic"/>
                <a:ea typeface="Malgun Gothic"/>
                <a:cs typeface="Malgun Gothic"/>
                <a:sym typeface="Malgun Gothic"/>
              </a:rPr>
              <a:t>5. [관리자] 고객센터 관리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8" name="Google Shape;7338;p136"/>
          <p:cNvSpPr/>
          <p:nvPr/>
        </p:nvSpPr>
        <p:spPr>
          <a:xfrm>
            <a:off x="613950" y="5246209"/>
            <a:ext cx="1800900" cy="49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데이터 항목 관리 ▽</a:t>
            </a:r>
            <a:endParaRPr/>
          </a:p>
        </p:txBody>
      </p:sp>
      <p:sp>
        <p:nvSpPr>
          <p:cNvPr id="7339" name="Google Shape;7339;p136"/>
          <p:cNvSpPr/>
          <p:nvPr/>
        </p:nvSpPr>
        <p:spPr>
          <a:xfrm>
            <a:off x="612675" y="4746450"/>
            <a:ext cx="1799700" cy="1010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신고 및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① FAQ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40" name="Google Shape;7340;p136"/>
          <p:cNvSpPr/>
          <p:nvPr/>
        </p:nvSpPr>
        <p:spPr>
          <a:xfrm>
            <a:off x="612675" y="4213050"/>
            <a:ext cx="1799700" cy="101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문의 접수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패널티 내역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41" name="Google Shape;7341;p136"/>
          <p:cNvSpPr txBox="1"/>
          <p:nvPr/>
        </p:nvSpPr>
        <p:spPr>
          <a:xfrm>
            <a:off x="6165399" y="7346348"/>
            <a:ext cx="8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7342" name="Google Shape;7342;p136"/>
          <p:cNvSpPr txBox="1"/>
          <p:nvPr/>
        </p:nvSpPr>
        <p:spPr>
          <a:xfrm>
            <a:off x="2584510" y="3202072"/>
            <a:ext cx="8013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5							관리자			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343" name="Google Shape;7343;p136"/>
          <p:cNvCxnSpPr/>
          <p:nvPr/>
        </p:nvCxnSpPr>
        <p:spPr>
          <a:xfrm>
            <a:off x="2571825" y="3905815"/>
            <a:ext cx="80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4" name="Google Shape;7344;p136"/>
          <p:cNvCxnSpPr/>
          <p:nvPr/>
        </p:nvCxnSpPr>
        <p:spPr>
          <a:xfrm>
            <a:off x="2576264" y="4729296"/>
            <a:ext cx="80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5" name="Google Shape;7345;p136"/>
          <p:cNvCxnSpPr/>
          <p:nvPr/>
        </p:nvCxnSpPr>
        <p:spPr>
          <a:xfrm>
            <a:off x="2571825" y="5574948"/>
            <a:ext cx="80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6" name="Google Shape;7346;p136"/>
          <p:cNvCxnSpPr/>
          <p:nvPr/>
        </p:nvCxnSpPr>
        <p:spPr>
          <a:xfrm>
            <a:off x="2576264" y="6398430"/>
            <a:ext cx="80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7" name="Google Shape;7347;p136"/>
          <p:cNvCxnSpPr/>
          <p:nvPr/>
        </p:nvCxnSpPr>
        <p:spPr>
          <a:xfrm>
            <a:off x="2606067" y="7235847"/>
            <a:ext cx="80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8" name="Google Shape;7348;p136"/>
          <p:cNvCxnSpPr/>
          <p:nvPr/>
        </p:nvCxnSpPr>
        <p:spPr>
          <a:xfrm>
            <a:off x="2571825" y="3036575"/>
            <a:ext cx="80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9" name="Google Shape;7349;p136"/>
          <p:cNvSpPr txBox="1"/>
          <p:nvPr/>
        </p:nvSpPr>
        <p:spPr>
          <a:xfrm>
            <a:off x="2584510" y="4049679"/>
            <a:ext cx="8013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4							관리자			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350" name="Google Shape;7350;p136"/>
          <p:cNvSpPr txBox="1"/>
          <p:nvPr/>
        </p:nvSpPr>
        <p:spPr>
          <a:xfrm>
            <a:off x="2584510" y="4891917"/>
            <a:ext cx="8013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3							 관리자			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351" name="Google Shape;7351;p136"/>
          <p:cNvSpPr txBox="1"/>
          <p:nvPr/>
        </p:nvSpPr>
        <p:spPr>
          <a:xfrm>
            <a:off x="2584510" y="5718813"/>
            <a:ext cx="8013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2							관리자			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352" name="Google Shape;7352;p136"/>
          <p:cNvSpPr txBox="1"/>
          <p:nvPr/>
        </p:nvSpPr>
        <p:spPr>
          <a:xfrm>
            <a:off x="2584510" y="6566419"/>
            <a:ext cx="80130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1							관리자			2022-12-08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353" name="Google Shape;7353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075" y="7444076"/>
            <a:ext cx="192416" cy="257061"/>
          </a:xfrm>
          <a:prstGeom prst="rect">
            <a:avLst/>
          </a:prstGeom>
          <a:noFill/>
          <a:ln>
            <a:noFill/>
          </a:ln>
        </p:spPr>
      </p:pic>
      <p:sp>
        <p:nvSpPr>
          <p:cNvPr id="7354" name="Google Shape;7354;p136"/>
          <p:cNvSpPr/>
          <p:nvPr/>
        </p:nvSpPr>
        <p:spPr>
          <a:xfrm>
            <a:off x="2824794" y="7409671"/>
            <a:ext cx="2872800" cy="32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7355" name="Google Shape;7355;p136"/>
          <p:cNvSpPr/>
          <p:nvPr/>
        </p:nvSpPr>
        <p:spPr>
          <a:xfrm>
            <a:off x="9293600" y="2615175"/>
            <a:ext cx="1247700" cy="338700"/>
          </a:xfrm>
          <a:prstGeom prst="roundRect">
            <a:avLst>
              <a:gd fmla="val 23509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작성하기</a:t>
            </a:r>
            <a:endParaRPr b="1"/>
          </a:p>
        </p:txBody>
      </p:sp>
      <p:sp>
        <p:nvSpPr>
          <p:cNvPr id="7356" name="Google Shape;7356;p136"/>
          <p:cNvSpPr txBox="1"/>
          <p:nvPr/>
        </p:nvSpPr>
        <p:spPr>
          <a:xfrm>
            <a:off x="8999725" y="2504725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7357" name="Google Shape;7357;p136"/>
          <p:cNvSpPr txBox="1"/>
          <p:nvPr/>
        </p:nvSpPr>
        <p:spPr>
          <a:xfrm>
            <a:off x="2571825" y="26621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7358" name="Google Shape;7358;p136"/>
          <p:cNvSpPr txBox="1"/>
          <p:nvPr/>
        </p:nvSpPr>
        <p:spPr>
          <a:xfrm>
            <a:off x="2571825" y="7622500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359" name="Google Shape;7359;p136"/>
          <p:cNvSpPr/>
          <p:nvPr/>
        </p:nvSpPr>
        <p:spPr>
          <a:xfrm>
            <a:off x="489300" y="5143500"/>
            <a:ext cx="2083200" cy="67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0" name="Google Shape;7360;p136"/>
          <p:cNvSpPr/>
          <p:nvPr/>
        </p:nvSpPr>
        <p:spPr>
          <a:xfrm>
            <a:off x="2546700" y="3086100"/>
            <a:ext cx="7342800" cy="67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4" name="Shape 7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5" name="Google Shape;7365;p137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6" name="Google Shape;7366;p137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7" name="Google Shape;7367;p13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이메일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로고(홈버튼)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관리자 초기 메인화면으로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새로운 이메일 데이터 항목 입력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새로운 이메일 항목을 입력할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새로운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 추가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새로운 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항목을 추가할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기존의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 열람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기존의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항목을 열람할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기존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 수정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기존의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항목을 수정할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기존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 삭제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기존의 이메일 </a:t>
            </a:r>
            <a:r>
              <a:rPr lang="ko" sz="1500">
                <a:solidFill>
                  <a:schemeClr val="dk1"/>
                </a:solidFill>
              </a:rPr>
              <a:t>데이터 </a:t>
            </a:r>
            <a:r>
              <a:rPr lang="ko" sz="1500"/>
              <a:t>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368" name="Google Shape;7368;p13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이메일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9" name="Google Shape;7369;p137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70" name="Google Shape;7370;p137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1" name="Google Shape;7371;p137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72" name="Google Shape;7372;p137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373" name="Google Shape;7373;p137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374" name="Google Shape;7374;p137"/>
          <p:cNvSpPr/>
          <p:nvPr/>
        </p:nvSpPr>
        <p:spPr>
          <a:xfrm>
            <a:off x="2864841" y="2402538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항목 추가</a:t>
            </a:r>
            <a:endParaRPr/>
          </a:p>
        </p:txBody>
      </p:sp>
      <p:sp>
        <p:nvSpPr>
          <p:cNvPr id="7375" name="Google Shape;7375;p137"/>
          <p:cNvSpPr/>
          <p:nvPr/>
        </p:nvSpPr>
        <p:spPr>
          <a:xfrm>
            <a:off x="2864849" y="2861575"/>
            <a:ext cx="66078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이메일을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376" name="Google Shape;7376;p137"/>
          <p:cNvSpPr/>
          <p:nvPr/>
        </p:nvSpPr>
        <p:spPr>
          <a:xfrm>
            <a:off x="9566508" y="2864500"/>
            <a:ext cx="1124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377" name="Google Shape;7377;p137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378" name="Google Shape;7378;p137"/>
          <p:cNvGraphicFramePr/>
          <p:nvPr/>
        </p:nvGraphicFramePr>
        <p:xfrm>
          <a:off x="2864850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84825"/>
                <a:gridCol w="2870125"/>
                <a:gridCol w="3246700"/>
                <a:gridCol w="1124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naver.com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네이버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gmail.com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구글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kakao.com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카카오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outlook.com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아웃룩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daum.net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다음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379" name="Google Shape;7379;p137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0" name="Google Shape;7380;p137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pic>
        <p:nvPicPr>
          <p:cNvPr id="7381" name="Google Shape;7381;p137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2" name="Google Shape;7382;p137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3" name="Google Shape;7383;p137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4" name="Google Shape;7384;p137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5" name="Google Shape;7385;p137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4982500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6" name="Google Shape;7386;p137"/>
          <p:cNvSpPr txBox="1"/>
          <p:nvPr/>
        </p:nvSpPr>
        <p:spPr>
          <a:xfrm>
            <a:off x="2691175" y="3196650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387" name="Google Shape;7387;p137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388" name="Google Shape;7388;p137"/>
          <p:cNvSpPr txBox="1"/>
          <p:nvPr/>
        </p:nvSpPr>
        <p:spPr>
          <a:xfrm>
            <a:off x="10454738" y="3196651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389" name="Google Shape;7389;p137"/>
          <p:cNvSpPr/>
          <p:nvPr/>
        </p:nvSpPr>
        <p:spPr>
          <a:xfrm>
            <a:off x="626875" y="4556025"/>
            <a:ext cx="1782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390" name="Google Shape;7390;p137"/>
          <p:cNvSpPr/>
          <p:nvPr/>
        </p:nvSpPr>
        <p:spPr>
          <a:xfrm>
            <a:off x="626875" y="50639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391" name="Google Shape;7391;p137"/>
          <p:cNvSpPr/>
          <p:nvPr/>
        </p:nvSpPr>
        <p:spPr>
          <a:xfrm>
            <a:off x="626875" y="5621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392" name="Google Shape;7392;p137"/>
          <p:cNvSpPr/>
          <p:nvPr/>
        </p:nvSpPr>
        <p:spPr>
          <a:xfrm>
            <a:off x="644927" y="61795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393" name="Google Shape;7393;p137"/>
          <p:cNvSpPr/>
          <p:nvPr/>
        </p:nvSpPr>
        <p:spPr>
          <a:xfrm>
            <a:off x="644927" y="67373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394" name="Google Shape;7394;p137"/>
          <p:cNvSpPr/>
          <p:nvPr/>
        </p:nvSpPr>
        <p:spPr>
          <a:xfrm>
            <a:off x="626910" y="7295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395" name="Google Shape;7395;p137"/>
          <p:cNvSpPr/>
          <p:nvPr/>
        </p:nvSpPr>
        <p:spPr>
          <a:xfrm>
            <a:off x="626875" y="79338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396" name="Google Shape;7396;p137"/>
          <p:cNvSpPr/>
          <p:nvPr/>
        </p:nvSpPr>
        <p:spPr>
          <a:xfrm>
            <a:off x="644927" y="8517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397" name="Google Shape;7397;p137"/>
          <p:cNvSpPr/>
          <p:nvPr/>
        </p:nvSpPr>
        <p:spPr>
          <a:xfrm>
            <a:off x="644927" y="91009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sp>
        <p:nvSpPr>
          <p:cNvPr id="7398" name="Google Shape;7398;p137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2" name="Shape 7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" name="Google Shape;7403;p138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4" name="Google Shape;7404;p138"/>
          <p:cNvSpPr/>
          <p:nvPr/>
        </p:nvSpPr>
        <p:spPr>
          <a:xfrm>
            <a:off x="626875" y="1343400"/>
            <a:ext cx="103098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5" name="Google Shape;7405;p13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지역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지역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지역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지역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지역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지역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지역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지역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지역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지역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지역 데이터 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06" name="Google Shape;7406;p13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지역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7" name="Google Shape;7407;p138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08" name="Google Shape;7408;p138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9" name="Google Shape;7409;p138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10" name="Google Shape;7410;p138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411" name="Google Shape;7411;p138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412" name="Google Shape;7412;p138"/>
          <p:cNvSpPr/>
          <p:nvPr/>
        </p:nvSpPr>
        <p:spPr>
          <a:xfrm>
            <a:off x="2669041" y="2402538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항목 추가</a:t>
            </a:r>
            <a:endParaRPr/>
          </a:p>
        </p:txBody>
      </p:sp>
      <p:sp>
        <p:nvSpPr>
          <p:cNvPr id="7413" name="Google Shape;7413;p138"/>
          <p:cNvSpPr/>
          <p:nvPr/>
        </p:nvSpPr>
        <p:spPr>
          <a:xfrm>
            <a:off x="2669049" y="2861575"/>
            <a:ext cx="67731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지역명을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414" name="Google Shape;7414;p138"/>
          <p:cNvSpPr/>
          <p:nvPr/>
        </p:nvSpPr>
        <p:spPr>
          <a:xfrm>
            <a:off x="9538384" y="2864500"/>
            <a:ext cx="1152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415" name="Google Shape;7415;p138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416" name="Google Shape;7416;p138"/>
          <p:cNvGraphicFramePr/>
          <p:nvPr/>
        </p:nvGraphicFramePr>
        <p:xfrm>
          <a:off x="2669050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99450"/>
                <a:gridCol w="2941925"/>
                <a:gridCol w="3327950"/>
                <a:gridCol w="1152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경기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강원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충남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충북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전북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전남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경북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경남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제주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417" name="Google Shape;7417;p138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8" name="Google Shape;7418;p138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pic>
        <p:nvPicPr>
          <p:cNvPr id="7419" name="Google Shape;7419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0" name="Google Shape;7420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1" name="Google Shape;7421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2" name="Google Shape;7422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3" name="Google Shape;7423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49825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4" name="Google Shape;7424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75" y="54089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5" name="Google Shape;7425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57835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6" name="Google Shape;7426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61580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7" name="Google Shape;7427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65326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8" name="Google Shape;7428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69333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9" name="Google Shape;7429;p138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7333975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0" name="Google Shape;7430;p138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431" name="Google Shape;7431;p138"/>
          <p:cNvSpPr txBox="1"/>
          <p:nvPr/>
        </p:nvSpPr>
        <p:spPr>
          <a:xfrm>
            <a:off x="10461738" y="3196663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432" name="Google Shape;7432;p138"/>
          <p:cNvSpPr txBox="1"/>
          <p:nvPr/>
        </p:nvSpPr>
        <p:spPr>
          <a:xfrm>
            <a:off x="2503350" y="312792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433" name="Google Shape;7433;p138"/>
          <p:cNvSpPr/>
          <p:nvPr/>
        </p:nvSpPr>
        <p:spPr>
          <a:xfrm>
            <a:off x="614024" y="4583350"/>
            <a:ext cx="1782900" cy="5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434" name="Google Shape;7434;p138"/>
          <p:cNvSpPr/>
          <p:nvPr/>
        </p:nvSpPr>
        <p:spPr>
          <a:xfrm>
            <a:off x="614024" y="5091250"/>
            <a:ext cx="1782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435" name="Google Shape;7435;p138"/>
          <p:cNvSpPr/>
          <p:nvPr/>
        </p:nvSpPr>
        <p:spPr>
          <a:xfrm>
            <a:off x="614024" y="56490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436" name="Google Shape;7436;p138"/>
          <p:cNvSpPr/>
          <p:nvPr/>
        </p:nvSpPr>
        <p:spPr>
          <a:xfrm>
            <a:off x="632076" y="62068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437" name="Google Shape;7437;p138"/>
          <p:cNvSpPr/>
          <p:nvPr/>
        </p:nvSpPr>
        <p:spPr>
          <a:xfrm>
            <a:off x="632076" y="67646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438" name="Google Shape;7438;p138"/>
          <p:cNvSpPr/>
          <p:nvPr/>
        </p:nvSpPr>
        <p:spPr>
          <a:xfrm>
            <a:off x="614060" y="73224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439" name="Google Shape;7439;p138"/>
          <p:cNvSpPr/>
          <p:nvPr/>
        </p:nvSpPr>
        <p:spPr>
          <a:xfrm>
            <a:off x="614024" y="7961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440" name="Google Shape;7440;p138"/>
          <p:cNvSpPr/>
          <p:nvPr/>
        </p:nvSpPr>
        <p:spPr>
          <a:xfrm>
            <a:off x="632076" y="85447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441" name="Google Shape;7441;p138"/>
          <p:cNvSpPr/>
          <p:nvPr/>
        </p:nvSpPr>
        <p:spPr>
          <a:xfrm>
            <a:off x="632076" y="91282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sp>
        <p:nvSpPr>
          <p:cNvPr id="7442" name="Google Shape;7442;p138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6" name="Shape 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7" name="Google Shape;7447;p139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8" name="Google Shape;7448;p139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9" name="Google Shape;7449;p13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시간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시간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시간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시간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시간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시간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시간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시간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시간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시간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시간 데이터</a:t>
            </a:r>
            <a:r>
              <a:rPr lang="ko"/>
              <a:t> </a:t>
            </a:r>
            <a:r>
              <a:rPr lang="ko" sz="1500">
                <a:solidFill>
                  <a:schemeClr val="dk1"/>
                </a:solidFill>
              </a:rPr>
              <a:t>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50" name="Google Shape;7450;p13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시간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1" name="Google Shape;7451;p139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52" name="Google Shape;7452;p139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3" name="Google Shape;7453;p139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54" name="Google Shape;7454;p139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455" name="Google Shape;7455;p139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456" name="Google Shape;7456;p139"/>
          <p:cNvSpPr/>
          <p:nvPr/>
        </p:nvSpPr>
        <p:spPr>
          <a:xfrm>
            <a:off x="2744341" y="2402538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 항목 추가</a:t>
            </a:r>
            <a:endParaRPr/>
          </a:p>
        </p:txBody>
      </p:sp>
      <p:sp>
        <p:nvSpPr>
          <p:cNvPr id="7457" name="Google Shape;7457;p139"/>
          <p:cNvSpPr/>
          <p:nvPr/>
        </p:nvSpPr>
        <p:spPr>
          <a:xfrm>
            <a:off x="2744349" y="2861575"/>
            <a:ext cx="67095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시간을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458" name="Google Shape;7458;p139"/>
          <p:cNvSpPr/>
          <p:nvPr/>
        </p:nvSpPr>
        <p:spPr>
          <a:xfrm>
            <a:off x="9549200" y="2864500"/>
            <a:ext cx="1141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459" name="Google Shape;7459;p139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0" name="Google Shape;7460;p139"/>
          <p:cNvSpPr/>
          <p:nvPr/>
        </p:nvSpPr>
        <p:spPr>
          <a:xfrm>
            <a:off x="626875" y="45560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461" name="Google Shape;7461;p139"/>
          <p:cNvSpPr/>
          <p:nvPr/>
        </p:nvSpPr>
        <p:spPr>
          <a:xfrm>
            <a:off x="626875" y="50639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462" name="Google Shape;7462;p139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3" name="Google Shape;7463;p139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7464" name="Google Shape;7464;p139"/>
          <p:cNvSpPr/>
          <p:nvPr/>
        </p:nvSpPr>
        <p:spPr>
          <a:xfrm>
            <a:off x="626875" y="5621725"/>
            <a:ext cx="1782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465" name="Google Shape;7465;p139"/>
          <p:cNvSpPr/>
          <p:nvPr/>
        </p:nvSpPr>
        <p:spPr>
          <a:xfrm>
            <a:off x="644927" y="61795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466" name="Google Shape;7466;p139"/>
          <p:cNvSpPr/>
          <p:nvPr/>
        </p:nvSpPr>
        <p:spPr>
          <a:xfrm>
            <a:off x="644927" y="67373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467" name="Google Shape;7467;p139"/>
          <p:cNvSpPr/>
          <p:nvPr/>
        </p:nvSpPr>
        <p:spPr>
          <a:xfrm>
            <a:off x="626910" y="7295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468" name="Google Shape;7468;p139"/>
          <p:cNvSpPr/>
          <p:nvPr/>
        </p:nvSpPr>
        <p:spPr>
          <a:xfrm>
            <a:off x="626875" y="79338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469" name="Google Shape;7469;p139"/>
          <p:cNvSpPr/>
          <p:nvPr/>
        </p:nvSpPr>
        <p:spPr>
          <a:xfrm>
            <a:off x="644927" y="8517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470" name="Google Shape;7470;p139"/>
          <p:cNvSpPr/>
          <p:nvPr/>
        </p:nvSpPr>
        <p:spPr>
          <a:xfrm>
            <a:off x="644927" y="91009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graphicFrame>
        <p:nvGraphicFramePr>
          <p:cNvPr id="7471" name="Google Shape;7471;p139"/>
          <p:cNvGraphicFramePr/>
          <p:nvPr/>
        </p:nvGraphicFramePr>
        <p:xfrm>
          <a:off x="2744350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93825"/>
                <a:gridCol w="2914325"/>
                <a:gridCol w="3296700"/>
                <a:gridCol w="1141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오전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오후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472" name="Google Shape;7472;p139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3" name="Google Shape;7473;p139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4" name="Google Shape;7474;p139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475" name="Google Shape;7475;p139"/>
          <p:cNvSpPr txBox="1"/>
          <p:nvPr/>
        </p:nvSpPr>
        <p:spPr>
          <a:xfrm>
            <a:off x="10461738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476" name="Google Shape;7476;p139"/>
          <p:cNvSpPr txBox="1"/>
          <p:nvPr/>
        </p:nvSpPr>
        <p:spPr>
          <a:xfrm>
            <a:off x="2503350" y="30555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477" name="Google Shape;7477;p139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1" name="Shape 7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2" name="Google Shape;7482;p140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3" name="Google Shape;7483;p140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4" name="Google Shape;7484;p14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프로젝트 주제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프로젝트 주제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프로젝트 주제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프로젝트 주제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프로젝트 주제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프로젝트 주제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주제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프로젝트 주제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주제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프로젝트 주제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주제 데이터 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485" name="Google Shape;7485;p14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주제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6" name="Google Shape;7486;p140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87" name="Google Shape;7487;p140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8" name="Google Shape;7488;p140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89" name="Google Shape;7489;p140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490" name="Google Shape;7490;p140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491" name="Google Shape;7491;p140"/>
          <p:cNvSpPr/>
          <p:nvPr/>
        </p:nvSpPr>
        <p:spPr>
          <a:xfrm>
            <a:off x="2725976" y="2402538"/>
            <a:ext cx="2261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주제 항목 추가</a:t>
            </a:r>
            <a:endParaRPr/>
          </a:p>
        </p:txBody>
      </p:sp>
      <p:sp>
        <p:nvSpPr>
          <p:cNvPr id="7492" name="Google Shape;7492;p140"/>
          <p:cNvSpPr/>
          <p:nvPr/>
        </p:nvSpPr>
        <p:spPr>
          <a:xfrm>
            <a:off x="2725974" y="2861575"/>
            <a:ext cx="67251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프로젝트 주제를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493" name="Google Shape;7493;p140"/>
          <p:cNvSpPr/>
          <p:nvPr/>
        </p:nvSpPr>
        <p:spPr>
          <a:xfrm>
            <a:off x="9546561" y="2864500"/>
            <a:ext cx="11439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494" name="Google Shape;7494;p140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5" name="Google Shape;7495;p140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6" name="Google Shape;7496;p140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pic>
        <p:nvPicPr>
          <p:cNvPr id="7497" name="Google Shape;7497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8" name="Google Shape;7498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9" name="Google Shape;7499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0" name="Google Shape;7500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1" name="Google Shape;7501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4982500"/>
            <a:ext cx="879175" cy="35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02" name="Google Shape;7502;p140"/>
          <p:cNvGraphicFramePr/>
          <p:nvPr/>
        </p:nvGraphicFramePr>
        <p:xfrm>
          <a:off x="2725975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95200"/>
                <a:gridCol w="2921050"/>
                <a:gridCol w="3304325"/>
                <a:gridCol w="1143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생활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업무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공공/교통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금융/핀테크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의료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교육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유통/쇼핑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엔터테인먼트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기타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503" name="Google Shape;7503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4" name="Google Shape;7504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5" name="Google Shape;7505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6" name="Google Shape;7506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7" name="Google Shape;7507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49825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8" name="Google Shape;7508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75" y="54089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9" name="Google Shape;7509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57835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0" name="Google Shape;7510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61580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1" name="Google Shape;7511;p140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6532625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2" name="Google Shape;7512;p140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513" name="Google Shape;7513;p140"/>
          <p:cNvSpPr txBox="1"/>
          <p:nvPr/>
        </p:nvSpPr>
        <p:spPr>
          <a:xfrm>
            <a:off x="10461738" y="3196651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514" name="Google Shape;7514;p140"/>
          <p:cNvSpPr txBox="1"/>
          <p:nvPr/>
        </p:nvSpPr>
        <p:spPr>
          <a:xfrm>
            <a:off x="2503350" y="311792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515" name="Google Shape;7515;p140"/>
          <p:cNvSpPr/>
          <p:nvPr/>
        </p:nvSpPr>
        <p:spPr>
          <a:xfrm>
            <a:off x="613950" y="45560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516" name="Google Shape;7516;p140"/>
          <p:cNvSpPr/>
          <p:nvPr/>
        </p:nvSpPr>
        <p:spPr>
          <a:xfrm>
            <a:off x="613950" y="50639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517" name="Google Shape;7517;p140"/>
          <p:cNvSpPr/>
          <p:nvPr/>
        </p:nvSpPr>
        <p:spPr>
          <a:xfrm>
            <a:off x="613950" y="5621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518" name="Google Shape;7518;p140"/>
          <p:cNvSpPr/>
          <p:nvPr/>
        </p:nvSpPr>
        <p:spPr>
          <a:xfrm>
            <a:off x="632002" y="6179525"/>
            <a:ext cx="1782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519" name="Google Shape;7519;p140"/>
          <p:cNvSpPr/>
          <p:nvPr/>
        </p:nvSpPr>
        <p:spPr>
          <a:xfrm>
            <a:off x="632002" y="67373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520" name="Google Shape;7520;p140"/>
          <p:cNvSpPr/>
          <p:nvPr/>
        </p:nvSpPr>
        <p:spPr>
          <a:xfrm>
            <a:off x="613985" y="7295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521" name="Google Shape;7521;p140"/>
          <p:cNvSpPr/>
          <p:nvPr/>
        </p:nvSpPr>
        <p:spPr>
          <a:xfrm>
            <a:off x="613950" y="79338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522" name="Google Shape;7522;p140"/>
          <p:cNvSpPr/>
          <p:nvPr/>
        </p:nvSpPr>
        <p:spPr>
          <a:xfrm>
            <a:off x="632002" y="8517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523" name="Google Shape;7523;p140"/>
          <p:cNvSpPr/>
          <p:nvPr/>
        </p:nvSpPr>
        <p:spPr>
          <a:xfrm>
            <a:off x="632002" y="91009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sp>
        <p:nvSpPr>
          <p:cNvPr id="7524" name="Google Shape;7524;p140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8" name="Shape 7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9" name="Google Shape;7529;p141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0" name="Google Shape;7530;p141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1" name="Google Shape;7531;p14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프로젝트 분야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프로젝트 분야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프로젝트 분야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프로젝트 분야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프로젝트 분야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프로젝트 분야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분야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프로젝트 분야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분야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프로젝트 분야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분야 데이터 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532" name="Google Shape;7532;p14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분야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3" name="Google Shape;7533;p141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34" name="Google Shape;7534;p141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5" name="Google Shape;7535;p141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36" name="Google Shape;7536;p141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537" name="Google Shape;7537;p141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538" name="Google Shape;7538;p141"/>
          <p:cNvSpPr/>
          <p:nvPr/>
        </p:nvSpPr>
        <p:spPr>
          <a:xfrm>
            <a:off x="2714800" y="2402550"/>
            <a:ext cx="21552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분야 항목 추가</a:t>
            </a:r>
            <a:endParaRPr/>
          </a:p>
        </p:txBody>
      </p:sp>
      <p:sp>
        <p:nvSpPr>
          <p:cNvPr id="7539" name="Google Shape;7539;p141"/>
          <p:cNvSpPr/>
          <p:nvPr/>
        </p:nvSpPr>
        <p:spPr>
          <a:xfrm>
            <a:off x="2714800" y="2861575"/>
            <a:ext cx="67182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분야를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540" name="Google Shape;7540;p141"/>
          <p:cNvSpPr/>
          <p:nvPr/>
        </p:nvSpPr>
        <p:spPr>
          <a:xfrm>
            <a:off x="9529730" y="2864500"/>
            <a:ext cx="1160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541" name="Google Shape;7541;p141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2" name="Google Shape;7542;p141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3" name="Google Shape;7543;p141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pic>
        <p:nvPicPr>
          <p:cNvPr id="7544" name="Google Shape;7544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5" name="Google Shape;7545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6" name="Google Shape;7546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7" name="Google Shape;7547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8" name="Google Shape;7548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4982500"/>
            <a:ext cx="879175" cy="35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49" name="Google Shape;7549;p141"/>
          <p:cNvGraphicFramePr/>
          <p:nvPr/>
        </p:nvGraphicFramePr>
        <p:xfrm>
          <a:off x="2714800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96025"/>
                <a:gridCol w="2925150"/>
                <a:gridCol w="3308975"/>
                <a:gridCol w="1145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모바일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IOT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데스크톱 SW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인공지능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보안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가상현실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빅데이터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자동제어 기술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블록체인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영상처리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550" name="Google Shape;7550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1" name="Google Shape;7551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2" name="Google Shape;7552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3" name="Google Shape;7553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4" name="Google Shape;7554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49825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5" name="Google Shape;7555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75" y="54089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6" name="Google Shape;7556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57835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7" name="Google Shape;7557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61580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8" name="Google Shape;7558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63" y="653262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9" name="Google Shape;7559;p141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6933300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0" name="Google Shape;7560;p141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561" name="Google Shape;7561;p141"/>
          <p:cNvSpPr txBox="1"/>
          <p:nvPr/>
        </p:nvSpPr>
        <p:spPr>
          <a:xfrm>
            <a:off x="10527675" y="3196663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562" name="Google Shape;7562;p141"/>
          <p:cNvSpPr txBox="1"/>
          <p:nvPr/>
        </p:nvSpPr>
        <p:spPr>
          <a:xfrm>
            <a:off x="2503350" y="310622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563" name="Google Shape;7563;p141"/>
          <p:cNvSpPr/>
          <p:nvPr/>
        </p:nvSpPr>
        <p:spPr>
          <a:xfrm>
            <a:off x="626875" y="45833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564" name="Google Shape;7564;p141"/>
          <p:cNvSpPr/>
          <p:nvPr/>
        </p:nvSpPr>
        <p:spPr>
          <a:xfrm>
            <a:off x="626875" y="50912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565" name="Google Shape;7565;p141"/>
          <p:cNvSpPr/>
          <p:nvPr/>
        </p:nvSpPr>
        <p:spPr>
          <a:xfrm>
            <a:off x="626875" y="56490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566" name="Google Shape;7566;p141"/>
          <p:cNvSpPr/>
          <p:nvPr/>
        </p:nvSpPr>
        <p:spPr>
          <a:xfrm>
            <a:off x="644927" y="62068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567" name="Google Shape;7567;p141"/>
          <p:cNvSpPr/>
          <p:nvPr/>
        </p:nvSpPr>
        <p:spPr>
          <a:xfrm>
            <a:off x="644927" y="6764650"/>
            <a:ext cx="1782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568" name="Google Shape;7568;p141"/>
          <p:cNvSpPr/>
          <p:nvPr/>
        </p:nvSpPr>
        <p:spPr>
          <a:xfrm>
            <a:off x="626910" y="73224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569" name="Google Shape;7569;p141"/>
          <p:cNvSpPr/>
          <p:nvPr/>
        </p:nvSpPr>
        <p:spPr>
          <a:xfrm>
            <a:off x="626875" y="7961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570" name="Google Shape;7570;p141"/>
          <p:cNvSpPr/>
          <p:nvPr/>
        </p:nvSpPr>
        <p:spPr>
          <a:xfrm>
            <a:off x="644927" y="85447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571" name="Google Shape;7571;p141"/>
          <p:cNvSpPr/>
          <p:nvPr/>
        </p:nvSpPr>
        <p:spPr>
          <a:xfrm>
            <a:off x="644927" y="91282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sp>
        <p:nvSpPr>
          <p:cNvPr id="7572" name="Google Shape;7572;p141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"/>
          <p:cNvSpPr/>
          <p:nvPr/>
        </p:nvSpPr>
        <p:spPr>
          <a:xfrm>
            <a:off x="490350" y="1096600"/>
            <a:ext cx="10696800" cy="3861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일반회원 메인 화면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로고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사이트의 로고 이미지로 클릭 시 초기 메인 화면으로 이동한다.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 </a:t>
            </a:r>
            <a:r>
              <a:rPr lang="ko">
                <a:solidFill>
                  <a:schemeClr val="dk1"/>
                </a:solidFill>
              </a:rPr>
              <a:t>프로젝트 조회/지원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프로젝트 조회/지원 메인 화면으로 이동한다.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</a:t>
            </a:r>
            <a:r>
              <a:rPr lang="ko">
                <a:solidFill>
                  <a:schemeClr val="dk1"/>
                </a:solidFill>
              </a:rPr>
              <a:t>프로젝트 개설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프로젝트 개설 메인 화면으로 이동한다.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</a:t>
            </a:r>
            <a:r>
              <a:rPr lang="ko">
                <a:solidFill>
                  <a:schemeClr val="dk1"/>
                </a:solidFill>
              </a:rPr>
              <a:t>내 프로젝트 홈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내 프로젝트 홈 메인화면으로 이동한다.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기업 둘러보기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기업 회원들의 프로필을 열람 할 수 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기업 회원 프로필 열람 화면으로 이동한다.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 </a:t>
            </a:r>
            <a:r>
              <a:rPr lang="ko">
                <a:solidFill>
                  <a:schemeClr val="dk1"/>
                </a:solidFill>
              </a:rPr>
              <a:t>라운지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라운지 메인화면으로 이동한다.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알림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개인 알림 리스트를 확인 할 수 있다.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 로그인 정보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사용자 계정의 닉네임과 메시지를 표시한다.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(ex. ㅇㅇㅇ님 환영합니다.)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⑨ 마이페이지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클릭하면 마이페이지 메인화면으로 이동한다.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⑩ 검색창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키워드를 검색 시 검색결과 리스트로 이동한다.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 관리자 홍보글 슬라이드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웹사이트에 관련된 다양한 정보를 이미지로 표시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⑫ 슬라이드 이동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클릭 시 원하는 슬라이드로 이동할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53" name="Google Shape;453;p2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2.  [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메인화면 - 1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4" name="Google Shape;454;p2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5"/>
          <p:cNvCxnSpPr/>
          <p:nvPr/>
        </p:nvCxnSpPr>
        <p:spPr>
          <a:xfrm>
            <a:off x="1107825" y="5419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5"/>
          <p:cNvSpPr txBox="1"/>
          <p:nvPr/>
        </p:nvSpPr>
        <p:spPr>
          <a:xfrm>
            <a:off x="1107825" y="4957925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모집글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843840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서비스약관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이용약관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취급약관</a:t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62355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[로고]</a:t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32492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고객센터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FAQ (1:1 문의하기)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내 문의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58658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이용안내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공지사항</a:t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7090900" y="4517025"/>
            <a:ext cx="666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82631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14943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37352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59761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82170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5"/>
          <p:cNvSpPr/>
          <p:nvPr/>
        </p:nvSpPr>
        <p:spPr>
          <a:xfrm rot="5400000">
            <a:off x="10260900" y="6211025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 rot="-5400000">
            <a:off x="946725" y="6211025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14943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37352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59761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82170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25"/>
          <p:cNvSpPr/>
          <p:nvPr/>
        </p:nvSpPr>
        <p:spPr>
          <a:xfrm rot="5400000">
            <a:off x="10260900" y="8052888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 rot="-5400000">
            <a:off x="946725" y="8052888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5"/>
          <p:cNvCxnSpPr/>
          <p:nvPr/>
        </p:nvCxnSpPr>
        <p:spPr>
          <a:xfrm>
            <a:off x="1107825" y="7369750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5"/>
          <p:cNvSpPr txBox="1"/>
          <p:nvPr/>
        </p:nvSpPr>
        <p:spPr>
          <a:xfrm>
            <a:off x="1107825" y="7044388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완료 프로젝트 </a:t>
            </a:r>
            <a:endParaRPr/>
          </a:p>
        </p:txBody>
      </p:sp>
      <p:sp>
        <p:nvSpPr>
          <p:cNvPr id="477" name="Google Shape;477;p25"/>
          <p:cNvSpPr txBox="1"/>
          <p:nvPr/>
        </p:nvSpPr>
        <p:spPr>
          <a:xfrm>
            <a:off x="890400" y="584876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 txBox="1"/>
          <p:nvPr/>
        </p:nvSpPr>
        <p:spPr>
          <a:xfrm>
            <a:off x="1576200" y="569636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 flipH="1" rot="10800000">
            <a:off x="15098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 flipH="1" rot="10800000">
            <a:off x="37493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 flipH="1" rot="10800000">
            <a:off x="59902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 flipH="1" rot="10800000">
            <a:off x="8222728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 flipH="1" rot="10800000">
            <a:off x="15127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 flipH="1" rot="10800000">
            <a:off x="37522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 flipH="1" rot="10800000">
            <a:off x="59931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 flipH="1" rot="10800000">
            <a:off x="8225550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15401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488" name="Google Shape;488;p25"/>
          <p:cNvSpPr txBox="1"/>
          <p:nvPr/>
        </p:nvSpPr>
        <p:spPr>
          <a:xfrm>
            <a:off x="27767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♥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4986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490" name="Google Shape;490;p25"/>
          <p:cNvSpPr txBox="1"/>
          <p:nvPr/>
        </p:nvSpPr>
        <p:spPr>
          <a:xfrm>
            <a:off x="82707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491" name="Google Shape;491;p25"/>
          <p:cNvSpPr txBox="1"/>
          <p:nvPr/>
        </p:nvSpPr>
        <p:spPr>
          <a:xfrm>
            <a:off x="7272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492" name="Google Shape;492;p25"/>
          <p:cNvSpPr txBox="1"/>
          <p:nvPr/>
        </p:nvSpPr>
        <p:spPr>
          <a:xfrm>
            <a:off x="9558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3749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494" name="Google Shape;494;p25"/>
          <p:cNvSpPr txBox="1"/>
          <p:nvPr/>
        </p:nvSpPr>
        <p:spPr>
          <a:xfrm>
            <a:off x="6035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495" name="Google Shape;495;p25"/>
          <p:cNvSpPr txBox="1"/>
          <p:nvPr/>
        </p:nvSpPr>
        <p:spPr>
          <a:xfrm>
            <a:off x="82457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496" name="Google Shape;496;p25"/>
          <p:cNvSpPr txBox="1"/>
          <p:nvPr/>
        </p:nvSpPr>
        <p:spPr>
          <a:xfrm>
            <a:off x="37673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0/4</a:t>
            </a:r>
            <a:endParaRPr/>
          </a:p>
        </p:txBody>
      </p:sp>
      <p:sp>
        <p:nvSpPr>
          <p:cNvPr id="497" name="Google Shape;497;p25"/>
          <p:cNvSpPr txBox="1"/>
          <p:nvPr/>
        </p:nvSpPr>
        <p:spPr>
          <a:xfrm>
            <a:off x="82631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81695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499" name="Google Shape;499;p25"/>
          <p:cNvSpPr txBox="1"/>
          <p:nvPr/>
        </p:nvSpPr>
        <p:spPr>
          <a:xfrm>
            <a:off x="6035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 </a:t>
            </a:r>
            <a:endParaRPr sz="700"/>
          </a:p>
        </p:txBody>
      </p:sp>
      <p:sp>
        <p:nvSpPr>
          <p:cNvPr id="500" name="Google Shape;500;p25"/>
          <p:cNvSpPr txBox="1"/>
          <p:nvPr/>
        </p:nvSpPr>
        <p:spPr>
          <a:xfrm>
            <a:off x="15575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15401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02" name="Google Shape;502;p25"/>
          <p:cNvSpPr txBox="1"/>
          <p:nvPr/>
        </p:nvSpPr>
        <p:spPr>
          <a:xfrm>
            <a:off x="3749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503" name="Google Shape;503;p25"/>
          <p:cNvSpPr txBox="1"/>
          <p:nvPr/>
        </p:nvSpPr>
        <p:spPr>
          <a:xfrm>
            <a:off x="6060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504" name="Google Shape;504;p25"/>
          <p:cNvSpPr txBox="1"/>
          <p:nvPr/>
        </p:nvSpPr>
        <p:spPr>
          <a:xfrm>
            <a:off x="8270700" y="61784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505" name="Google Shape;505;p25"/>
          <p:cNvSpPr txBox="1"/>
          <p:nvPr/>
        </p:nvSpPr>
        <p:spPr>
          <a:xfrm>
            <a:off x="15651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506" name="Google Shape;506;p25"/>
          <p:cNvSpPr txBox="1"/>
          <p:nvPr/>
        </p:nvSpPr>
        <p:spPr>
          <a:xfrm>
            <a:off x="3774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 </a:t>
            </a:r>
            <a:endParaRPr sz="600"/>
          </a:p>
        </p:txBody>
      </p:sp>
      <p:sp>
        <p:nvSpPr>
          <p:cNvPr id="507" name="Google Shape;507;p25"/>
          <p:cNvSpPr txBox="1"/>
          <p:nvPr/>
        </p:nvSpPr>
        <p:spPr>
          <a:xfrm>
            <a:off x="25888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27</a:t>
            </a:r>
            <a:endParaRPr sz="1200"/>
          </a:p>
        </p:txBody>
      </p:sp>
      <p:sp>
        <p:nvSpPr>
          <p:cNvPr id="508" name="Google Shape;508;p25"/>
          <p:cNvSpPr txBox="1"/>
          <p:nvPr/>
        </p:nvSpPr>
        <p:spPr>
          <a:xfrm>
            <a:off x="4798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26</a:t>
            </a:r>
            <a:endParaRPr sz="1200"/>
          </a:p>
        </p:txBody>
      </p:sp>
      <p:sp>
        <p:nvSpPr>
          <p:cNvPr id="509" name="Google Shape;509;p25"/>
          <p:cNvSpPr txBox="1"/>
          <p:nvPr/>
        </p:nvSpPr>
        <p:spPr>
          <a:xfrm>
            <a:off x="7084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/>
          </a:p>
        </p:txBody>
      </p:sp>
      <p:sp>
        <p:nvSpPr>
          <p:cNvPr id="510" name="Google Shape;510;p25"/>
          <p:cNvSpPr txBox="1"/>
          <p:nvPr/>
        </p:nvSpPr>
        <p:spPr>
          <a:xfrm>
            <a:off x="9370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/>
          </a:p>
        </p:txBody>
      </p:sp>
      <p:sp>
        <p:nvSpPr>
          <p:cNvPr id="511" name="Google Shape;511;p25"/>
          <p:cNvSpPr txBox="1"/>
          <p:nvPr/>
        </p:nvSpPr>
        <p:spPr>
          <a:xfrm>
            <a:off x="60533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15575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4/4</a:t>
            </a:r>
            <a:endParaRPr/>
          </a:p>
        </p:txBody>
      </p:sp>
      <p:sp>
        <p:nvSpPr>
          <p:cNvPr id="513" name="Google Shape;513;p25"/>
          <p:cNvSpPr txBox="1"/>
          <p:nvPr/>
        </p:nvSpPr>
        <p:spPr>
          <a:xfrm>
            <a:off x="3767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5/5</a:t>
            </a:r>
            <a:endParaRPr/>
          </a:p>
        </p:txBody>
      </p:sp>
      <p:sp>
        <p:nvSpPr>
          <p:cNvPr id="514" name="Google Shape;514;p25"/>
          <p:cNvSpPr txBox="1"/>
          <p:nvPr/>
        </p:nvSpPr>
        <p:spPr>
          <a:xfrm>
            <a:off x="6053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15" name="Google Shape;515;p25"/>
          <p:cNvSpPr txBox="1"/>
          <p:nvPr/>
        </p:nvSpPr>
        <p:spPr>
          <a:xfrm>
            <a:off x="6060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516" name="Google Shape;516;p25"/>
          <p:cNvSpPr txBox="1"/>
          <p:nvPr/>
        </p:nvSpPr>
        <p:spPr>
          <a:xfrm>
            <a:off x="3774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517" name="Google Shape;517;p25"/>
          <p:cNvSpPr txBox="1"/>
          <p:nvPr/>
        </p:nvSpPr>
        <p:spPr>
          <a:xfrm>
            <a:off x="82631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18" name="Google Shape;518;p25"/>
          <p:cNvSpPr txBox="1"/>
          <p:nvPr/>
        </p:nvSpPr>
        <p:spPr>
          <a:xfrm>
            <a:off x="15651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520" name="Google Shape;520;p25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521" name="Google Shape;52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25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523" name="Google Shape;52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4" name="Google Shape;524;p25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525" name="Google Shape;525;p25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25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531" name="Google Shape;531;p25"/>
          <p:cNvSpPr txBox="1"/>
          <p:nvPr/>
        </p:nvSpPr>
        <p:spPr>
          <a:xfrm>
            <a:off x="556750" y="1268575"/>
            <a:ext cx="100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		      ②			     ③			       ④			  ⑤			   ⑥	           ⑦	  ⑧	       ⑨		</a:t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1350225" y="3011500"/>
            <a:ext cx="8930400" cy="17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5222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5603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5984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 txBox="1"/>
          <p:nvPr/>
        </p:nvSpPr>
        <p:spPr>
          <a:xfrm>
            <a:off x="1494375" y="3107125"/>
            <a:ext cx="5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관리자 홍보글(이미지)</a:t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1350300" y="2316025"/>
            <a:ext cx="8930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538" name="Google Shape;5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11" y="2437220"/>
            <a:ext cx="46862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5"/>
          <p:cNvSpPr/>
          <p:nvPr/>
        </p:nvSpPr>
        <p:spPr>
          <a:xfrm>
            <a:off x="2043900" y="2397884"/>
            <a:ext cx="81498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540" name="Google Shape;540;p25"/>
          <p:cNvSpPr txBox="1"/>
          <p:nvPr/>
        </p:nvSpPr>
        <p:spPr>
          <a:xfrm>
            <a:off x="966600" y="2310088"/>
            <a:ext cx="112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</a:t>
            </a:r>
            <a:endParaRPr/>
          </a:p>
        </p:txBody>
      </p:sp>
      <p:sp>
        <p:nvSpPr>
          <p:cNvPr id="541" name="Google Shape;541;p25"/>
          <p:cNvSpPr txBox="1"/>
          <p:nvPr/>
        </p:nvSpPr>
        <p:spPr>
          <a:xfrm>
            <a:off x="4796475" y="4316100"/>
            <a:ext cx="11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⑫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6" name="Shape 7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" name="Google Shape;7577;p142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8" name="Google Shape;7578;p142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9" name="Google Shape;7579;p14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프로젝트 출시 플랫폼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프로젝트 출시 플랫폼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프로젝트 출시 플랫폼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프로젝트 출시 플랫폼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프로젝트 출시 플랫폼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프로젝트 출시 플랫폼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출시 플랫폼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프로젝트 출시 플랫폼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출시 플랫폼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프로젝트 출시 플랫폼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프로젝트 출시 플랫폼 데이터 항목을 삭제할 수 있다.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580" name="Google Shape;7580;p14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5517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출시 플랫폼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1" name="Google Shape;7581;p142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82" name="Google Shape;7582;p142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3" name="Google Shape;7583;p142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84" name="Google Shape;7584;p142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585" name="Google Shape;7585;p142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586" name="Google Shape;7586;p142"/>
          <p:cNvSpPr/>
          <p:nvPr/>
        </p:nvSpPr>
        <p:spPr>
          <a:xfrm>
            <a:off x="2714225" y="2402538"/>
            <a:ext cx="27780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출시 플랫폼 항목 추가</a:t>
            </a:r>
            <a:endParaRPr/>
          </a:p>
        </p:txBody>
      </p:sp>
      <p:sp>
        <p:nvSpPr>
          <p:cNvPr id="7587" name="Google Shape;7587;p142"/>
          <p:cNvSpPr/>
          <p:nvPr/>
        </p:nvSpPr>
        <p:spPr>
          <a:xfrm>
            <a:off x="2714224" y="2861575"/>
            <a:ext cx="67350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출시 플랫폼을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588" name="Google Shape;7588;p142"/>
          <p:cNvSpPr/>
          <p:nvPr/>
        </p:nvSpPr>
        <p:spPr>
          <a:xfrm>
            <a:off x="9544873" y="2864500"/>
            <a:ext cx="11457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589" name="Google Shape;7589;p142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0" name="Google Shape;7590;p142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1" name="Google Shape;7591;p142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graphicFrame>
        <p:nvGraphicFramePr>
          <p:cNvPr id="7592" name="Google Shape;7592;p142"/>
          <p:cNvGraphicFramePr/>
          <p:nvPr/>
        </p:nvGraphicFramePr>
        <p:xfrm>
          <a:off x="2714225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96075"/>
                <a:gridCol w="2925375"/>
                <a:gridCol w="3309200"/>
                <a:gridCol w="1145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웹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앱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프로그램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미정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593" name="Google Shape;7593;p142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4" name="Google Shape;7594;p142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5" name="Google Shape;7595;p142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6" name="Google Shape;7596;p142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7" name="Google Shape;7597;p142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598" name="Google Shape;7598;p142"/>
          <p:cNvSpPr txBox="1"/>
          <p:nvPr/>
        </p:nvSpPr>
        <p:spPr>
          <a:xfrm>
            <a:off x="10507375" y="3196651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599" name="Google Shape;7599;p142"/>
          <p:cNvSpPr txBox="1"/>
          <p:nvPr/>
        </p:nvSpPr>
        <p:spPr>
          <a:xfrm>
            <a:off x="2563625" y="3091225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600" name="Google Shape;7600;p142"/>
          <p:cNvSpPr/>
          <p:nvPr/>
        </p:nvSpPr>
        <p:spPr>
          <a:xfrm>
            <a:off x="613950" y="45560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601" name="Google Shape;7601;p142"/>
          <p:cNvSpPr/>
          <p:nvPr/>
        </p:nvSpPr>
        <p:spPr>
          <a:xfrm>
            <a:off x="613950" y="50639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602" name="Google Shape;7602;p142"/>
          <p:cNvSpPr/>
          <p:nvPr/>
        </p:nvSpPr>
        <p:spPr>
          <a:xfrm>
            <a:off x="613950" y="5621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603" name="Google Shape;7603;p142"/>
          <p:cNvSpPr/>
          <p:nvPr/>
        </p:nvSpPr>
        <p:spPr>
          <a:xfrm>
            <a:off x="632002" y="61795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604" name="Google Shape;7604;p142"/>
          <p:cNvSpPr/>
          <p:nvPr/>
        </p:nvSpPr>
        <p:spPr>
          <a:xfrm>
            <a:off x="632002" y="67373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605" name="Google Shape;7605;p142"/>
          <p:cNvSpPr/>
          <p:nvPr/>
        </p:nvSpPr>
        <p:spPr>
          <a:xfrm>
            <a:off x="613985" y="7295125"/>
            <a:ext cx="1782900" cy="50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606" name="Google Shape;7606;p142"/>
          <p:cNvSpPr/>
          <p:nvPr/>
        </p:nvSpPr>
        <p:spPr>
          <a:xfrm>
            <a:off x="613950" y="79338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607" name="Google Shape;7607;p142"/>
          <p:cNvSpPr/>
          <p:nvPr/>
        </p:nvSpPr>
        <p:spPr>
          <a:xfrm>
            <a:off x="632002" y="8517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608" name="Google Shape;7608;p142"/>
          <p:cNvSpPr/>
          <p:nvPr/>
        </p:nvSpPr>
        <p:spPr>
          <a:xfrm>
            <a:off x="632002" y="91009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sp>
        <p:nvSpPr>
          <p:cNvPr id="7609" name="Google Shape;7609;p142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3" name="Shape 7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4" name="Google Shape;7614;p143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5" name="Google Shape;7615;p143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6" name="Google Shape;7616;p14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방출 사유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방출 사유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방출 사유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방출 사유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방출 사유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방출 사유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방출 사유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방출 사유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방출 사유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방출 사유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방출 사유 데이터 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17" name="Google Shape;7617;p14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방출 사유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8" name="Google Shape;7618;p143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19" name="Google Shape;7619;p143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0" name="Google Shape;7620;p143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21" name="Google Shape;7621;p143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622" name="Google Shape;7622;p143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623" name="Google Shape;7623;p143"/>
          <p:cNvSpPr/>
          <p:nvPr/>
        </p:nvSpPr>
        <p:spPr>
          <a:xfrm>
            <a:off x="2669041" y="2402538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방출 사유 항목 추가</a:t>
            </a:r>
            <a:endParaRPr/>
          </a:p>
        </p:txBody>
      </p:sp>
      <p:sp>
        <p:nvSpPr>
          <p:cNvPr id="7624" name="Google Shape;7624;p143"/>
          <p:cNvSpPr/>
          <p:nvPr/>
        </p:nvSpPr>
        <p:spPr>
          <a:xfrm>
            <a:off x="2669049" y="2861575"/>
            <a:ext cx="67731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방출사유를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625" name="Google Shape;7625;p143"/>
          <p:cNvSpPr/>
          <p:nvPr/>
        </p:nvSpPr>
        <p:spPr>
          <a:xfrm>
            <a:off x="9538384" y="2864500"/>
            <a:ext cx="1152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626" name="Google Shape;7626;p143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7" name="Google Shape;7627;p143"/>
          <p:cNvSpPr/>
          <p:nvPr/>
        </p:nvSpPr>
        <p:spPr>
          <a:xfrm>
            <a:off x="613950" y="45560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628" name="Google Shape;7628;p143"/>
          <p:cNvSpPr/>
          <p:nvPr/>
        </p:nvSpPr>
        <p:spPr>
          <a:xfrm>
            <a:off x="613950" y="50639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629" name="Google Shape;7629;p143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0" name="Google Shape;7630;p143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7631" name="Google Shape;7631;p143"/>
          <p:cNvSpPr/>
          <p:nvPr/>
        </p:nvSpPr>
        <p:spPr>
          <a:xfrm>
            <a:off x="613950" y="5621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632" name="Google Shape;7632;p143"/>
          <p:cNvSpPr/>
          <p:nvPr/>
        </p:nvSpPr>
        <p:spPr>
          <a:xfrm>
            <a:off x="632002" y="61795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633" name="Google Shape;7633;p143"/>
          <p:cNvSpPr/>
          <p:nvPr/>
        </p:nvSpPr>
        <p:spPr>
          <a:xfrm>
            <a:off x="632002" y="67373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634" name="Google Shape;7634;p143"/>
          <p:cNvSpPr/>
          <p:nvPr/>
        </p:nvSpPr>
        <p:spPr>
          <a:xfrm>
            <a:off x="613985" y="7295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635" name="Google Shape;7635;p143"/>
          <p:cNvSpPr/>
          <p:nvPr/>
        </p:nvSpPr>
        <p:spPr>
          <a:xfrm>
            <a:off x="613950" y="7933800"/>
            <a:ext cx="1782900" cy="50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636" name="Google Shape;7636;p143"/>
          <p:cNvSpPr/>
          <p:nvPr/>
        </p:nvSpPr>
        <p:spPr>
          <a:xfrm>
            <a:off x="632002" y="8517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637" name="Google Shape;7637;p143"/>
          <p:cNvSpPr/>
          <p:nvPr/>
        </p:nvSpPr>
        <p:spPr>
          <a:xfrm>
            <a:off x="632002" y="91009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graphicFrame>
        <p:nvGraphicFramePr>
          <p:cNvPr id="7638" name="Google Shape;7638;p143"/>
          <p:cNvGraphicFramePr/>
          <p:nvPr/>
        </p:nvGraphicFramePr>
        <p:xfrm>
          <a:off x="2669050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599450"/>
                <a:gridCol w="2941925"/>
                <a:gridCol w="3327950"/>
                <a:gridCol w="1152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참여도 저조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욕설 및 비방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 기록 없음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기타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639" name="Google Shape;7639;p143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0" name="Google Shape;7640;p143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1" name="Google Shape;7641;p143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2" name="Google Shape;7642;p143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3" name="Google Shape;7643;p143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644" name="Google Shape;7644;p143"/>
          <p:cNvSpPr txBox="1"/>
          <p:nvPr/>
        </p:nvSpPr>
        <p:spPr>
          <a:xfrm>
            <a:off x="10461738" y="3196663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645" name="Google Shape;7645;p143"/>
          <p:cNvSpPr txBox="1"/>
          <p:nvPr/>
        </p:nvSpPr>
        <p:spPr>
          <a:xfrm>
            <a:off x="2503350" y="3196675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646" name="Google Shape;7646;p143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0" name="Shape 7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1" name="Google Shape;7651;p144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2" name="Google Shape;7652;p144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3" name="Google Shape;7653;p14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경고 사유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경고 사유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경고 사유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경고 사유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경고 사유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경고 사유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경고 사유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경고 사유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경고 사유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경고 사유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경고 사유 데이터 항목을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54" name="Google Shape;7654;p14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경고 사유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5" name="Google Shape;7655;p144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56" name="Google Shape;7656;p144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7" name="Google Shape;7657;p144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58" name="Google Shape;7658;p144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659" name="Google Shape;7659;p144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660" name="Google Shape;7660;p144"/>
          <p:cNvSpPr/>
          <p:nvPr/>
        </p:nvSpPr>
        <p:spPr>
          <a:xfrm>
            <a:off x="2605941" y="2402538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경고 사유 항목 추가</a:t>
            </a:r>
            <a:endParaRPr/>
          </a:p>
        </p:txBody>
      </p:sp>
      <p:sp>
        <p:nvSpPr>
          <p:cNvPr id="7661" name="Google Shape;7661;p144"/>
          <p:cNvSpPr/>
          <p:nvPr/>
        </p:nvSpPr>
        <p:spPr>
          <a:xfrm>
            <a:off x="2605949" y="2861575"/>
            <a:ext cx="68265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경고 사유를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662" name="Google Shape;7662;p144"/>
          <p:cNvSpPr/>
          <p:nvPr/>
        </p:nvSpPr>
        <p:spPr>
          <a:xfrm>
            <a:off x="9529321" y="2864500"/>
            <a:ext cx="11613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663" name="Google Shape;7663;p144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4" name="Google Shape;7664;p144"/>
          <p:cNvSpPr/>
          <p:nvPr/>
        </p:nvSpPr>
        <p:spPr>
          <a:xfrm>
            <a:off x="626875" y="45560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665" name="Google Shape;7665;p144"/>
          <p:cNvSpPr/>
          <p:nvPr/>
        </p:nvSpPr>
        <p:spPr>
          <a:xfrm>
            <a:off x="626875" y="50639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666" name="Google Shape;7666;p144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7" name="Google Shape;7667;p144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7668" name="Google Shape;7668;p144"/>
          <p:cNvSpPr/>
          <p:nvPr/>
        </p:nvSpPr>
        <p:spPr>
          <a:xfrm>
            <a:off x="626875" y="5621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669" name="Google Shape;7669;p144"/>
          <p:cNvSpPr/>
          <p:nvPr/>
        </p:nvSpPr>
        <p:spPr>
          <a:xfrm>
            <a:off x="644927" y="61795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670" name="Google Shape;7670;p144"/>
          <p:cNvSpPr/>
          <p:nvPr/>
        </p:nvSpPr>
        <p:spPr>
          <a:xfrm>
            <a:off x="644927" y="67373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671" name="Google Shape;7671;p144"/>
          <p:cNvSpPr/>
          <p:nvPr/>
        </p:nvSpPr>
        <p:spPr>
          <a:xfrm>
            <a:off x="626910" y="72951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672" name="Google Shape;7672;p144"/>
          <p:cNvSpPr/>
          <p:nvPr/>
        </p:nvSpPr>
        <p:spPr>
          <a:xfrm>
            <a:off x="626875" y="793380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673" name="Google Shape;7673;p144"/>
          <p:cNvSpPr/>
          <p:nvPr/>
        </p:nvSpPr>
        <p:spPr>
          <a:xfrm>
            <a:off x="644927" y="8517375"/>
            <a:ext cx="1764600" cy="50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674" name="Google Shape;7674;p144"/>
          <p:cNvSpPr/>
          <p:nvPr/>
        </p:nvSpPr>
        <p:spPr>
          <a:xfrm>
            <a:off x="644927" y="91009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pic>
        <p:nvPicPr>
          <p:cNvPr id="7675" name="Google Shape;7675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6" name="Google Shape;7676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7" name="Google Shape;7677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8" name="Google Shape;7678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79" name="Google Shape;7679;p144"/>
          <p:cNvGraphicFramePr/>
          <p:nvPr/>
        </p:nvGraphicFramePr>
        <p:xfrm>
          <a:off x="2605950" y="33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604175"/>
                <a:gridCol w="2965075"/>
                <a:gridCol w="3354125"/>
                <a:gridCol w="1161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비방 및 욕설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도배 및 스팸 게시물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 유저와의 갈등 조장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기타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680" name="Google Shape;7680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688" y="338045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1" name="Google Shape;7681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3763600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2" name="Google Shape;7682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181475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3" name="Google Shape;7683;p144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700" y="4556025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4" name="Google Shape;7684;p144"/>
          <p:cNvSpPr txBox="1"/>
          <p:nvPr/>
        </p:nvSpPr>
        <p:spPr>
          <a:xfrm>
            <a:off x="957460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685" name="Google Shape;7685;p144"/>
          <p:cNvSpPr txBox="1"/>
          <p:nvPr/>
        </p:nvSpPr>
        <p:spPr>
          <a:xfrm>
            <a:off x="10507375" y="3196675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⑥</a:t>
            </a:r>
            <a:endParaRPr b="1"/>
          </a:p>
        </p:txBody>
      </p:sp>
      <p:sp>
        <p:nvSpPr>
          <p:cNvPr id="7686" name="Google Shape;7686;p144"/>
          <p:cNvSpPr txBox="1"/>
          <p:nvPr/>
        </p:nvSpPr>
        <p:spPr>
          <a:xfrm>
            <a:off x="2503350" y="3196676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687" name="Google Shape;7687;p144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1" name="Shape 7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2" name="Google Shape;7692;p145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3" name="Google Shape;7693;p145"/>
          <p:cNvSpPr/>
          <p:nvPr/>
        </p:nvSpPr>
        <p:spPr>
          <a:xfrm>
            <a:off x="613975" y="1238950"/>
            <a:ext cx="103560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4" name="Google Shape;7694;p14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문의 유형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문의 유형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문의 유형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문의 유형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문의 유형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문의 유형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문의 유형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문의 유형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문의 유형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문의 유형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문의 유형 데이터 항목을 삭제할 수 있다.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95" name="Google Shape;7695;p14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문의 유형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6" name="Google Shape;7696;p145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97" name="Google Shape;7697;p145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8" name="Google Shape;7698;p145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99" name="Google Shape;7699;p145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700" name="Google Shape;7700;p145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701" name="Google Shape;7701;p145"/>
          <p:cNvSpPr/>
          <p:nvPr/>
        </p:nvSpPr>
        <p:spPr>
          <a:xfrm>
            <a:off x="2747241" y="2367513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 유형 항목 추가</a:t>
            </a:r>
            <a:endParaRPr/>
          </a:p>
        </p:txBody>
      </p:sp>
      <p:sp>
        <p:nvSpPr>
          <p:cNvPr id="7702" name="Google Shape;7702;p145"/>
          <p:cNvSpPr/>
          <p:nvPr/>
        </p:nvSpPr>
        <p:spPr>
          <a:xfrm>
            <a:off x="2731650" y="2824725"/>
            <a:ext cx="67203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문의 유형을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703" name="Google Shape;7703;p145"/>
          <p:cNvSpPr/>
          <p:nvPr/>
        </p:nvSpPr>
        <p:spPr>
          <a:xfrm>
            <a:off x="9547291" y="2827650"/>
            <a:ext cx="1143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704" name="Google Shape;7704;p145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5" name="Google Shape;7705;p145"/>
          <p:cNvSpPr/>
          <p:nvPr/>
        </p:nvSpPr>
        <p:spPr>
          <a:xfrm>
            <a:off x="613950" y="4534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706" name="Google Shape;7706;p145"/>
          <p:cNvSpPr/>
          <p:nvPr/>
        </p:nvSpPr>
        <p:spPr>
          <a:xfrm>
            <a:off x="613950" y="50422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707" name="Google Shape;7707;p145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8" name="Google Shape;7708;p145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7709" name="Google Shape;7709;p145"/>
          <p:cNvSpPr/>
          <p:nvPr/>
        </p:nvSpPr>
        <p:spPr>
          <a:xfrm>
            <a:off x="613950" y="56000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710" name="Google Shape;7710;p145"/>
          <p:cNvSpPr/>
          <p:nvPr/>
        </p:nvSpPr>
        <p:spPr>
          <a:xfrm>
            <a:off x="632002" y="61578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711" name="Google Shape;7711;p145"/>
          <p:cNvSpPr/>
          <p:nvPr/>
        </p:nvSpPr>
        <p:spPr>
          <a:xfrm>
            <a:off x="632002" y="67156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712" name="Google Shape;7712;p145"/>
          <p:cNvSpPr/>
          <p:nvPr/>
        </p:nvSpPr>
        <p:spPr>
          <a:xfrm>
            <a:off x="613985" y="72734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713" name="Google Shape;7713;p145"/>
          <p:cNvSpPr/>
          <p:nvPr/>
        </p:nvSpPr>
        <p:spPr>
          <a:xfrm>
            <a:off x="613950" y="79121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714" name="Google Shape;7714;p145"/>
          <p:cNvSpPr/>
          <p:nvPr/>
        </p:nvSpPr>
        <p:spPr>
          <a:xfrm>
            <a:off x="632002" y="8495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715" name="Google Shape;7715;p145"/>
          <p:cNvSpPr/>
          <p:nvPr/>
        </p:nvSpPr>
        <p:spPr>
          <a:xfrm>
            <a:off x="632002" y="9079300"/>
            <a:ext cx="1782900" cy="50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graphicFrame>
        <p:nvGraphicFramePr>
          <p:cNvPr id="7716" name="Google Shape;7716;p145"/>
          <p:cNvGraphicFramePr/>
          <p:nvPr/>
        </p:nvGraphicFramePr>
        <p:xfrm>
          <a:off x="2731650" y="333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600075"/>
                <a:gridCol w="2945000"/>
                <a:gridCol w="3331425"/>
                <a:gridCol w="1153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이용자 신고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이용 불편 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이용 질문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기타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717" name="Google Shape;7717;p145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38" y="3350638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8" name="Google Shape;7718;p145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50" y="3733788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9" name="Google Shape;7719;p145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50" y="4151663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0" name="Google Shape;7720;p145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50" y="4526213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1" name="Google Shape;7721;p145"/>
          <p:cNvSpPr txBox="1"/>
          <p:nvPr/>
        </p:nvSpPr>
        <p:spPr>
          <a:xfrm>
            <a:off x="9514350" y="3166863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722" name="Google Shape;7722;p145"/>
          <p:cNvSpPr txBox="1"/>
          <p:nvPr/>
        </p:nvSpPr>
        <p:spPr>
          <a:xfrm>
            <a:off x="10487675" y="3166851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723" name="Google Shape;7723;p145"/>
          <p:cNvSpPr txBox="1"/>
          <p:nvPr/>
        </p:nvSpPr>
        <p:spPr>
          <a:xfrm>
            <a:off x="2492350" y="3065988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724" name="Google Shape;7724;p145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 데이터</a:t>
            </a:r>
            <a:endParaRPr sz="130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8" name="Shape 7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9" name="Google Shape;7729;p146"/>
          <p:cNvSpPr/>
          <p:nvPr/>
        </p:nvSpPr>
        <p:spPr>
          <a:xfrm>
            <a:off x="613950" y="4062225"/>
            <a:ext cx="18009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0" name="Google Shape;7730;p146"/>
          <p:cNvSpPr/>
          <p:nvPr/>
        </p:nvSpPr>
        <p:spPr>
          <a:xfrm>
            <a:off x="613975" y="1238950"/>
            <a:ext cx="103560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1" name="Google Shape;7731;p14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기술 언어</a:t>
            </a:r>
            <a:r>
              <a:rPr b="1" lang="ko" sz="1500"/>
              <a:t>  데이터 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새로운 기술 언어 데이터 항목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기술 언어 데이터 항목을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새로운 기술 언어 데이터 항목 추가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 기술 언어 데이터 항목을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기존의 기술 언어 데이터 항목 열람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기술 언어 데이터 항목을 열람할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기존 기술 언어 데이터 항목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기술 언어 데이터 항목을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기존 기술 언어 데이터 항목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기존의 기술 언어 데이터 항목을 삭제할 수 있다.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732" name="Google Shape;7732;p14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6</a:t>
            </a:r>
            <a:r>
              <a:rPr lang="ko" sz="2600">
                <a:latin typeface="Malgun Gothic"/>
                <a:ea typeface="Malgun Gothic"/>
                <a:cs typeface="Malgun Gothic"/>
                <a:sym typeface="Malgun Gothic"/>
              </a:rPr>
              <a:t>. [관리자]  데이터 항목 관리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기술 언어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데이터 관리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3" name="Google Shape;7733;p146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34" name="Google Shape;7734;p146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5" name="Google Shape;7735;p146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36" name="Google Shape;7736;p146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7737" name="Google Shape;7737;p146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7738" name="Google Shape;7738;p146"/>
          <p:cNvSpPr/>
          <p:nvPr/>
        </p:nvSpPr>
        <p:spPr>
          <a:xfrm>
            <a:off x="2747241" y="2367513"/>
            <a:ext cx="2048100" cy="29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언어</a:t>
            </a:r>
            <a:r>
              <a:rPr lang="ko"/>
              <a:t> 항목 추가</a:t>
            </a:r>
            <a:endParaRPr/>
          </a:p>
        </p:txBody>
      </p:sp>
      <p:sp>
        <p:nvSpPr>
          <p:cNvPr id="7739" name="Google Shape;7739;p146"/>
          <p:cNvSpPr/>
          <p:nvPr/>
        </p:nvSpPr>
        <p:spPr>
          <a:xfrm>
            <a:off x="2731650" y="2824725"/>
            <a:ext cx="6720300" cy="33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② 새로운 기술 유형을 입력해주세요.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7740" name="Google Shape;7740;p146"/>
          <p:cNvSpPr/>
          <p:nvPr/>
        </p:nvSpPr>
        <p:spPr>
          <a:xfrm>
            <a:off x="9547291" y="2827650"/>
            <a:ext cx="1143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③ 추가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7741" name="Google Shape;7741;p146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2" name="Google Shape;7742;p146"/>
          <p:cNvSpPr/>
          <p:nvPr/>
        </p:nvSpPr>
        <p:spPr>
          <a:xfrm>
            <a:off x="613950" y="45343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이메일 데이터 </a:t>
            </a:r>
            <a:endParaRPr sz="1300"/>
          </a:p>
        </p:txBody>
      </p:sp>
      <p:sp>
        <p:nvSpPr>
          <p:cNvPr id="7743" name="Google Shape;7743;p146"/>
          <p:cNvSpPr/>
          <p:nvPr/>
        </p:nvSpPr>
        <p:spPr>
          <a:xfrm>
            <a:off x="613950" y="50422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지역 데이터</a:t>
            </a:r>
            <a:endParaRPr sz="1300"/>
          </a:p>
        </p:txBody>
      </p:sp>
      <p:sp>
        <p:nvSpPr>
          <p:cNvPr id="7744" name="Google Shape;7744;p146"/>
          <p:cNvSpPr txBox="1"/>
          <p:nvPr/>
        </p:nvSpPr>
        <p:spPr>
          <a:xfrm>
            <a:off x="702450" y="2363900"/>
            <a:ext cx="180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5" name="Google Shape;7745;p146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7746" name="Google Shape;7746;p146"/>
          <p:cNvSpPr/>
          <p:nvPr/>
        </p:nvSpPr>
        <p:spPr>
          <a:xfrm>
            <a:off x="613950" y="56000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시간 데이터</a:t>
            </a:r>
            <a:endParaRPr sz="1300"/>
          </a:p>
        </p:txBody>
      </p:sp>
      <p:sp>
        <p:nvSpPr>
          <p:cNvPr id="7747" name="Google Shape;7747;p146"/>
          <p:cNvSpPr/>
          <p:nvPr/>
        </p:nvSpPr>
        <p:spPr>
          <a:xfrm>
            <a:off x="632002" y="61578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주제 데이터</a:t>
            </a:r>
            <a:endParaRPr sz="1300"/>
          </a:p>
        </p:txBody>
      </p:sp>
      <p:sp>
        <p:nvSpPr>
          <p:cNvPr id="7748" name="Google Shape;7748;p146"/>
          <p:cNvSpPr/>
          <p:nvPr/>
        </p:nvSpPr>
        <p:spPr>
          <a:xfrm>
            <a:off x="632002" y="67156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분야 데이터</a:t>
            </a:r>
            <a:endParaRPr sz="1300"/>
          </a:p>
        </p:txBody>
      </p:sp>
      <p:sp>
        <p:nvSpPr>
          <p:cNvPr id="7749" name="Google Shape;7749;p146"/>
          <p:cNvSpPr/>
          <p:nvPr/>
        </p:nvSpPr>
        <p:spPr>
          <a:xfrm>
            <a:off x="613985" y="727347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프로젝트 출시 플랫폼 데이터</a:t>
            </a:r>
            <a:endParaRPr sz="1300"/>
          </a:p>
        </p:txBody>
      </p:sp>
      <p:sp>
        <p:nvSpPr>
          <p:cNvPr id="7750" name="Google Shape;7750;p146"/>
          <p:cNvSpPr/>
          <p:nvPr/>
        </p:nvSpPr>
        <p:spPr>
          <a:xfrm>
            <a:off x="613950" y="7912150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방출 사유 데이터</a:t>
            </a:r>
            <a:endParaRPr sz="1300"/>
          </a:p>
        </p:txBody>
      </p:sp>
      <p:sp>
        <p:nvSpPr>
          <p:cNvPr id="7751" name="Google Shape;7751;p146"/>
          <p:cNvSpPr/>
          <p:nvPr/>
        </p:nvSpPr>
        <p:spPr>
          <a:xfrm>
            <a:off x="632002" y="8495725"/>
            <a:ext cx="178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경고 사유 데이터</a:t>
            </a:r>
            <a:endParaRPr sz="1300"/>
          </a:p>
        </p:txBody>
      </p:sp>
      <p:sp>
        <p:nvSpPr>
          <p:cNvPr id="7752" name="Google Shape;7752;p146"/>
          <p:cNvSpPr/>
          <p:nvPr/>
        </p:nvSpPr>
        <p:spPr>
          <a:xfrm>
            <a:off x="632002" y="9079300"/>
            <a:ext cx="1782900" cy="50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문의 유형 데이터</a:t>
            </a:r>
            <a:endParaRPr sz="1300"/>
          </a:p>
        </p:txBody>
      </p:sp>
      <p:graphicFrame>
        <p:nvGraphicFramePr>
          <p:cNvPr id="7753" name="Google Shape;7753;p146"/>
          <p:cNvGraphicFramePr/>
          <p:nvPr/>
        </p:nvGraphicFramePr>
        <p:xfrm>
          <a:off x="2731650" y="333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600075"/>
                <a:gridCol w="2945000"/>
                <a:gridCol w="3331425"/>
                <a:gridCol w="1153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Java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Spring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React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Python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C++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Kotlin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React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TypeScript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NodeJS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Linux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Docker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Kubernetes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AWS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7754" name="Google Shape;7754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38" y="3350638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5" name="Google Shape;7755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50" y="3733788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6" name="Google Shape;7756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50" y="4151663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7" name="Google Shape;7757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05450" y="4526213"/>
            <a:ext cx="879175" cy="3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8" name="Google Shape;7758;p146"/>
          <p:cNvSpPr txBox="1"/>
          <p:nvPr/>
        </p:nvSpPr>
        <p:spPr>
          <a:xfrm>
            <a:off x="9514350" y="3166863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7759" name="Google Shape;7759;p146"/>
          <p:cNvSpPr txBox="1"/>
          <p:nvPr/>
        </p:nvSpPr>
        <p:spPr>
          <a:xfrm>
            <a:off x="10487675" y="3166851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7760" name="Google Shape;7760;p146"/>
          <p:cNvSpPr txBox="1"/>
          <p:nvPr/>
        </p:nvSpPr>
        <p:spPr>
          <a:xfrm>
            <a:off x="2492350" y="3065988"/>
            <a:ext cx="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7761" name="Google Shape;7761;p146"/>
          <p:cNvSpPr/>
          <p:nvPr/>
        </p:nvSpPr>
        <p:spPr>
          <a:xfrm>
            <a:off x="615929" y="9552573"/>
            <a:ext cx="1782900" cy="507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기술 언어</a:t>
            </a:r>
            <a:r>
              <a:rPr lang="ko" sz="1300"/>
              <a:t> 데이터</a:t>
            </a:r>
            <a:endParaRPr sz="1300"/>
          </a:p>
        </p:txBody>
      </p:sp>
      <p:pic>
        <p:nvPicPr>
          <p:cNvPr id="7762" name="Google Shape;7762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33418" y="4950838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3" name="Google Shape;7763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33430" y="5333988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4" name="Google Shape;7764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33430" y="5751863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5" name="Google Shape;7765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33430" y="6126413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6" name="Google Shape;7766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49491" y="6534964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7" name="Google Shape;7767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49504" y="6918114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8" name="Google Shape;7768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49504" y="7335989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9" name="Google Shape;7769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49504" y="7710539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0" name="Google Shape;7770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577" y="8114063"/>
            <a:ext cx="879175" cy="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1" name="Google Shape;7771;p146"/>
          <p:cNvPicPr preferRelativeResize="0"/>
          <p:nvPr/>
        </p:nvPicPr>
        <p:blipFill rotWithShape="1">
          <a:blip r:embed="rId3">
            <a:alphaModFix/>
          </a:blip>
          <a:srcRect b="0" l="0" r="9412" t="0"/>
          <a:stretch/>
        </p:blipFill>
        <p:spPr>
          <a:xfrm>
            <a:off x="9765577" y="8488613"/>
            <a:ext cx="879175" cy="3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/>
          <p:nvPr/>
        </p:nvSpPr>
        <p:spPr>
          <a:xfrm>
            <a:off x="82631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547" name="Google Shape;547;p26"/>
          <p:cNvSpPr/>
          <p:nvPr/>
        </p:nvSpPr>
        <p:spPr>
          <a:xfrm>
            <a:off x="14943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37352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59761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82170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6"/>
          <p:cNvSpPr/>
          <p:nvPr/>
        </p:nvSpPr>
        <p:spPr>
          <a:xfrm rot="5400000">
            <a:off x="10260900" y="6211025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 rot="-5400000">
            <a:off x="946725" y="6211025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14943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37352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59761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82170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26"/>
          <p:cNvSpPr/>
          <p:nvPr/>
        </p:nvSpPr>
        <p:spPr>
          <a:xfrm rot="5400000">
            <a:off x="10260900" y="8052888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6"/>
          <p:cNvSpPr/>
          <p:nvPr/>
        </p:nvSpPr>
        <p:spPr>
          <a:xfrm rot="-5400000">
            <a:off x="946725" y="8052888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9" name="Google Shape;559;p26"/>
          <p:cNvCxnSpPr/>
          <p:nvPr/>
        </p:nvCxnSpPr>
        <p:spPr>
          <a:xfrm>
            <a:off x="1107825" y="7369750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26"/>
          <p:cNvSpPr txBox="1"/>
          <p:nvPr/>
        </p:nvSpPr>
        <p:spPr>
          <a:xfrm>
            <a:off x="1107825" y="7044388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완료 프로젝트 </a:t>
            </a:r>
            <a:endParaRPr/>
          </a:p>
        </p:txBody>
      </p:sp>
      <p:sp>
        <p:nvSpPr>
          <p:cNvPr id="561" name="Google Shape;561;p26"/>
          <p:cNvSpPr txBox="1"/>
          <p:nvPr/>
        </p:nvSpPr>
        <p:spPr>
          <a:xfrm>
            <a:off x="890400" y="584876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2" name="Google Shape;562;p26"/>
          <p:cNvSpPr txBox="1"/>
          <p:nvPr/>
        </p:nvSpPr>
        <p:spPr>
          <a:xfrm>
            <a:off x="1576200" y="569636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3" name="Google Shape;563;p26"/>
          <p:cNvSpPr/>
          <p:nvPr/>
        </p:nvSpPr>
        <p:spPr>
          <a:xfrm flipH="1" rot="10800000">
            <a:off x="15098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6"/>
          <p:cNvSpPr/>
          <p:nvPr/>
        </p:nvSpPr>
        <p:spPr>
          <a:xfrm flipH="1" rot="10800000">
            <a:off x="37493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6"/>
          <p:cNvSpPr/>
          <p:nvPr/>
        </p:nvSpPr>
        <p:spPr>
          <a:xfrm flipH="1" rot="10800000">
            <a:off x="59902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 flipH="1" rot="10800000">
            <a:off x="8222728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6"/>
          <p:cNvSpPr/>
          <p:nvPr/>
        </p:nvSpPr>
        <p:spPr>
          <a:xfrm flipH="1" rot="10800000">
            <a:off x="15127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 flipH="1" rot="10800000">
            <a:off x="37522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6"/>
          <p:cNvSpPr/>
          <p:nvPr/>
        </p:nvSpPr>
        <p:spPr>
          <a:xfrm flipH="1" rot="10800000">
            <a:off x="59931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6"/>
          <p:cNvSpPr/>
          <p:nvPr/>
        </p:nvSpPr>
        <p:spPr>
          <a:xfrm flipH="1" rot="10800000">
            <a:off x="8225550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6"/>
          <p:cNvSpPr txBox="1"/>
          <p:nvPr/>
        </p:nvSpPr>
        <p:spPr>
          <a:xfrm>
            <a:off x="15401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72" name="Google Shape;572;p26"/>
          <p:cNvSpPr txBox="1"/>
          <p:nvPr/>
        </p:nvSpPr>
        <p:spPr>
          <a:xfrm>
            <a:off x="27767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♥</a:t>
            </a:r>
            <a:endParaRPr/>
          </a:p>
        </p:txBody>
      </p:sp>
      <p:sp>
        <p:nvSpPr>
          <p:cNvPr id="573" name="Google Shape;573;p26"/>
          <p:cNvSpPr txBox="1"/>
          <p:nvPr/>
        </p:nvSpPr>
        <p:spPr>
          <a:xfrm>
            <a:off x="4986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574" name="Google Shape;574;p26"/>
          <p:cNvSpPr txBox="1"/>
          <p:nvPr/>
        </p:nvSpPr>
        <p:spPr>
          <a:xfrm>
            <a:off x="82707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575" name="Google Shape;575;p26"/>
          <p:cNvSpPr txBox="1"/>
          <p:nvPr/>
        </p:nvSpPr>
        <p:spPr>
          <a:xfrm>
            <a:off x="7272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576" name="Google Shape;576;p26"/>
          <p:cNvSpPr txBox="1"/>
          <p:nvPr/>
        </p:nvSpPr>
        <p:spPr>
          <a:xfrm>
            <a:off x="9558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577" name="Google Shape;577;p26"/>
          <p:cNvSpPr txBox="1"/>
          <p:nvPr/>
        </p:nvSpPr>
        <p:spPr>
          <a:xfrm>
            <a:off x="3749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78" name="Google Shape;578;p26"/>
          <p:cNvSpPr txBox="1"/>
          <p:nvPr/>
        </p:nvSpPr>
        <p:spPr>
          <a:xfrm>
            <a:off x="6035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79" name="Google Shape;579;p26"/>
          <p:cNvSpPr txBox="1"/>
          <p:nvPr/>
        </p:nvSpPr>
        <p:spPr>
          <a:xfrm>
            <a:off x="82457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80" name="Google Shape;580;p26"/>
          <p:cNvSpPr txBox="1"/>
          <p:nvPr/>
        </p:nvSpPr>
        <p:spPr>
          <a:xfrm>
            <a:off x="37673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0/4</a:t>
            </a:r>
            <a:endParaRPr/>
          </a:p>
        </p:txBody>
      </p:sp>
      <p:sp>
        <p:nvSpPr>
          <p:cNvPr id="581" name="Google Shape;581;p26"/>
          <p:cNvSpPr txBox="1"/>
          <p:nvPr/>
        </p:nvSpPr>
        <p:spPr>
          <a:xfrm>
            <a:off x="82631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82" name="Google Shape;582;p26"/>
          <p:cNvSpPr txBox="1"/>
          <p:nvPr/>
        </p:nvSpPr>
        <p:spPr>
          <a:xfrm>
            <a:off x="81695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583" name="Google Shape;583;p26"/>
          <p:cNvSpPr txBox="1"/>
          <p:nvPr/>
        </p:nvSpPr>
        <p:spPr>
          <a:xfrm>
            <a:off x="6035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 </a:t>
            </a:r>
            <a:endParaRPr sz="700"/>
          </a:p>
        </p:txBody>
      </p:sp>
      <p:sp>
        <p:nvSpPr>
          <p:cNvPr id="584" name="Google Shape;584;p26"/>
          <p:cNvSpPr txBox="1"/>
          <p:nvPr/>
        </p:nvSpPr>
        <p:spPr>
          <a:xfrm>
            <a:off x="15575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585" name="Google Shape;585;p26"/>
          <p:cNvSpPr txBox="1"/>
          <p:nvPr/>
        </p:nvSpPr>
        <p:spPr>
          <a:xfrm>
            <a:off x="15401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86" name="Google Shape;586;p26"/>
          <p:cNvSpPr txBox="1"/>
          <p:nvPr/>
        </p:nvSpPr>
        <p:spPr>
          <a:xfrm>
            <a:off x="3749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587" name="Google Shape;587;p26"/>
          <p:cNvSpPr txBox="1"/>
          <p:nvPr/>
        </p:nvSpPr>
        <p:spPr>
          <a:xfrm>
            <a:off x="6060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588" name="Google Shape;588;p26"/>
          <p:cNvSpPr txBox="1"/>
          <p:nvPr/>
        </p:nvSpPr>
        <p:spPr>
          <a:xfrm>
            <a:off x="8270700" y="61784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589" name="Google Shape;589;p26"/>
          <p:cNvSpPr txBox="1"/>
          <p:nvPr/>
        </p:nvSpPr>
        <p:spPr>
          <a:xfrm>
            <a:off x="15651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590" name="Google Shape;590;p26"/>
          <p:cNvSpPr txBox="1"/>
          <p:nvPr/>
        </p:nvSpPr>
        <p:spPr>
          <a:xfrm>
            <a:off x="3774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 </a:t>
            </a:r>
            <a:endParaRPr sz="600"/>
          </a:p>
        </p:txBody>
      </p:sp>
      <p:sp>
        <p:nvSpPr>
          <p:cNvPr id="591" name="Google Shape;591;p26"/>
          <p:cNvSpPr txBox="1"/>
          <p:nvPr/>
        </p:nvSpPr>
        <p:spPr>
          <a:xfrm>
            <a:off x="25888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27</a:t>
            </a:r>
            <a:endParaRPr sz="1200"/>
          </a:p>
        </p:txBody>
      </p:sp>
      <p:sp>
        <p:nvSpPr>
          <p:cNvPr id="592" name="Google Shape;592;p26"/>
          <p:cNvSpPr txBox="1"/>
          <p:nvPr/>
        </p:nvSpPr>
        <p:spPr>
          <a:xfrm>
            <a:off x="4798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26</a:t>
            </a:r>
            <a:endParaRPr sz="1200"/>
          </a:p>
        </p:txBody>
      </p:sp>
      <p:sp>
        <p:nvSpPr>
          <p:cNvPr id="593" name="Google Shape;593;p26"/>
          <p:cNvSpPr txBox="1"/>
          <p:nvPr/>
        </p:nvSpPr>
        <p:spPr>
          <a:xfrm>
            <a:off x="7084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/>
          </a:p>
        </p:txBody>
      </p:sp>
      <p:sp>
        <p:nvSpPr>
          <p:cNvPr id="594" name="Google Shape;594;p26"/>
          <p:cNvSpPr txBox="1"/>
          <p:nvPr/>
        </p:nvSpPr>
        <p:spPr>
          <a:xfrm>
            <a:off x="9370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/>
          </a:p>
        </p:txBody>
      </p:sp>
      <p:sp>
        <p:nvSpPr>
          <p:cNvPr id="595" name="Google Shape;595;p26"/>
          <p:cNvSpPr txBox="1"/>
          <p:nvPr/>
        </p:nvSpPr>
        <p:spPr>
          <a:xfrm>
            <a:off x="60533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96" name="Google Shape;596;p26"/>
          <p:cNvSpPr txBox="1"/>
          <p:nvPr/>
        </p:nvSpPr>
        <p:spPr>
          <a:xfrm>
            <a:off x="15575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4/4</a:t>
            </a:r>
            <a:endParaRPr/>
          </a:p>
        </p:txBody>
      </p:sp>
      <p:sp>
        <p:nvSpPr>
          <p:cNvPr id="597" name="Google Shape;597;p26"/>
          <p:cNvSpPr txBox="1"/>
          <p:nvPr/>
        </p:nvSpPr>
        <p:spPr>
          <a:xfrm>
            <a:off x="3767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5/5</a:t>
            </a:r>
            <a:endParaRPr/>
          </a:p>
        </p:txBody>
      </p:sp>
      <p:sp>
        <p:nvSpPr>
          <p:cNvPr id="598" name="Google Shape;598;p26"/>
          <p:cNvSpPr txBox="1"/>
          <p:nvPr/>
        </p:nvSpPr>
        <p:spPr>
          <a:xfrm>
            <a:off x="6053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99" name="Google Shape;599;p26"/>
          <p:cNvSpPr txBox="1"/>
          <p:nvPr/>
        </p:nvSpPr>
        <p:spPr>
          <a:xfrm>
            <a:off x="6060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600" name="Google Shape;600;p26"/>
          <p:cNvSpPr txBox="1"/>
          <p:nvPr/>
        </p:nvSpPr>
        <p:spPr>
          <a:xfrm>
            <a:off x="3774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601" name="Google Shape;601;p26"/>
          <p:cNvSpPr txBox="1"/>
          <p:nvPr/>
        </p:nvSpPr>
        <p:spPr>
          <a:xfrm>
            <a:off x="82631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602" name="Google Shape;602;p26"/>
          <p:cNvSpPr txBox="1"/>
          <p:nvPr/>
        </p:nvSpPr>
        <p:spPr>
          <a:xfrm>
            <a:off x="15651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603" name="Google Shape;603;p2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2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일반회원 메인 화면 2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①</a:t>
            </a:r>
            <a:r>
              <a:rPr lang="ko" sz="1300">
                <a:solidFill>
                  <a:schemeClr val="dk1"/>
                </a:solidFill>
              </a:rPr>
              <a:t> 신규 모집글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신규 모집글만 볼 수 있는 페이지로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② 화살표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클릭시 다음목록, 이전목록으로 넘어갈 수 있다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③ 신규 모집박스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클릭시 해당 프로젝트모집 상세페이지로 이동한다.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④ 완료 프로젝트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클릭시 완료프로젝트만 볼 수 있는 페이지로 이동한다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⑤ .완료프로젝트 박스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클릭시 해당 완료프로젝트 홈으로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⑥ 좋아요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클릭시 해당 도형에 색이 채워진다.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05" name="Google Shape;605;p2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2. [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메인화면 - 2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6" name="Google Shape;606;p2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6"/>
          <p:cNvCxnSpPr/>
          <p:nvPr/>
        </p:nvCxnSpPr>
        <p:spPr>
          <a:xfrm>
            <a:off x="1107825" y="5419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26"/>
          <p:cNvSpPr txBox="1"/>
          <p:nvPr/>
        </p:nvSpPr>
        <p:spPr>
          <a:xfrm>
            <a:off x="1107825" y="4957925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모집글</a:t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843840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서비스약관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이용약관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취급약관</a:t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62355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[로고]</a:t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32492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고객센터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FAQ</a:t>
            </a:r>
            <a:r>
              <a:rPr lang="ko">
                <a:solidFill>
                  <a:schemeClr val="dk1"/>
                </a:solidFill>
              </a:rPr>
              <a:t> (1:1 문의하기)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내 문의</a:t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58658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이용안내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공지사항</a:t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7090900" y="4517025"/>
            <a:ext cx="666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7243300" y="4669425"/>
            <a:ext cx="666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1350225" y="3011500"/>
            <a:ext cx="8930400" cy="17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26"/>
          <p:cNvSpPr/>
          <p:nvPr/>
        </p:nvSpPr>
        <p:spPr>
          <a:xfrm>
            <a:off x="5222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603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5984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 txBox="1"/>
          <p:nvPr/>
        </p:nvSpPr>
        <p:spPr>
          <a:xfrm>
            <a:off x="1494375" y="3107125"/>
            <a:ext cx="5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관리자 홍보글(이미지)</a:t>
            </a:r>
            <a:endParaRPr/>
          </a:p>
        </p:txBody>
      </p:sp>
      <p:sp>
        <p:nvSpPr>
          <p:cNvPr id="620" name="Google Shape;620;p26"/>
          <p:cNvSpPr txBox="1"/>
          <p:nvPr/>
        </p:nvSpPr>
        <p:spPr>
          <a:xfrm>
            <a:off x="892050" y="490660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621" name="Google Shape;621;p26"/>
          <p:cNvSpPr txBox="1"/>
          <p:nvPr/>
        </p:nvSpPr>
        <p:spPr>
          <a:xfrm>
            <a:off x="892050" y="589720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622" name="Google Shape;622;p26"/>
          <p:cNvSpPr txBox="1"/>
          <p:nvPr/>
        </p:nvSpPr>
        <p:spPr>
          <a:xfrm>
            <a:off x="1501650" y="566860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623" name="Google Shape;623;p26"/>
          <p:cNvSpPr txBox="1"/>
          <p:nvPr/>
        </p:nvSpPr>
        <p:spPr>
          <a:xfrm>
            <a:off x="968250" y="688780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501650" y="749740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625" name="Google Shape;625;p26"/>
          <p:cNvSpPr/>
          <p:nvPr/>
        </p:nvSpPr>
        <p:spPr>
          <a:xfrm>
            <a:off x="698575" y="4962725"/>
            <a:ext cx="10293300" cy="39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6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627" name="Google Shape;627;p26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628" name="Google Shape;62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6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630" name="Google Shape;63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1" name="Google Shape;631;p26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632" name="Google Shape;632;p26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637" name="Google Shape;637;p26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638" name="Google Shape;638;p26"/>
          <p:cNvSpPr/>
          <p:nvPr/>
        </p:nvSpPr>
        <p:spPr>
          <a:xfrm>
            <a:off x="1350300" y="2316025"/>
            <a:ext cx="8930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639" name="Google Shape;6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11" y="2437220"/>
            <a:ext cx="46862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6"/>
          <p:cNvSpPr/>
          <p:nvPr/>
        </p:nvSpPr>
        <p:spPr>
          <a:xfrm>
            <a:off x="2043900" y="2397884"/>
            <a:ext cx="81498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641" name="Google Shape;641;p26"/>
          <p:cNvSpPr txBox="1"/>
          <p:nvPr/>
        </p:nvSpPr>
        <p:spPr>
          <a:xfrm>
            <a:off x="2864838" y="72984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>
            <a:off x="2595850" y="7606750"/>
            <a:ext cx="468600" cy="32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7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일반회원 메인 화면 3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① FAQ 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 시 고객센터의 FAQ 페이지로 이동한다. 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② 내 문의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 시 고객센터의 내 문의 페이지로 이동한다. 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③ 이용안내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 시  라운지의 공지사항 페이지로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④  이용약관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 시 이용약관 페이지로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⑤ 개인정보취급약관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클릭 시 개인정보취급약관 페이지로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49" name="Google Shape;649;p2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2. [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메인화면 - 3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0" name="Google Shape;650;p2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7"/>
          <p:cNvCxnSpPr/>
          <p:nvPr/>
        </p:nvCxnSpPr>
        <p:spPr>
          <a:xfrm>
            <a:off x="1107825" y="5419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" name="Google Shape;652;p27"/>
          <p:cNvSpPr txBox="1"/>
          <p:nvPr/>
        </p:nvSpPr>
        <p:spPr>
          <a:xfrm>
            <a:off x="1107825" y="4957925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모집글</a:t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43840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서비스약관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④ 이용약관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⑤</a:t>
            </a:r>
            <a:r>
              <a:rPr lang="ko"/>
              <a:t> 개인정보 취급약관</a:t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62355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[로고]</a:t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32492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고객센터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① </a:t>
            </a:r>
            <a:r>
              <a:rPr lang="ko">
                <a:solidFill>
                  <a:schemeClr val="dk1"/>
                </a:solidFill>
              </a:rPr>
              <a:t>FAQ (1:1 문의하기)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② </a:t>
            </a:r>
            <a:r>
              <a:rPr lang="ko">
                <a:solidFill>
                  <a:schemeClr val="dk1"/>
                </a:solidFill>
              </a:rPr>
              <a:t>내 문의</a:t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58658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이용안내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③ 공지사항</a:t>
            </a:r>
            <a:endParaRPr/>
          </a:p>
        </p:txBody>
      </p:sp>
      <p:sp>
        <p:nvSpPr>
          <p:cNvPr id="657" name="Google Shape;657;p27"/>
          <p:cNvSpPr txBox="1"/>
          <p:nvPr/>
        </p:nvSpPr>
        <p:spPr>
          <a:xfrm>
            <a:off x="82631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14943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37352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59761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8217075" y="57388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7"/>
          <p:cNvSpPr/>
          <p:nvPr/>
        </p:nvSpPr>
        <p:spPr>
          <a:xfrm rot="5400000">
            <a:off x="10260900" y="6211025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 rot="-5400000">
            <a:off x="946725" y="6211025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14943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37352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59761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8217075" y="7580713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27"/>
          <p:cNvSpPr/>
          <p:nvPr/>
        </p:nvSpPr>
        <p:spPr>
          <a:xfrm rot="5400000">
            <a:off x="10260900" y="8052888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 rot="-5400000">
            <a:off x="946725" y="8052888"/>
            <a:ext cx="293975" cy="2542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27"/>
          <p:cNvCxnSpPr/>
          <p:nvPr/>
        </p:nvCxnSpPr>
        <p:spPr>
          <a:xfrm>
            <a:off x="1107825" y="7369750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27"/>
          <p:cNvSpPr txBox="1"/>
          <p:nvPr/>
        </p:nvSpPr>
        <p:spPr>
          <a:xfrm>
            <a:off x="1107825" y="7044388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완료 프로젝트 </a:t>
            </a:r>
            <a:endParaRPr/>
          </a:p>
        </p:txBody>
      </p:sp>
      <p:sp>
        <p:nvSpPr>
          <p:cNvPr id="672" name="Google Shape;672;p27"/>
          <p:cNvSpPr/>
          <p:nvPr/>
        </p:nvSpPr>
        <p:spPr>
          <a:xfrm flipH="1" rot="10800000">
            <a:off x="15098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7"/>
          <p:cNvSpPr/>
          <p:nvPr/>
        </p:nvSpPr>
        <p:spPr>
          <a:xfrm flipH="1" rot="10800000">
            <a:off x="37493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"/>
          <p:cNvSpPr/>
          <p:nvPr/>
        </p:nvSpPr>
        <p:spPr>
          <a:xfrm flipH="1" rot="10800000">
            <a:off x="5990283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7"/>
          <p:cNvSpPr/>
          <p:nvPr/>
        </p:nvSpPr>
        <p:spPr>
          <a:xfrm flipH="1" rot="10800000">
            <a:off x="8222728" y="64378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7"/>
          <p:cNvSpPr/>
          <p:nvPr/>
        </p:nvSpPr>
        <p:spPr>
          <a:xfrm flipH="1" rot="10800000">
            <a:off x="15127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7"/>
          <p:cNvSpPr/>
          <p:nvPr/>
        </p:nvSpPr>
        <p:spPr>
          <a:xfrm flipH="1" rot="10800000">
            <a:off x="37522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7"/>
          <p:cNvSpPr/>
          <p:nvPr/>
        </p:nvSpPr>
        <p:spPr>
          <a:xfrm flipH="1" rot="10800000">
            <a:off x="5993106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7"/>
          <p:cNvSpPr/>
          <p:nvPr/>
        </p:nvSpPr>
        <p:spPr>
          <a:xfrm flipH="1" rot="10800000">
            <a:off x="8225550" y="8280761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7"/>
          <p:cNvSpPr txBox="1"/>
          <p:nvPr/>
        </p:nvSpPr>
        <p:spPr>
          <a:xfrm>
            <a:off x="15401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681" name="Google Shape;681;p27"/>
          <p:cNvSpPr txBox="1"/>
          <p:nvPr/>
        </p:nvSpPr>
        <p:spPr>
          <a:xfrm>
            <a:off x="27767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♥</a:t>
            </a:r>
            <a:endParaRPr/>
          </a:p>
        </p:txBody>
      </p:sp>
      <p:sp>
        <p:nvSpPr>
          <p:cNvPr id="682" name="Google Shape;682;p27"/>
          <p:cNvSpPr txBox="1"/>
          <p:nvPr/>
        </p:nvSpPr>
        <p:spPr>
          <a:xfrm>
            <a:off x="4986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683" name="Google Shape;683;p27"/>
          <p:cNvSpPr txBox="1"/>
          <p:nvPr/>
        </p:nvSpPr>
        <p:spPr>
          <a:xfrm>
            <a:off x="82707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684" name="Google Shape;684;p27"/>
          <p:cNvSpPr txBox="1"/>
          <p:nvPr/>
        </p:nvSpPr>
        <p:spPr>
          <a:xfrm>
            <a:off x="7272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685" name="Google Shape;685;p27"/>
          <p:cNvSpPr txBox="1"/>
          <p:nvPr/>
        </p:nvSpPr>
        <p:spPr>
          <a:xfrm>
            <a:off x="9558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♡</a:t>
            </a:r>
            <a:endParaRPr/>
          </a:p>
        </p:txBody>
      </p:sp>
      <p:sp>
        <p:nvSpPr>
          <p:cNvPr id="686" name="Google Shape;686;p27"/>
          <p:cNvSpPr txBox="1"/>
          <p:nvPr/>
        </p:nvSpPr>
        <p:spPr>
          <a:xfrm>
            <a:off x="3749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687" name="Google Shape;687;p27"/>
          <p:cNvSpPr txBox="1"/>
          <p:nvPr/>
        </p:nvSpPr>
        <p:spPr>
          <a:xfrm>
            <a:off x="6035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688" name="Google Shape;688;p27"/>
          <p:cNvSpPr txBox="1"/>
          <p:nvPr/>
        </p:nvSpPr>
        <p:spPr>
          <a:xfrm>
            <a:off x="82457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689" name="Google Shape;689;p27"/>
          <p:cNvSpPr txBox="1"/>
          <p:nvPr/>
        </p:nvSpPr>
        <p:spPr>
          <a:xfrm>
            <a:off x="37673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0/4</a:t>
            </a:r>
            <a:endParaRPr/>
          </a:p>
        </p:txBody>
      </p:sp>
      <p:sp>
        <p:nvSpPr>
          <p:cNvPr id="690" name="Google Shape;690;p27"/>
          <p:cNvSpPr txBox="1"/>
          <p:nvPr/>
        </p:nvSpPr>
        <p:spPr>
          <a:xfrm>
            <a:off x="82631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691" name="Google Shape;691;p27"/>
          <p:cNvSpPr txBox="1"/>
          <p:nvPr/>
        </p:nvSpPr>
        <p:spPr>
          <a:xfrm>
            <a:off x="81695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692" name="Google Shape;692;p27"/>
          <p:cNvSpPr txBox="1"/>
          <p:nvPr/>
        </p:nvSpPr>
        <p:spPr>
          <a:xfrm>
            <a:off x="6035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 </a:t>
            </a:r>
            <a:endParaRPr sz="700"/>
          </a:p>
        </p:txBody>
      </p:sp>
      <p:sp>
        <p:nvSpPr>
          <p:cNvPr id="693" name="Google Shape;693;p27"/>
          <p:cNvSpPr txBox="1"/>
          <p:nvPr/>
        </p:nvSpPr>
        <p:spPr>
          <a:xfrm>
            <a:off x="15575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694" name="Google Shape;694;p27"/>
          <p:cNvSpPr txBox="1"/>
          <p:nvPr/>
        </p:nvSpPr>
        <p:spPr>
          <a:xfrm>
            <a:off x="15401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695" name="Google Shape;695;p27"/>
          <p:cNvSpPr txBox="1"/>
          <p:nvPr/>
        </p:nvSpPr>
        <p:spPr>
          <a:xfrm>
            <a:off x="3749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696" name="Google Shape;696;p27"/>
          <p:cNvSpPr txBox="1"/>
          <p:nvPr/>
        </p:nvSpPr>
        <p:spPr>
          <a:xfrm>
            <a:off x="6060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697" name="Google Shape;697;p27"/>
          <p:cNvSpPr txBox="1"/>
          <p:nvPr/>
        </p:nvSpPr>
        <p:spPr>
          <a:xfrm>
            <a:off x="8270700" y="61784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698" name="Google Shape;698;p27"/>
          <p:cNvSpPr txBox="1"/>
          <p:nvPr/>
        </p:nvSpPr>
        <p:spPr>
          <a:xfrm>
            <a:off x="15651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699" name="Google Shape;699;p27"/>
          <p:cNvSpPr txBox="1"/>
          <p:nvPr/>
        </p:nvSpPr>
        <p:spPr>
          <a:xfrm>
            <a:off x="3774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 </a:t>
            </a:r>
            <a:endParaRPr sz="600"/>
          </a:p>
        </p:txBody>
      </p:sp>
      <p:sp>
        <p:nvSpPr>
          <p:cNvPr id="700" name="Google Shape;700;p27"/>
          <p:cNvSpPr txBox="1"/>
          <p:nvPr/>
        </p:nvSpPr>
        <p:spPr>
          <a:xfrm>
            <a:off x="25888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27</a:t>
            </a:r>
            <a:endParaRPr sz="1200"/>
          </a:p>
        </p:txBody>
      </p:sp>
      <p:sp>
        <p:nvSpPr>
          <p:cNvPr id="701" name="Google Shape;701;p27"/>
          <p:cNvSpPr txBox="1"/>
          <p:nvPr/>
        </p:nvSpPr>
        <p:spPr>
          <a:xfrm>
            <a:off x="4798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26</a:t>
            </a:r>
            <a:endParaRPr sz="1200"/>
          </a:p>
        </p:txBody>
      </p:sp>
      <p:sp>
        <p:nvSpPr>
          <p:cNvPr id="702" name="Google Shape;702;p27"/>
          <p:cNvSpPr txBox="1"/>
          <p:nvPr/>
        </p:nvSpPr>
        <p:spPr>
          <a:xfrm>
            <a:off x="7084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/>
          </a:p>
        </p:txBody>
      </p:sp>
      <p:sp>
        <p:nvSpPr>
          <p:cNvPr id="703" name="Google Shape;703;p27"/>
          <p:cNvSpPr txBox="1"/>
          <p:nvPr/>
        </p:nvSpPr>
        <p:spPr>
          <a:xfrm>
            <a:off x="9370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11</a:t>
            </a:r>
            <a:endParaRPr sz="1200"/>
          </a:p>
        </p:txBody>
      </p:sp>
      <p:sp>
        <p:nvSpPr>
          <p:cNvPr id="704" name="Google Shape;704;p27"/>
          <p:cNvSpPr txBox="1"/>
          <p:nvPr/>
        </p:nvSpPr>
        <p:spPr>
          <a:xfrm>
            <a:off x="60533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705" name="Google Shape;705;p27"/>
          <p:cNvSpPr txBox="1"/>
          <p:nvPr/>
        </p:nvSpPr>
        <p:spPr>
          <a:xfrm>
            <a:off x="15575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4/4</a:t>
            </a:r>
            <a:endParaRPr/>
          </a:p>
        </p:txBody>
      </p:sp>
      <p:sp>
        <p:nvSpPr>
          <p:cNvPr id="706" name="Google Shape;706;p27"/>
          <p:cNvSpPr txBox="1"/>
          <p:nvPr/>
        </p:nvSpPr>
        <p:spPr>
          <a:xfrm>
            <a:off x="3767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5/5</a:t>
            </a:r>
            <a:endParaRPr/>
          </a:p>
        </p:txBody>
      </p:sp>
      <p:sp>
        <p:nvSpPr>
          <p:cNvPr id="707" name="Google Shape;707;p27"/>
          <p:cNvSpPr txBox="1"/>
          <p:nvPr/>
        </p:nvSpPr>
        <p:spPr>
          <a:xfrm>
            <a:off x="6053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708" name="Google Shape;708;p27"/>
          <p:cNvSpPr txBox="1"/>
          <p:nvPr/>
        </p:nvSpPr>
        <p:spPr>
          <a:xfrm>
            <a:off x="6060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709" name="Google Shape;709;p27"/>
          <p:cNvSpPr txBox="1"/>
          <p:nvPr/>
        </p:nvSpPr>
        <p:spPr>
          <a:xfrm>
            <a:off x="3774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710" name="Google Shape;710;p27"/>
          <p:cNvSpPr txBox="1"/>
          <p:nvPr/>
        </p:nvSpPr>
        <p:spPr>
          <a:xfrm>
            <a:off x="82631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711" name="Google Shape;711;p27"/>
          <p:cNvSpPr txBox="1"/>
          <p:nvPr/>
        </p:nvSpPr>
        <p:spPr>
          <a:xfrm>
            <a:off x="15651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712" name="Google Shape;712;p27"/>
          <p:cNvSpPr/>
          <p:nvPr/>
        </p:nvSpPr>
        <p:spPr>
          <a:xfrm>
            <a:off x="1350225" y="3011500"/>
            <a:ext cx="8930400" cy="178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27"/>
          <p:cNvSpPr/>
          <p:nvPr/>
        </p:nvSpPr>
        <p:spPr>
          <a:xfrm>
            <a:off x="5222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5603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5984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 txBox="1"/>
          <p:nvPr/>
        </p:nvSpPr>
        <p:spPr>
          <a:xfrm>
            <a:off x="1494375" y="3107125"/>
            <a:ext cx="5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관리자 홍보글(이미지)</a:t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1350300" y="2316025"/>
            <a:ext cx="8930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718" name="Google Shape;7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411" y="2437220"/>
            <a:ext cx="46862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7"/>
          <p:cNvSpPr/>
          <p:nvPr/>
        </p:nvSpPr>
        <p:spPr>
          <a:xfrm>
            <a:off x="2043900" y="2397884"/>
            <a:ext cx="81498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grpSp>
        <p:nvGrpSpPr>
          <p:cNvPr id="720" name="Google Shape;720;p27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721" name="Google Shape;721;p27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722" name="Google Shape;72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Google Shape;723;p27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724" name="Google Shape;72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5" name="Google Shape;725;p27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726" name="Google Shape;726;p27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27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730" name="Google Shape;730;p27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732" name="Google Shape;732;p27"/>
          <p:cNvSpPr/>
          <p:nvPr/>
        </p:nvSpPr>
        <p:spPr>
          <a:xfrm>
            <a:off x="490350" y="9007800"/>
            <a:ext cx="10696800" cy="116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8"/>
          <p:cNvSpPr txBox="1"/>
          <p:nvPr>
            <p:ph idx="1" type="body"/>
          </p:nvPr>
        </p:nvSpPr>
        <p:spPr>
          <a:xfrm>
            <a:off x="64675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p2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[일반회원] 마이페이지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마이페이지 접근 초기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2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일반회원 마이페이지 접근 초기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패스워드 입력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마이페이지를 이용하기 전 초기화면에서 패스워드를 다시 한번 확인한다.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패스워드를 입력할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입력 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입력한 비밀번호가 일치한다면, 마이페이지 상세정보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740" name="Google Shape;740;p28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28"/>
          <p:cNvSpPr/>
          <p:nvPr/>
        </p:nvSpPr>
        <p:spPr>
          <a:xfrm>
            <a:off x="5574750" y="2261156"/>
            <a:ext cx="603900" cy="56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 txBox="1"/>
          <p:nvPr/>
        </p:nvSpPr>
        <p:spPr>
          <a:xfrm>
            <a:off x="5466750" y="2934624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grpSp>
        <p:nvGrpSpPr>
          <p:cNvPr id="743" name="Google Shape;743;p28"/>
          <p:cNvGrpSpPr/>
          <p:nvPr/>
        </p:nvGrpSpPr>
        <p:grpSpPr>
          <a:xfrm>
            <a:off x="5505937" y="3636438"/>
            <a:ext cx="741527" cy="125125"/>
            <a:chOff x="5509425" y="3774375"/>
            <a:chExt cx="741527" cy="132900"/>
          </a:xfrm>
        </p:grpSpPr>
        <p:sp>
          <p:nvSpPr>
            <p:cNvPr id="744" name="Google Shape;744;p28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28"/>
          <p:cNvSpPr txBox="1"/>
          <p:nvPr/>
        </p:nvSpPr>
        <p:spPr>
          <a:xfrm>
            <a:off x="5486400" y="3285921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750" name="Google Shape;750;p28"/>
          <p:cNvCxnSpPr/>
          <p:nvPr/>
        </p:nvCxnSpPr>
        <p:spPr>
          <a:xfrm>
            <a:off x="1200125" y="4225986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28"/>
          <p:cNvSpPr txBox="1"/>
          <p:nvPr/>
        </p:nvSpPr>
        <p:spPr>
          <a:xfrm>
            <a:off x="5588169" y="22626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752" name="Google Shape;752;p28"/>
          <p:cNvSpPr/>
          <p:nvPr/>
        </p:nvSpPr>
        <p:spPr>
          <a:xfrm>
            <a:off x="5213925" y="3003330"/>
            <a:ext cx="281400" cy="25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4473900" y="3814336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grpSp>
        <p:nvGrpSpPr>
          <p:cNvPr id="754" name="Google Shape;754;p28"/>
          <p:cNvGrpSpPr/>
          <p:nvPr/>
        </p:nvGrpSpPr>
        <p:grpSpPr>
          <a:xfrm>
            <a:off x="2754013" y="4382154"/>
            <a:ext cx="6245375" cy="400232"/>
            <a:chOff x="2704438" y="3880625"/>
            <a:chExt cx="6245375" cy="425100"/>
          </a:xfrm>
        </p:grpSpPr>
        <p:sp>
          <p:nvSpPr>
            <p:cNvPr id="755" name="Google Shape;755;p28"/>
            <p:cNvSpPr txBox="1"/>
            <p:nvPr/>
          </p:nvSpPr>
          <p:spPr>
            <a:xfrm>
              <a:off x="2704438" y="3880625"/>
              <a:ext cx="1303500" cy="42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756" name="Google Shape;756;p28"/>
            <p:cNvSpPr txBox="1"/>
            <p:nvPr/>
          </p:nvSpPr>
          <p:spPr>
            <a:xfrm>
              <a:off x="4351729" y="3880625"/>
              <a:ext cx="13035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757" name="Google Shape;757;p28"/>
            <p:cNvSpPr txBox="1"/>
            <p:nvPr/>
          </p:nvSpPr>
          <p:spPr>
            <a:xfrm>
              <a:off x="5999021" y="3880625"/>
              <a:ext cx="13035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758" name="Google Shape;758;p28"/>
            <p:cNvSpPr txBox="1"/>
            <p:nvPr/>
          </p:nvSpPr>
          <p:spPr>
            <a:xfrm>
              <a:off x="7646313" y="3880625"/>
              <a:ext cx="13035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 내역</a:t>
              </a:r>
              <a:endParaRPr/>
            </a:p>
          </p:txBody>
        </p:sp>
      </p:grpSp>
      <p:cxnSp>
        <p:nvCxnSpPr>
          <p:cNvPr id="759" name="Google Shape;759;p28"/>
          <p:cNvCxnSpPr/>
          <p:nvPr/>
        </p:nvCxnSpPr>
        <p:spPr>
          <a:xfrm>
            <a:off x="1200125" y="4901934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28"/>
          <p:cNvSpPr txBox="1"/>
          <p:nvPr/>
        </p:nvSpPr>
        <p:spPr>
          <a:xfrm>
            <a:off x="4537275" y="378257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grpSp>
        <p:nvGrpSpPr>
          <p:cNvPr id="761" name="Google Shape;761;p28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64" name="Google Shape;764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5" name="Google Shape;765;p28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766" name="Google Shape;766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7" name="Google Shape;767;p28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768" name="Google Shape;768;p28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774" name="Google Shape;774;p28"/>
          <p:cNvSpPr txBox="1"/>
          <p:nvPr/>
        </p:nvSpPr>
        <p:spPr>
          <a:xfrm>
            <a:off x="1625038" y="6803950"/>
            <a:ext cx="842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패스워드 입력 후 마이페이지를 이용할 수 있습니다</a:t>
            </a:r>
            <a:endParaRPr b="1" sz="2000"/>
          </a:p>
        </p:txBody>
      </p:sp>
      <p:sp>
        <p:nvSpPr>
          <p:cNvPr id="775" name="Google Shape;775;p28"/>
          <p:cNvSpPr/>
          <p:nvPr/>
        </p:nvSpPr>
        <p:spPr>
          <a:xfrm>
            <a:off x="3963900" y="7681400"/>
            <a:ext cx="3943500" cy="56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 **************</a:t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4765175" y="8702175"/>
            <a:ext cx="2576100" cy="56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확인</a:t>
            </a:r>
            <a:endParaRPr/>
          </a:p>
        </p:txBody>
      </p:sp>
      <p:sp>
        <p:nvSpPr>
          <p:cNvPr id="777" name="Google Shape;777;p28"/>
          <p:cNvSpPr txBox="1"/>
          <p:nvPr/>
        </p:nvSpPr>
        <p:spPr>
          <a:xfrm>
            <a:off x="4931100" y="5065188"/>
            <a:ext cx="2005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0"/>
              <a:t>⚠️</a:t>
            </a:r>
            <a:endParaRPr sz="10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/>
          <p:nvPr>
            <p:ph idx="1" type="body"/>
          </p:nvPr>
        </p:nvSpPr>
        <p:spPr>
          <a:xfrm>
            <a:off x="64675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2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[일반회원] 마이페이지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2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 회원 </a:t>
            </a:r>
            <a:r>
              <a:rPr b="1" lang="ko" sz="1500"/>
              <a:t>마이페이지 정보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프로필 사진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 회원이 등록한 프로필 사진이 표시된다.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레벨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회원의 레벨을 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닉네임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회원이 회원가입 시 설정한 닉네임이 표시된다.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평가 점수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이용자의 전체 평가 점수를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별 표시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평가 점수에 따라 별의 개수를 다르게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최근 로그인 날짜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최근 로그인  날짜가 표시된다.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⑦ 정보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내 정보 페이지로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⑧ 내 정보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회원가입 시 입력한 정보들 전체를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⑨ 수정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내 정보를 수정할 수 </a:t>
            </a:r>
            <a:r>
              <a:rPr lang="ko" sz="1500"/>
              <a:t>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⑩ 수정완료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수정한 내역을 저장할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785" name="Google Shape;785;p29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29"/>
          <p:cNvSpPr/>
          <p:nvPr/>
        </p:nvSpPr>
        <p:spPr>
          <a:xfrm>
            <a:off x="5574750" y="2261156"/>
            <a:ext cx="603900" cy="564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7" name="Google Shape;787;p29"/>
          <p:cNvSpPr txBox="1"/>
          <p:nvPr/>
        </p:nvSpPr>
        <p:spPr>
          <a:xfrm>
            <a:off x="5466750" y="2934624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grpSp>
        <p:nvGrpSpPr>
          <p:cNvPr id="788" name="Google Shape;788;p29"/>
          <p:cNvGrpSpPr/>
          <p:nvPr/>
        </p:nvGrpSpPr>
        <p:grpSpPr>
          <a:xfrm>
            <a:off x="5505937" y="3636438"/>
            <a:ext cx="741527" cy="125125"/>
            <a:chOff x="5509425" y="3774375"/>
            <a:chExt cx="741527" cy="132900"/>
          </a:xfrm>
        </p:grpSpPr>
        <p:sp>
          <p:nvSpPr>
            <p:cNvPr id="789" name="Google Shape;789;p29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29"/>
          <p:cNvSpPr txBox="1"/>
          <p:nvPr/>
        </p:nvSpPr>
        <p:spPr>
          <a:xfrm>
            <a:off x="5486400" y="3285921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795" name="Google Shape;795;p29"/>
          <p:cNvCxnSpPr/>
          <p:nvPr/>
        </p:nvCxnSpPr>
        <p:spPr>
          <a:xfrm>
            <a:off x="1200125" y="4225986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29"/>
          <p:cNvSpPr txBox="1"/>
          <p:nvPr/>
        </p:nvSpPr>
        <p:spPr>
          <a:xfrm>
            <a:off x="5588169" y="22626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797" name="Google Shape;797;p29"/>
          <p:cNvSpPr/>
          <p:nvPr/>
        </p:nvSpPr>
        <p:spPr>
          <a:xfrm>
            <a:off x="5213925" y="3003330"/>
            <a:ext cx="281400" cy="25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98" name="Google Shape;798;p29"/>
          <p:cNvSpPr txBox="1"/>
          <p:nvPr/>
        </p:nvSpPr>
        <p:spPr>
          <a:xfrm>
            <a:off x="4473900" y="3814336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grpSp>
        <p:nvGrpSpPr>
          <p:cNvPr id="799" name="Google Shape;799;p29"/>
          <p:cNvGrpSpPr/>
          <p:nvPr/>
        </p:nvGrpSpPr>
        <p:grpSpPr>
          <a:xfrm>
            <a:off x="2754013" y="4382154"/>
            <a:ext cx="6245375" cy="400232"/>
            <a:chOff x="2704438" y="3880625"/>
            <a:chExt cx="6245375" cy="425100"/>
          </a:xfrm>
        </p:grpSpPr>
        <p:sp>
          <p:nvSpPr>
            <p:cNvPr id="800" name="Google Shape;800;p29"/>
            <p:cNvSpPr txBox="1"/>
            <p:nvPr/>
          </p:nvSpPr>
          <p:spPr>
            <a:xfrm>
              <a:off x="2704438" y="3880625"/>
              <a:ext cx="1303500" cy="4251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801" name="Google Shape;801;p29"/>
            <p:cNvSpPr txBox="1"/>
            <p:nvPr/>
          </p:nvSpPr>
          <p:spPr>
            <a:xfrm>
              <a:off x="4351729" y="3880625"/>
              <a:ext cx="13035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5999021" y="3880625"/>
              <a:ext cx="13035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803" name="Google Shape;803;p29"/>
            <p:cNvSpPr txBox="1"/>
            <p:nvPr/>
          </p:nvSpPr>
          <p:spPr>
            <a:xfrm>
              <a:off x="7646313" y="3880625"/>
              <a:ext cx="1303500" cy="4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 내역</a:t>
              </a:r>
              <a:endParaRPr/>
            </a:p>
          </p:txBody>
        </p:sp>
      </p:grpSp>
      <p:cxnSp>
        <p:nvCxnSpPr>
          <p:cNvPr id="804" name="Google Shape;804;p29"/>
          <p:cNvCxnSpPr/>
          <p:nvPr/>
        </p:nvCxnSpPr>
        <p:spPr>
          <a:xfrm>
            <a:off x="1200125" y="4901934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29"/>
          <p:cNvSpPr/>
          <p:nvPr/>
        </p:nvSpPr>
        <p:spPr>
          <a:xfrm>
            <a:off x="9906225" y="3750928"/>
            <a:ext cx="819900" cy="3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수정</a:t>
            </a:r>
            <a:r>
              <a:rPr lang="ko" sz="1200"/>
              <a:t> </a:t>
            </a:r>
            <a:endParaRPr/>
          </a:p>
        </p:txBody>
      </p:sp>
      <p:sp>
        <p:nvSpPr>
          <p:cNvPr id="806" name="Google Shape;806;p29"/>
          <p:cNvSpPr txBox="1"/>
          <p:nvPr/>
        </p:nvSpPr>
        <p:spPr>
          <a:xfrm>
            <a:off x="1246575" y="4933877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이름</a:t>
            </a:r>
            <a:endParaRPr b="1"/>
          </a:p>
        </p:txBody>
      </p:sp>
      <p:sp>
        <p:nvSpPr>
          <p:cNvPr id="807" name="Google Shape;807;p29"/>
          <p:cNvSpPr/>
          <p:nvPr/>
        </p:nvSpPr>
        <p:spPr>
          <a:xfrm>
            <a:off x="2593175" y="4964147"/>
            <a:ext cx="2805600" cy="31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김모씨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08" name="Google Shape;808;p29"/>
          <p:cNvSpPr txBox="1"/>
          <p:nvPr/>
        </p:nvSpPr>
        <p:spPr>
          <a:xfrm>
            <a:off x="1234013" y="5906926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이메일</a:t>
            </a:r>
            <a:endParaRPr b="1"/>
          </a:p>
        </p:txBody>
      </p:sp>
      <p:sp>
        <p:nvSpPr>
          <p:cNvPr id="809" name="Google Shape;809;p29"/>
          <p:cNvSpPr/>
          <p:nvPr/>
        </p:nvSpPr>
        <p:spPr>
          <a:xfrm>
            <a:off x="2580613" y="5926631"/>
            <a:ext cx="15288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test@gmail.com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0" name="Google Shape;810;p29"/>
          <p:cNvSpPr txBox="1"/>
          <p:nvPr/>
        </p:nvSpPr>
        <p:spPr>
          <a:xfrm>
            <a:off x="1234013" y="6255347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전화번호</a:t>
            </a:r>
            <a:endParaRPr b="1"/>
          </a:p>
        </p:txBody>
      </p:sp>
      <p:sp>
        <p:nvSpPr>
          <p:cNvPr id="811" name="Google Shape;811;p29"/>
          <p:cNvSpPr/>
          <p:nvPr/>
        </p:nvSpPr>
        <p:spPr>
          <a:xfrm>
            <a:off x="2580613" y="6283348"/>
            <a:ext cx="15288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010-0000-0000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2" name="Google Shape;812;p29"/>
          <p:cNvSpPr txBox="1"/>
          <p:nvPr/>
        </p:nvSpPr>
        <p:spPr>
          <a:xfrm>
            <a:off x="1234013" y="6620360"/>
            <a:ext cx="10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직무</a:t>
            </a:r>
            <a:endParaRPr b="1"/>
          </a:p>
        </p:txBody>
      </p:sp>
      <p:sp>
        <p:nvSpPr>
          <p:cNvPr id="813" name="Google Shape;813;p29"/>
          <p:cNvSpPr/>
          <p:nvPr/>
        </p:nvSpPr>
        <p:spPr>
          <a:xfrm>
            <a:off x="2571088" y="6640065"/>
            <a:ext cx="28056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백엔드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4" name="Google Shape;814;p29"/>
          <p:cNvSpPr txBox="1"/>
          <p:nvPr/>
        </p:nvSpPr>
        <p:spPr>
          <a:xfrm>
            <a:off x="1089575" y="6977075"/>
            <a:ext cx="15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부가 개인역량</a:t>
            </a:r>
            <a:endParaRPr b="1"/>
          </a:p>
        </p:txBody>
      </p:sp>
      <p:sp>
        <p:nvSpPr>
          <p:cNvPr id="815" name="Google Shape;815;p29"/>
          <p:cNvSpPr/>
          <p:nvPr/>
        </p:nvSpPr>
        <p:spPr>
          <a:xfrm>
            <a:off x="2571088" y="6988486"/>
            <a:ext cx="28056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프론트엔드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1205425" y="7324050"/>
            <a:ext cx="15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모임 선호지역</a:t>
            </a:r>
            <a:endParaRPr b="1"/>
          </a:p>
        </p:txBody>
      </p:sp>
      <p:sp>
        <p:nvSpPr>
          <p:cNvPr id="817" name="Google Shape;817;p29"/>
          <p:cNvSpPr/>
          <p:nvPr/>
        </p:nvSpPr>
        <p:spPr>
          <a:xfrm>
            <a:off x="2567213" y="7336907"/>
            <a:ext cx="28056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서울  </a:t>
            </a:r>
            <a:r>
              <a:rPr lang="ko">
                <a:solidFill>
                  <a:srgbClr val="333333"/>
                </a:solidFill>
              </a:rPr>
              <a:t>                                      ▼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1220613" y="7657327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모임 선호시간</a:t>
            </a:r>
            <a:endParaRPr b="1"/>
          </a:p>
        </p:txBody>
      </p:sp>
      <p:sp>
        <p:nvSpPr>
          <p:cNvPr id="819" name="Google Shape;819;p29"/>
          <p:cNvSpPr txBox="1"/>
          <p:nvPr/>
        </p:nvSpPr>
        <p:spPr>
          <a:xfrm>
            <a:off x="1214838" y="7997605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관심주제</a:t>
            </a:r>
            <a:endParaRPr b="1"/>
          </a:p>
        </p:txBody>
      </p:sp>
      <p:sp>
        <p:nvSpPr>
          <p:cNvPr id="820" name="Google Shape;820;p29"/>
          <p:cNvSpPr txBox="1"/>
          <p:nvPr/>
        </p:nvSpPr>
        <p:spPr>
          <a:xfrm>
            <a:off x="1220613" y="8675111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자기소개</a:t>
            </a:r>
            <a:endParaRPr b="1"/>
          </a:p>
        </p:txBody>
      </p:sp>
      <p:sp>
        <p:nvSpPr>
          <p:cNvPr id="821" name="Google Shape;821;p29"/>
          <p:cNvSpPr txBox="1"/>
          <p:nvPr/>
        </p:nvSpPr>
        <p:spPr>
          <a:xfrm>
            <a:off x="1226744" y="9015237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포트폴리오</a:t>
            </a:r>
            <a:endParaRPr b="1"/>
          </a:p>
        </p:txBody>
      </p:sp>
      <p:sp>
        <p:nvSpPr>
          <p:cNvPr id="822" name="Google Shape;822;p29"/>
          <p:cNvSpPr txBox="1"/>
          <p:nvPr/>
        </p:nvSpPr>
        <p:spPr>
          <a:xfrm>
            <a:off x="1230316" y="9394617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기술</a:t>
            </a:r>
            <a:endParaRPr b="1"/>
          </a:p>
        </p:txBody>
      </p:sp>
      <p:sp>
        <p:nvSpPr>
          <p:cNvPr id="823" name="Google Shape;823;p29"/>
          <p:cNvSpPr/>
          <p:nvPr/>
        </p:nvSpPr>
        <p:spPr>
          <a:xfrm>
            <a:off x="2567213" y="7685328"/>
            <a:ext cx="8712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   오전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4" name="Google Shape;824;p29"/>
          <p:cNvSpPr/>
          <p:nvPr/>
        </p:nvSpPr>
        <p:spPr>
          <a:xfrm>
            <a:off x="2567213" y="8025454"/>
            <a:ext cx="28056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공유 서비스?                          ▼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2580613" y="8706532"/>
            <a:ext cx="81225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안녕하세요. 좋은 사람입니다.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6" name="Google Shape;826;p29"/>
          <p:cNvSpPr/>
          <p:nvPr/>
        </p:nvSpPr>
        <p:spPr>
          <a:xfrm>
            <a:off x="2580613" y="9046657"/>
            <a:ext cx="81225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https://java002.github.io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3533638" y="7685328"/>
            <a:ext cx="8199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   오후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28" name="Google Shape;828;p29"/>
          <p:cNvSpPr/>
          <p:nvPr/>
        </p:nvSpPr>
        <p:spPr>
          <a:xfrm>
            <a:off x="2693838" y="7764932"/>
            <a:ext cx="171600" cy="1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3617763" y="7764932"/>
            <a:ext cx="171600" cy="14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3663663" y="7368363"/>
            <a:ext cx="105300" cy="96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2580617" y="9416850"/>
            <a:ext cx="2805600" cy="29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java		                           ▽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32" name="Google Shape;832;p29"/>
          <p:cNvSpPr txBox="1"/>
          <p:nvPr/>
        </p:nvSpPr>
        <p:spPr>
          <a:xfrm>
            <a:off x="5223075" y="21325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833" name="Google Shape;833;p29"/>
          <p:cNvSpPr txBox="1"/>
          <p:nvPr/>
        </p:nvSpPr>
        <p:spPr>
          <a:xfrm>
            <a:off x="4918275" y="2778181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34" name="Google Shape;834;p29"/>
          <p:cNvSpPr txBox="1"/>
          <p:nvPr/>
        </p:nvSpPr>
        <p:spPr>
          <a:xfrm>
            <a:off x="5391548" y="2778181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35" name="Google Shape;835;p29"/>
          <p:cNvSpPr txBox="1"/>
          <p:nvPr/>
        </p:nvSpPr>
        <p:spPr>
          <a:xfrm>
            <a:off x="5223075" y="3208636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36" name="Google Shape;836;p29"/>
          <p:cNvSpPr txBox="1"/>
          <p:nvPr/>
        </p:nvSpPr>
        <p:spPr>
          <a:xfrm>
            <a:off x="5070675" y="349560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37" name="Google Shape;837;p29"/>
          <p:cNvSpPr txBox="1"/>
          <p:nvPr/>
        </p:nvSpPr>
        <p:spPr>
          <a:xfrm>
            <a:off x="4537275" y="378257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38" name="Google Shape;838;p29"/>
          <p:cNvSpPr txBox="1"/>
          <p:nvPr/>
        </p:nvSpPr>
        <p:spPr>
          <a:xfrm>
            <a:off x="9490275" y="3710832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39" name="Google Shape;839;p29"/>
          <p:cNvSpPr txBox="1"/>
          <p:nvPr/>
        </p:nvSpPr>
        <p:spPr>
          <a:xfrm>
            <a:off x="2479875" y="4141286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840" name="Google Shape;840;p29"/>
          <p:cNvSpPr txBox="1"/>
          <p:nvPr/>
        </p:nvSpPr>
        <p:spPr>
          <a:xfrm>
            <a:off x="955875" y="485871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grpSp>
        <p:nvGrpSpPr>
          <p:cNvPr id="841" name="Google Shape;841;p29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842" name="Google Shape;842;p29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843" name="Google Shape;843;p29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44" name="Google Shape;844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5" name="Google Shape;845;p29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846" name="Google Shape;846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47" name="Google Shape;847;p29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848" name="Google Shape;848;p29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854" name="Google Shape;854;p29"/>
          <p:cNvSpPr txBox="1"/>
          <p:nvPr/>
        </p:nvSpPr>
        <p:spPr>
          <a:xfrm>
            <a:off x="1205575" y="5253475"/>
            <a:ext cx="10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비밀번호</a:t>
            </a:r>
            <a:endParaRPr b="1"/>
          </a:p>
        </p:txBody>
      </p:sp>
      <p:sp>
        <p:nvSpPr>
          <p:cNvPr id="855" name="Google Shape;855;p29"/>
          <p:cNvSpPr/>
          <p:nvPr/>
        </p:nvSpPr>
        <p:spPr>
          <a:xfrm>
            <a:off x="2581624" y="5352300"/>
            <a:ext cx="1528800" cy="25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56" name="Google Shape;856;p29"/>
          <p:cNvSpPr txBox="1"/>
          <p:nvPr/>
        </p:nvSpPr>
        <p:spPr>
          <a:xfrm>
            <a:off x="1205575" y="5577325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비밀번호 확인</a:t>
            </a:r>
            <a:endParaRPr b="1"/>
          </a:p>
        </p:txBody>
      </p:sp>
      <p:sp>
        <p:nvSpPr>
          <p:cNvPr id="857" name="Google Shape;857;p29"/>
          <p:cNvSpPr/>
          <p:nvPr/>
        </p:nvSpPr>
        <p:spPr>
          <a:xfrm>
            <a:off x="2581624" y="5609475"/>
            <a:ext cx="1528800" cy="29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58" name="Google Shape;858;p29"/>
          <p:cNvSpPr/>
          <p:nvPr/>
        </p:nvSpPr>
        <p:spPr>
          <a:xfrm>
            <a:off x="5756650" y="9711750"/>
            <a:ext cx="1018800" cy="3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⑩ </a:t>
            </a:r>
            <a:r>
              <a:rPr lang="ko" sz="1200"/>
              <a:t>수정</a:t>
            </a:r>
            <a:r>
              <a:rPr lang="ko" sz="1200"/>
              <a:t>완료</a:t>
            </a:r>
            <a:r>
              <a:rPr lang="ko" sz="1200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0"/>
          <p:cNvSpPr txBox="1"/>
          <p:nvPr>
            <p:ph idx="1" type="body"/>
          </p:nvPr>
        </p:nvSpPr>
        <p:spPr>
          <a:xfrm>
            <a:off x="623400" y="1210375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3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 회원 </a:t>
            </a:r>
            <a:r>
              <a:rPr b="1" lang="ko" sz="1500"/>
              <a:t>마이페이지 프로젝트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목록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 지원한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지원한 프로젝트를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진행중인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진행중인 프로젝트를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완료한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완료한 프로젝트를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개설한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개설했던 프로젝트를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865" name="Google Shape;865;p30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30"/>
          <p:cNvSpPr/>
          <p:nvPr/>
        </p:nvSpPr>
        <p:spPr>
          <a:xfrm>
            <a:off x="5539050" y="23136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7" name="Google Shape;867;p30"/>
          <p:cNvSpPr txBox="1"/>
          <p:nvPr/>
        </p:nvSpPr>
        <p:spPr>
          <a:xfrm>
            <a:off x="5431050" y="3028950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grpSp>
        <p:nvGrpSpPr>
          <p:cNvPr id="868" name="Google Shape;868;p30"/>
          <p:cNvGrpSpPr/>
          <p:nvPr/>
        </p:nvGrpSpPr>
        <p:grpSpPr>
          <a:xfrm>
            <a:off x="5470237" y="3774375"/>
            <a:ext cx="741527" cy="132900"/>
            <a:chOff x="5509425" y="3774375"/>
            <a:chExt cx="741527" cy="132900"/>
          </a:xfrm>
        </p:grpSpPr>
        <p:sp>
          <p:nvSpPr>
            <p:cNvPr id="869" name="Google Shape;869;p30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0"/>
          <p:cNvSpPr txBox="1"/>
          <p:nvPr/>
        </p:nvSpPr>
        <p:spPr>
          <a:xfrm>
            <a:off x="5450700" y="3402075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875" name="Google Shape;875;p30"/>
          <p:cNvCxnSpPr/>
          <p:nvPr/>
        </p:nvCxnSpPr>
        <p:spPr>
          <a:xfrm>
            <a:off x="1164425" y="440055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30"/>
          <p:cNvSpPr txBox="1"/>
          <p:nvPr/>
        </p:nvSpPr>
        <p:spPr>
          <a:xfrm>
            <a:off x="5552469" y="2315173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877" name="Google Shape;877;p30"/>
          <p:cNvSpPr/>
          <p:nvPr/>
        </p:nvSpPr>
        <p:spPr>
          <a:xfrm>
            <a:off x="5178225" y="3101925"/>
            <a:ext cx="281400" cy="266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8" name="Google Shape;878;p30"/>
          <p:cNvSpPr txBox="1"/>
          <p:nvPr/>
        </p:nvSpPr>
        <p:spPr>
          <a:xfrm>
            <a:off x="4438200" y="3963322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grpSp>
        <p:nvGrpSpPr>
          <p:cNvPr id="879" name="Google Shape;879;p30"/>
          <p:cNvGrpSpPr/>
          <p:nvPr/>
        </p:nvGrpSpPr>
        <p:grpSpPr>
          <a:xfrm>
            <a:off x="2718313" y="4566425"/>
            <a:ext cx="6245375" cy="400200"/>
            <a:chOff x="2704438" y="3880625"/>
            <a:chExt cx="6245375" cy="400200"/>
          </a:xfrm>
        </p:grpSpPr>
        <p:sp>
          <p:nvSpPr>
            <p:cNvPr id="880" name="Google Shape;880;p30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881" name="Google Shape;881;p30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882" name="Google Shape;882;p30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883" name="Google Shape;883;p30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 내역</a:t>
              </a:r>
              <a:endParaRPr/>
            </a:p>
          </p:txBody>
        </p:sp>
      </p:grpSp>
      <p:cxnSp>
        <p:nvCxnSpPr>
          <p:cNvPr id="884" name="Google Shape;884;p30"/>
          <p:cNvCxnSpPr/>
          <p:nvPr/>
        </p:nvCxnSpPr>
        <p:spPr>
          <a:xfrm>
            <a:off x="1164425" y="51184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30"/>
          <p:cNvSpPr txBox="1"/>
          <p:nvPr/>
        </p:nvSpPr>
        <p:spPr>
          <a:xfrm>
            <a:off x="1210875" y="668059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진행중인 프로젝트</a:t>
            </a:r>
            <a:endParaRPr b="1"/>
          </a:p>
        </p:txBody>
      </p:sp>
      <p:sp>
        <p:nvSpPr>
          <p:cNvPr id="886" name="Google Shape;886;p3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[일반회원] 마이페이지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p30"/>
          <p:cNvSpPr/>
          <p:nvPr/>
        </p:nvSpPr>
        <p:spPr>
          <a:xfrm>
            <a:off x="1164425" y="7061242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p30"/>
          <p:cNvSpPr/>
          <p:nvPr/>
        </p:nvSpPr>
        <p:spPr>
          <a:xfrm flipH="1" rot="10800000">
            <a:off x="1179933" y="7760242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 txBox="1"/>
          <p:nvPr/>
        </p:nvSpPr>
        <p:spPr>
          <a:xfrm>
            <a:off x="1227575" y="7888942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890" name="Google Shape;890;p30"/>
          <p:cNvSpPr txBox="1"/>
          <p:nvPr/>
        </p:nvSpPr>
        <p:spPr>
          <a:xfrm>
            <a:off x="1210175" y="7731517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891" name="Google Shape;891;p30"/>
          <p:cNvSpPr txBox="1"/>
          <p:nvPr/>
        </p:nvSpPr>
        <p:spPr>
          <a:xfrm>
            <a:off x="1235150" y="7508667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892" name="Google Shape;892;p30"/>
          <p:cNvSpPr txBox="1"/>
          <p:nvPr/>
        </p:nvSpPr>
        <p:spPr>
          <a:xfrm>
            <a:off x="1210875" y="829984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완료한 프로젝트</a:t>
            </a:r>
            <a:endParaRPr b="1"/>
          </a:p>
        </p:txBody>
      </p:sp>
      <p:sp>
        <p:nvSpPr>
          <p:cNvPr id="893" name="Google Shape;893;p30"/>
          <p:cNvSpPr txBox="1"/>
          <p:nvPr/>
        </p:nvSpPr>
        <p:spPr>
          <a:xfrm>
            <a:off x="7933175" y="9496288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894" name="Google Shape;894;p30"/>
          <p:cNvSpPr/>
          <p:nvPr/>
        </p:nvSpPr>
        <p:spPr>
          <a:xfrm>
            <a:off x="11644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p30"/>
          <p:cNvSpPr/>
          <p:nvPr/>
        </p:nvSpPr>
        <p:spPr>
          <a:xfrm>
            <a:off x="34053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p30"/>
          <p:cNvSpPr/>
          <p:nvPr/>
        </p:nvSpPr>
        <p:spPr>
          <a:xfrm>
            <a:off x="56462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30"/>
          <p:cNvSpPr/>
          <p:nvPr/>
        </p:nvSpPr>
        <p:spPr>
          <a:xfrm>
            <a:off x="78871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30"/>
          <p:cNvSpPr/>
          <p:nvPr/>
        </p:nvSpPr>
        <p:spPr>
          <a:xfrm flipH="1" rot="10800000">
            <a:off x="1179933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"/>
          <p:cNvSpPr/>
          <p:nvPr/>
        </p:nvSpPr>
        <p:spPr>
          <a:xfrm flipH="1" rot="10800000">
            <a:off x="3419433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0"/>
          <p:cNvSpPr/>
          <p:nvPr/>
        </p:nvSpPr>
        <p:spPr>
          <a:xfrm flipH="1" rot="10800000">
            <a:off x="5660333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0"/>
          <p:cNvSpPr/>
          <p:nvPr/>
        </p:nvSpPr>
        <p:spPr>
          <a:xfrm flipH="1" rot="10800000">
            <a:off x="7892778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0"/>
          <p:cNvSpPr txBox="1"/>
          <p:nvPr/>
        </p:nvSpPr>
        <p:spPr>
          <a:xfrm>
            <a:off x="3437375" y="9496288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0/4</a:t>
            </a:r>
            <a:endParaRPr/>
          </a:p>
        </p:txBody>
      </p:sp>
      <p:sp>
        <p:nvSpPr>
          <p:cNvPr id="903" name="Google Shape;903;p30"/>
          <p:cNvSpPr txBox="1"/>
          <p:nvPr/>
        </p:nvSpPr>
        <p:spPr>
          <a:xfrm>
            <a:off x="78395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904" name="Google Shape;904;p30"/>
          <p:cNvSpPr txBox="1"/>
          <p:nvPr/>
        </p:nvSpPr>
        <p:spPr>
          <a:xfrm>
            <a:off x="57059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 </a:t>
            </a:r>
            <a:endParaRPr sz="700"/>
          </a:p>
        </p:txBody>
      </p:sp>
      <p:sp>
        <p:nvSpPr>
          <p:cNvPr id="905" name="Google Shape;905;p30"/>
          <p:cNvSpPr txBox="1"/>
          <p:nvPr/>
        </p:nvSpPr>
        <p:spPr>
          <a:xfrm>
            <a:off x="1227575" y="9496288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906" name="Google Shape;906;p30"/>
          <p:cNvSpPr txBox="1"/>
          <p:nvPr/>
        </p:nvSpPr>
        <p:spPr>
          <a:xfrm>
            <a:off x="12101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907" name="Google Shape;907;p30"/>
          <p:cNvSpPr txBox="1"/>
          <p:nvPr/>
        </p:nvSpPr>
        <p:spPr>
          <a:xfrm>
            <a:off x="34199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908" name="Google Shape;908;p30"/>
          <p:cNvSpPr txBox="1"/>
          <p:nvPr/>
        </p:nvSpPr>
        <p:spPr>
          <a:xfrm>
            <a:off x="5730950" y="91160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909" name="Google Shape;909;p30"/>
          <p:cNvSpPr txBox="1"/>
          <p:nvPr/>
        </p:nvSpPr>
        <p:spPr>
          <a:xfrm>
            <a:off x="7940750" y="91082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910" name="Google Shape;910;p30"/>
          <p:cNvSpPr txBox="1"/>
          <p:nvPr/>
        </p:nvSpPr>
        <p:spPr>
          <a:xfrm>
            <a:off x="1235150" y="91160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911" name="Google Shape;911;p30"/>
          <p:cNvSpPr txBox="1"/>
          <p:nvPr/>
        </p:nvSpPr>
        <p:spPr>
          <a:xfrm>
            <a:off x="3444950" y="91160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 </a:t>
            </a:r>
            <a:endParaRPr sz="600"/>
          </a:p>
        </p:txBody>
      </p:sp>
      <p:sp>
        <p:nvSpPr>
          <p:cNvPr id="912" name="Google Shape;912;p30"/>
          <p:cNvSpPr txBox="1"/>
          <p:nvPr/>
        </p:nvSpPr>
        <p:spPr>
          <a:xfrm>
            <a:off x="5723375" y="9526313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913" name="Google Shape;913;p30"/>
          <p:cNvSpPr txBox="1"/>
          <p:nvPr/>
        </p:nvSpPr>
        <p:spPr>
          <a:xfrm>
            <a:off x="7933175" y="9526313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914" name="Google Shape;914;p30"/>
          <p:cNvSpPr txBox="1"/>
          <p:nvPr/>
        </p:nvSpPr>
        <p:spPr>
          <a:xfrm>
            <a:off x="1210875" y="510837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지원한 프로젝트</a:t>
            </a:r>
            <a:endParaRPr b="1"/>
          </a:p>
        </p:txBody>
      </p:sp>
      <p:sp>
        <p:nvSpPr>
          <p:cNvPr id="915" name="Google Shape;915;p30"/>
          <p:cNvSpPr/>
          <p:nvPr/>
        </p:nvSpPr>
        <p:spPr>
          <a:xfrm>
            <a:off x="1164425" y="5489022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p30"/>
          <p:cNvSpPr/>
          <p:nvPr/>
        </p:nvSpPr>
        <p:spPr>
          <a:xfrm flipH="1" rot="10800000">
            <a:off x="1179933" y="6188022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 txBox="1"/>
          <p:nvPr/>
        </p:nvSpPr>
        <p:spPr>
          <a:xfrm>
            <a:off x="1227575" y="6316722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918" name="Google Shape;918;p30"/>
          <p:cNvSpPr txBox="1"/>
          <p:nvPr/>
        </p:nvSpPr>
        <p:spPr>
          <a:xfrm>
            <a:off x="1210175" y="6159297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919" name="Google Shape;919;p30"/>
          <p:cNvSpPr txBox="1"/>
          <p:nvPr/>
        </p:nvSpPr>
        <p:spPr>
          <a:xfrm>
            <a:off x="1235150" y="5936447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920" name="Google Shape;920;p30"/>
          <p:cNvSpPr txBox="1"/>
          <p:nvPr/>
        </p:nvSpPr>
        <p:spPr>
          <a:xfrm>
            <a:off x="5646225" y="822464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개설한 프로젝트</a:t>
            </a:r>
            <a:endParaRPr b="1"/>
          </a:p>
        </p:txBody>
      </p:sp>
      <p:sp>
        <p:nvSpPr>
          <p:cNvPr id="921" name="Google Shape;921;p30"/>
          <p:cNvSpPr txBox="1"/>
          <p:nvPr/>
        </p:nvSpPr>
        <p:spPr>
          <a:xfrm>
            <a:off x="4044375" y="438678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922" name="Google Shape;922;p30"/>
          <p:cNvSpPr txBox="1"/>
          <p:nvPr/>
        </p:nvSpPr>
        <p:spPr>
          <a:xfrm>
            <a:off x="814825" y="66964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</a:t>
            </a:r>
            <a:endParaRPr/>
          </a:p>
        </p:txBody>
      </p:sp>
      <p:sp>
        <p:nvSpPr>
          <p:cNvPr id="923" name="Google Shape;923;p30"/>
          <p:cNvSpPr txBox="1"/>
          <p:nvPr/>
        </p:nvSpPr>
        <p:spPr>
          <a:xfrm>
            <a:off x="814825" y="508653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sp>
        <p:nvSpPr>
          <p:cNvPr id="924" name="Google Shape;924;p30"/>
          <p:cNvSpPr txBox="1"/>
          <p:nvPr/>
        </p:nvSpPr>
        <p:spPr>
          <a:xfrm>
            <a:off x="814825" y="82661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endParaRPr/>
          </a:p>
        </p:txBody>
      </p:sp>
      <p:sp>
        <p:nvSpPr>
          <p:cNvPr id="925" name="Google Shape;925;p30"/>
          <p:cNvSpPr txBox="1"/>
          <p:nvPr/>
        </p:nvSpPr>
        <p:spPr>
          <a:xfrm>
            <a:off x="5340050" y="82661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</a:t>
            </a:r>
            <a:endParaRPr/>
          </a:p>
        </p:txBody>
      </p:sp>
      <p:grpSp>
        <p:nvGrpSpPr>
          <p:cNvPr id="926" name="Google Shape;926;p30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927" name="Google Shape;927;p30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928" name="Google Shape;92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30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930" name="Google Shape;93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1" name="Google Shape;931;p30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932" name="Google Shape;932;p30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p30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1"/>
          <p:cNvSpPr txBox="1"/>
          <p:nvPr>
            <p:ph idx="1" type="body"/>
          </p:nvPr>
        </p:nvSpPr>
        <p:spPr>
          <a:xfrm>
            <a:off x="623400" y="1210375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3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 회원 </a:t>
            </a:r>
            <a:r>
              <a:rPr b="1" lang="ko" sz="1500"/>
              <a:t>마이페이지 알림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알림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알림 내역 페이지로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 알림 내역 일시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알림의 일시를 알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목록은 기본 최신순 정렬이며 정렬 기준을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 알림  내역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서비스를 이용하면서 이용자의 알림 목록을 볼 수 있다. 해당 항목 클릭 시 해당 게시글 및 원본경로로 이동한다.</a:t>
            </a:r>
            <a:r>
              <a:rPr lang="ko" sz="1500"/>
              <a:t>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정렬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기본 최신순으로 정렬되며 해당 정렬기준을 변경할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944" name="Google Shape;944;p31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" name="Google Shape;945;p31"/>
          <p:cNvSpPr/>
          <p:nvPr/>
        </p:nvSpPr>
        <p:spPr>
          <a:xfrm>
            <a:off x="5539050" y="23136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6" name="Google Shape;946;p31"/>
          <p:cNvSpPr txBox="1"/>
          <p:nvPr/>
        </p:nvSpPr>
        <p:spPr>
          <a:xfrm>
            <a:off x="5431050" y="3028950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470237" y="3774375"/>
            <a:ext cx="741527" cy="132900"/>
            <a:chOff x="5509425" y="3774375"/>
            <a:chExt cx="741527" cy="132900"/>
          </a:xfrm>
        </p:grpSpPr>
        <p:sp>
          <p:nvSpPr>
            <p:cNvPr id="948" name="Google Shape;948;p31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31"/>
          <p:cNvSpPr txBox="1"/>
          <p:nvPr/>
        </p:nvSpPr>
        <p:spPr>
          <a:xfrm>
            <a:off x="5450700" y="3402075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954" name="Google Shape;954;p31"/>
          <p:cNvCxnSpPr/>
          <p:nvPr/>
        </p:nvCxnSpPr>
        <p:spPr>
          <a:xfrm>
            <a:off x="1164425" y="440055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31"/>
          <p:cNvSpPr txBox="1"/>
          <p:nvPr/>
        </p:nvSpPr>
        <p:spPr>
          <a:xfrm>
            <a:off x="5552469" y="2315173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956" name="Google Shape;956;p31"/>
          <p:cNvSpPr/>
          <p:nvPr/>
        </p:nvSpPr>
        <p:spPr>
          <a:xfrm>
            <a:off x="5178225" y="3101925"/>
            <a:ext cx="281400" cy="266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7" name="Google Shape;957;p31"/>
          <p:cNvSpPr txBox="1"/>
          <p:nvPr/>
        </p:nvSpPr>
        <p:spPr>
          <a:xfrm>
            <a:off x="4438200" y="3963322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grpSp>
        <p:nvGrpSpPr>
          <p:cNvPr id="958" name="Google Shape;958;p31"/>
          <p:cNvGrpSpPr/>
          <p:nvPr/>
        </p:nvGrpSpPr>
        <p:grpSpPr>
          <a:xfrm>
            <a:off x="2718313" y="4566425"/>
            <a:ext cx="6245375" cy="400200"/>
            <a:chOff x="2704438" y="3880625"/>
            <a:chExt cx="6245375" cy="400200"/>
          </a:xfrm>
        </p:grpSpPr>
        <p:sp>
          <p:nvSpPr>
            <p:cNvPr id="959" name="Google Shape;959;p31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960" name="Google Shape;960;p31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961" name="Google Shape;961;p31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962" name="Google Shape;962;p31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 내역</a:t>
              </a:r>
              <a:endParaRPr/>
            </a:p>
          </p:txBody>
        </p:sp>
      </p:grpSp>
      <p:cxnSp>
        <p:nvCxnSpPr>
          <p:cNvPr id="963" name="Google Shape;963;p31"/>
          <p:cNvCxnSpPr/>
          <p:nvPr/>
        </p:nvCxnSpPr>
        <p:spPr>
          <a:xfrm>
            <a:off x="1164425" y="51184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31"/>
          <p:cNvSpPr/>
          <p:nvPr/>
        </p:nvSpPr>
        <p:spPr>
          <a:xfrm>
            <a:off x="1083325" y="9080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~~~~~~~글에 좋아요를 누르셨습니다.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65" name="Google Shape;965;p3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[일반회원] 마이페이지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알림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6" name="Google Shape;966;p31"/>
          <p:cNvSpPr/>
          <p:nvPr/>
        </p:nvSpPr>
        <p:spPr>
          <a:xfrm>
            <a:off x="1164425" y="6032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작성한 게시물에 댓글이 달렸습니다.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67" name="Google Shape;967;p31"/>
          <p:cNvSpPr/>
          <p:nvPr/>
        </p:nvSpPr>
        <p:spPr>
          <a:xfrm>
            <a:off x="1164425" y="6794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프로젝트에 새로운 업무가 추가되었습니다.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68" name="Google Shape;968;p31"/>
          <p:cNvSpPr/>
          <p:nvPr/>
        </p:nvSpPr>
        <p:spPr>
          <a:xfrm>
            <a:off x="1164425" y="7556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작성한 댓글에 댓글이 달렸습니다.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69" name="Google Shape;969;p31"/>
          <p:cNvSpPr txBox="1"/>
          <p:nvPr/>
        </p:nvSpPr>
        <p:spPr>
          <a:xfrm>
            <a:off x="5658463" y="4381063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970" name="Google Shape;970;p31"/>
          <p:cNvSpPr txBox="1"/>
          <p:nvPr/>
        </p:nvSpPr>
        <p:spPr>
          <a:xfrm>
            <a:off x="864200" y="512772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7057206" y="1507788"/>
            <a:ext cx="3609863" cy="600000"/>
            <a:chOff x="7080556" y="1532363"/>
            <a:chExt cx="3609863" cy="600000"/>
          </a:xfrm>
        </p:grpSpPr>
        <p:sp>
          <p:nvSpPr>
            <p:cNvPr id="972" name="Google Shape;972;p31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973" name="Google Shape;97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Google Shape;974;p31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975" name="Google Shape;97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6" name="Google Shape;976;p31"/>
          <p:cNvSpPr txBox="1"/>
          <p:nvPr/>
        </p:nvSpPr>
        <p:spPr>
          <a:xfrm>
            <a:off x="10073344" y="1553827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977" name="Google Shape;977;p31"/>
          <p:cNvSpPr txBox="1"/>
          <p:nvPr/>
        </p:nvSpPr>
        <p:spPr>
          <a:xfrm>
            <a:off x="867055" y="1426350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p31"/>
          <p:cNvSpPr/>
          <p:nvPr/>
        </p:nvSpPr>
        <p:spPr>
          <a:xfrm>
            <a:off x="1857575" y="1542750"/>
            <a:ext cx="1779300" cy="53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979" name="Google Shape;979;p31"/>
          <p:cNvSpPr/>
          <p:nvPr/>
        </p:nvSpPr>
        <p:spPr>
          <a:xfrm>
            <a:off x="3697700" y="1553825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980" name="Google Shape;980;p31"/>
          <p:cNvSpPr/>
          <p:nvPr/>
        </p:nvSpPr>
        <p:spPr>
          <a:xfrm>
            <a:off x="5138525" y="1553825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981" name="Google Shape;981;p31"/>
          <p:cNvSpPr/>
          <p:nvPr/>
        </p:nvSpPr>
        <p:spPr>
          <a:xfrm>
            <a:off x="6664250" y="1553825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982" name="Google Shape;982;p31"/>
          <p:cNvSpPr/>
          <p:nvPr/>
        </p:nvSpPr>
        <p:spPr>
          <a:xfrm>
            <a:off x="8105075" y="1553825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983" name="Google Shape;983;p31"/>
          <p:cNvSpPr txBox="1"/>
          <p:nvPr/>
        </p:nvSpPr>
        <p:spPr>
          <a:xfrm>
            <a:off x="6800850" y="5118500"/>
            <a:ext cx="86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1113275" y="8318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작성한 </a:t>
            </a:r>
            <a:r>
              <a:rPr lang="ko">
                <a:solidFill>
                  <a:srgbClr val="333333"/>
                </a:solidFill>
              </a:rPr>
              <a:t>고객센터 문의글에 답변이 </a:t>
            </a:r>
            <a:r>
              <a:rPr lang="ko">
                <a:solidFill>
                  <a:srgbClr val="333333"/>
                </a:solidFill>
              </a:rPr>
              <a:t>달렸습니다.</a:t>
            </a:r>
            <a:endParaRPr>
              <a:solidFill>
                <a:srgbClr val="333333"/>
              </a:solidFill>
            </a:endParaRPr>
          </a:p>
        </p:txBody>
      </p:sp>
      <p:cxnSp>
        <p:nvCxnSpPr>
          <p:cNvPr id="985" name="Google Shape;985;p31"/>
          <p:cNvCxnSpPr/>
          <p:nvPr/>
        </p:nvCxnSpPr>
        <p:spPr>
          <a:xfrm>
            <a:off x="1229300" y="5916872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31"/>
          <p:cNvSpPr txBox="1"/>
          <p:nvPr/>
        </p:nvSpPr>
        <p:spPr>
          <a:xfrm>
            <a:off x="1083325" y="5424275"/>
            <a:ext cx="2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오늘</a:t>
            </a:r>
            <a:endParaRPr b="1" sz="2000"/>
          </a:p>
        </p:txBody>
      </p:sp>
      <p:sp>
        <p:nvSpPr>
          <p:cNvPr id="987" name="Google Shape;987;p31"/>
          <p:cNvSpPr/>
          <p:nvPr/>
        </p:nvSpPr>
        <p:spPr>
          <a:xfrm>
            <a:off x="9472475" y="5406075"/>
            <a:ext cx="1218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정렬        ▽</a:t>
            </a:r>
            <a:r>
              <a:rPr lang="ko" sz="1200"/>
              <a:t> </a:t>
            </a:r>
            <a:endParaRPr/>
          </a:p>
        </p:txBody>
      </p:sp>
      <p:sp>
        <p:nvSpPr>
          <p:cNvPr id="988" name="Google Shape;988;p31"/>
          <p:cNvSpPr txBox="1"/>
          <p:nvPr/>
        </p:nvSpPr>
        <p:spPr>
          <a:xfrm>
            <a:off x="799325" y="6032363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</a:t>
            </a:r>
            <a:endParaRPr/>
          </a:p>
        </p:txBody>
      </p:sp>
      <p:sp>
        <p:nvSpPr>
          <p:cNvPr id="989" name="Google Shape;989;p31"/>
          <p:cNvSpPr txBox="1"/>
          <p:nvPr/>
        </p:nvSpPr>
        <p:spPr>
          <a:xfrm>
            <a:off x="9107375" y="536768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wrap="square" lIns="176750" tIns="176750" rIns="176750" bIns="176750" anchor="ctr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900">
                <a:latin typeface="맑은 고딕"/>
                <a:ea typeface="맑은 고딕"/>
                <a:cs typeface="맑은 고딕"/>
                <a:sym typeface="맑은 고딕"/>
              </a:rPr>
              <a:t>순서도</a:t>
            </a:r>
            <a:r>
              <a:rPr lang="ko" sz="29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ko" sz="2900">
                <a:latin typeface="맑은 고딕"/>
                <a:ea typeface="맑은 고딕"/>
                <a:cs typeface="맑은 고딕"/>
                <a:sym typeface="맑은 고딕"/>
              </a:rPr>
              <a:t>																				 </a:t>
            </a:r>
            <a:endParaRPr sz="29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870644"/>
            <a:ext cx="18288000" cy="8545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2"/>
          <p:cNvSpPr txBox="1"/>
          <p:nvPr>
            <p:ph idx="1" type="body"/>
          </p:nvPr>
        </p:nvSpPr>
        <p:spPr>
          <a:xfrm>
            <a:off x="623400" y="1210375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3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 회원 </a:t>
            </a:r>
            <a:r>
              <a:rPr b="1" lang="ko" sz="1500"/>
              <a:t>마이페이지 활동내역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활동 내역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활동 내역 페이지로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</a:t>
            </a:r>
            <a:r>
              <a:rPr lang="ko" sz="1500"/>
              <a:t>활동내역 일시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활동의 일시를 알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목록은 기본 최신순 정렬이며 정렬 기준을 선택할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 활동 내역 목록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서비스를 이용하면서 </a:t>
            </a:r>
            <a:r>
              <a:rPr lang="ko" sz="1500"/>
              <a:t>이용자가 </a:t>
            </a:r>
            <a:r>
              <a:rPr lang="ko" sz="1500"/>
              <a:t>활동 내역 목록을 볼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항목 클릭 시 해당 게시글 및 원본경로로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정렬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기본 최신순으로 정렬되며 해당 정렬기준을 변경할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996" name="Google Shape;996;p32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32"/>
          <p:cNvSpPr/>
          <p:nvPr/>
        </p:nvSpPr>
        <p:spPr>
          <a:xfrm>
            <a:off x="5539050" y="23136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8" name="Google Shape;998;p32"/>
          <p:cNvSpPr txBox="1"/>
          <p:nvPr/>
        </p:nvSpPr>
        <p:spPr>
          <a:xfrm>
            <a:off x="5431050" y="3028950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grpSp>
        <p:nvGrpSpPr>
          <p:cNvPr id="999" name="Google Shape;999;p32"/>
          <p:cNvGrpSpPr/>
          <p:nvPr/>
        </p:nvGrpSpPr>
        <p:grpSpPr>
          <a:xfrm>
            <a:off x="5470237" y="3774375"/>
            <a:ext cx="741527" cy="132900"/>
            <a:chOff x="5509425" y="3774375"/>
            <a:chExt cx="741527" cy="132900"/>
          </a:xfrm>
        </p:grpSpPr>
        <p:sp>
          <p:nvSpPr>
            <p:cNvPr id="1000" name="Google Shape;1000;p32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32"/>
          <p:cNvSpPr txBox="1"/>
          <p:nvPr/>
        </p:nvSpPr>
        <p:spPr>
          <a:xfrm>
            <a:off x="5450700" y="3402075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1006" name="Google Shape;1006;p32"/>
          <p:cNvCxnSpPr/>
          <p:nvPr/>
        </p:nvCxnSpPr>
        <p:spPr>
          <a:xfrm>
            <a:off x="1164425" y="440055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32"/>
          <p:cNvSpPr txBox="1"/>
          <p:nvPr/>
        </p:nvSpPr>
        <p:spPr>
          <a:xfrm>
            <a:off x="5552469" y="2315173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008" name="Google Shape;1008;p32"/>
          <p:cNvSpPr/>
          <p:nvPr/>
        </p:nvSpPr>
        <p:spPr>
          <a:xfrm>
            <a:off x="5178225" y="3101925"/>
            <a:ext cx="281400" cy="266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9" name="Google Shape;1009;p32"/>
          <p:cNvSpPr txBox="1"/>
          <p:nvPr/>
        </p:nvSpPr>
        <p:spPr>
          <a:xfrm>
            <a:off x="4438200" y="3963322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grpSp>
        <p:nvGrpSpPr>
          <p:cNvPr id="1010" name="Google Shape;1010;p32"/>
          <p:cNvGrpSpPr/>
          <p:nvPr/>
        </p:nvGrpSpPr>
        <p:grpSpPr>
          <a:xfrm>
            <a:off x="2718313" y="4566425"/>
            <a:ext cx="6245375" cy="400200"/>
            <a:chOff x="2704438" y="3880625"/>
            <a:chExt cx="6245375" cy="400200"/>
          </a:xfrm>
        </p:grpSpPr>
        <p:sp>
          <p:nvSpPr>
            <p:cNvPr id="1011" name="Google Shape;1011;p32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1012" name="Google Shape;1012;p32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1013" name="Google Shape;1013;p32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1014" name="Google Shape;1014;p32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 내역</a:t>
              </a:r>
              <a:endParaRPr/>
            </a:p>
          </p:txBody>
        </p:sp>
      </p:grpSp>
      <p:cxnSp>
        <p:nvCxnSpPr>
          <p:cNvPr id="1015" name="Google Shape;1015;p32"/>
          <p:cNvCxnSpPr/>
          <p:nvPr/>
        </p:nvCxnSpPr>
        <p:spPr>
          <a:xfrm>
            <a:off x="1164425" y="51184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3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[일반회원] 마이페이지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활동내역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32"/>
          <p:cNvSpPr/>
          <p:nvPr/>
        </p:nvSpPr>
        <p:spPr>
          <a:xfrm>
            <a:off x="1136625" y="8318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~~~~~~~글에 좋아요를 누르셨습니다.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018" name="Google Shape;1018;p32"/>
          <p:cNvSpPr/>
          <p:nvPr/>
        </p:nvSpPr>
        <p:spPr>
          <a:xfrm>
            <a:off x="1164425" y="6032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작성한 게시물에 댓글이 달렸습니다.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019" name="Google Shape;1019;p32"/>
          <p:cNvSpPr/>
          <p:nvPr/>
        </p:nvSpPr>
        <p:spPr>
          <a:xfrm>
            <a:off x="1164425" y="6794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~~~~~~~프로젝트에 좋아요를 누르셨습니다.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020" name="Google Shape;1020;p32"/>
          <p:cNvSpPr/>
          <p:nvPr/>
        </p:nvSpPr>
        <p:spPr>
          <a:xfrm>
            <a:off x="1164425" y="7556375"/>
            <a:ext cx="95154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</a:t>
            </a:r>
            <a:r>
              <a:rPr lang="ko">
                <a:solidFill>
                  <a:srgbClr val="333333"/>
                </a:solidFill>
              </a:rPr>
              <a:t>~~~~~~~ 프로필에 좋아요를 누르셨습니다.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021" name="Google Shape;1021;p32"/>
          <p:cNvSpPr txBox="1"/>
          <p:nvPr/>
        </p:nvSpPr>
        <p:spPr>
          <a:xfrm>
            <a:off x="7325125" y="4399363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1022" name="Google Shape;1022;p32"/>
          <p:cNvSpPr txBox="1"/>
          <p:nvPr/>
        </p:nvSpPr>
        <p:spPr>
          <a:xfrm>
            <a:off x="799325" y="5158313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grpSp>
        <p:nvGrpSpPr>
          <p:cNvPr id="1023" name="Google Shape;1023;p32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024" name="Google Shape;1024;p32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025" name="Google Shape;102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6" name="Google Shape;1026;p32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027" name="Google Shape;102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8" name="Google Shape;1028;p32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029" name="Google Shape;1029;p32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030;p32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031" name="Google Shape;1031;p32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032" name="Google Shape;1032;p32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033" name="Google Shape;1033;p32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034" name="Google Shape;1034;p32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cxnSp>
        <p:nvCxnSpPr>
          <p:cNvPr id="1035" name="Google Shape;1035;p32"/>
          <p:cNvCxnSpPr/>
          <p:nvPr/>
        </p:nvCxnSpPr>
        <p:spPr>
          <a:xfrm>
            <a:off x="1229300" y="5916872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32"/>
          <p:cNvSpPr txBox="1"/>
          <p:nvPr/>
        </p:nvSpPr>
        <p:spPr>
          <a:xfrm>
            <a:off x="1083325" y="5424275"/>
            <a:ext cx="2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오늘</a:t>
            </a:r>
            <a:endParaRPr b="1" sz="2000"/>
          </a:p>
        </p:txBody>
      </p:sp>
      <p:sp>
        <p:nvSpPr>
          <p:cNvPr id="1037" name="Google Shape;1037;p32"/>
          <p:cNvSpPr/>
          <p:nvPr/>
        </p:nvSpPr>
        <p:spPr>
          <a:xfrm>
            <a:off x="9472475" y="5406075"/>
            <a:ext cx="1218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정렬</a:t>
            </a:r>
            <a:r>
              <a:rPr lang="ko" sz="1200"/>
              <a:t>        ▽ </a:t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799325" y="6032363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039" name="Google Shape;1039;p32"/>
          <p:cNvSpPr txBox="1"/>
          <p:nvPr/>
        </p:nvSpPr>
        <p:spPr>
          <a:xfrm>
            <a:off x="9107375" y="536768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3"/>
          <p:cNvSpPr/>
          <p:nvPr/>
        </p:nvSpPr>
        <p:spPr>
          <a:xfrm>
            <a:off x="914050" y="3357125"/>
            <a:ext cx="9698700" cy="61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3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[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조회/지원 (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메인 화면)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33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프로젝트 조회/ 지원 메인 화면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①  전체 프로젝트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전체 프로젝트 클릭하면 현재 개설 진행중인 전체 프로젝트의 리스트를 확인할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②  신규 프로젝트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신규 프로젝트를 클릭하면 현재 개설 진행중인 신규 프로젝트의 리스트를 확인할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③   인기 프로젝트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인기 프로젝트를 클릭하면 현재 개설 진행중인 인기 프로젝트의 리스트를 확인할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④   완료된 프로젝트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완료된 프로젝트를 클릭하면 현재 완료된 프로젝트의 리스트를 확인할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⑤   지역 선택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지원하고자 하는 프로젝트의 온/오프라인 지역을 선택하여 원하는 지역을 선택할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⑥   서비스 주제 선택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지원하고자 하는 프로젝트의 서비스 주제를 선택할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⑦   모집 분야 선택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지원하고자 하는 지원분야를 선택할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⑧    프로젝트 상세 정보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프로젝트를 선택 클릭하면 해당 프로젝트의 모집 상세 화면으로 이동한다.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048" name="Google Shape;1048;p3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33"/>
          <p:cNvCxnSpPr/>
          <p:nvPr/>
        </p:nvCxnSpPr>
        <p:spPr>
          <a:xfrm>
            <a:off x="1228200" y="59197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33"/>
          <p:cNvCxnSpPr/>
          <p:nvPr/>
        </p:nvCxnSpPr>
        <p:spPr>
          <a:xfrm>
            <a:off x="1228200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1" name="Google Shape;1051;p33"/>
          <p:cNvGrpSpPr/>
          <p:nvPr/>
        </p:nvGrpSpPr>
        <p:grpSpPr>
          <a:xfrm>
            <a:off x="2592888" y="3880625"/>
            <a:ext cx="6341025" cy="400200"/>
            <a:chOff x="3044975" y="3880625"/>
            <a:chExt cx="6341025" cy="400200"/>
          </a:xfrm>
        </p:grpSpPr>
        <p:sp>
          <p:nvSpPr>
            <p:cNvPr id="1052" name="Google Shape;1052;p33"/>
            <p:cNvSpPr txBox="1"/>
            <p:nvPr/>
          </p:nvSpPr>
          <p:spPr>
            <a:xfrm>
              <a:off x="3044975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전체 프로젝트</a:t>
              </a:r>
              <a:endParaRPr/>
            </a:p>
          </p:txBody>
        </p:sp>
        <p:sp>
          <p:nvSpPr>
            <p:cNvPr id="1053" name="Google Shape;1053;p33"/>
            <p:cNvSpPr txBox="1"/>
            <p:nvPr/>
          </p:nvSpPr>
          <p:spPr>
            <a:xfrm>
              <a:off x="4636650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신규</a:t>
              </a:r>
              <a:r>
                <a:rPr lang="ko"/>
                <a:t> 프로젝트</a:t>
              </a:r>
              <a:endParaRPr/>
            </a:p>
          </p:txBody>
        </p:sp>
        <p:sp>
          <p:nvSpPr>
            <p:cNvPr id="1054" name="Google Shape;1054;p33"/>
            <p:cNvSpPr txBox="1"/>
            <p:nvPr/>
          </p:nvSpPr>
          <p:spPr>
            <a:xfrm>
              <a:off x="6228325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인기</a:t>
              </a:r>
              <a:r>
                <a:rPr lang="ko"/>
                <a:t> 프로젝트</a:t>
              </a:r>
              <a:endParaRPr/>
            </a:p>
          </p:txBody>
        </p:sp>
        <p:sp>
          <p:nvSpPr>
            <p:cNvPr id="1055" name="Google Shape;1055;p33"/>
            <p:cNvSpPr txBox="1"/>
            <p:nvPr/>
          </p:nvSpPr>
          <p:spPr>
            <a:xfrm>
              <a:off x="7820000" y="3880625"/>
              <a:ext cx="156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완료된</a:t>
              </a:r>
              <a:r>
                <a:rPr lang="ko"/>
                <a:t> 프로젝트</a:t>
              </a:r>
              <a:endParaRPr/>
            </a:p>
          </p:txBody>
        </p:sp>
      </p:grpSp>
      <p:grpSp>
        <p:nvGrpSpPr>
          <p:cNvPr id="1056" name="Google Shape;1056;p33"/>
          <p:cNvGrpSpPr/>
          <p:nvPr/>
        </p:nvGrpSpPr>
        <p:grpSpPr>
          <a:xfrm>
            <a:off x="1130875" y="4918900"/>
            <a:ext cx="4482000" cy="738775"/>
            <a:chOff x="1130875" y="4918900"/>
            <a:chExt cx="4482000" cy="738775"/>
          </a:xfrm>
        </p:grpSpPr>
        <p:sp>
          <p:nvSpPr>
            <p:cNvPr id="1057" name="Google Shape;1057;p33"/>
            <p:cNvSpPr txBox="1"/>
            <p:nvPr/>
          </p:nvSpPr>
          <p:spPr>
            <a:xfrm>
              <a:off x="1130875" y="4918900"/>
              <a:ext cx="243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전체 </a:t>
              </a:r>
              <a:r>
                <a:rPr lang="ko"/>
                <a:t>프로젝트</a:t>
              </a:r>
              <a:endParaRPr/>
            </a:p>
          </p:txBody>
        </p:sp>
        <p:grpSp>
          <p:nvGrpSpPr>
            <p:cNvPr id="1058" name="Google Shape;1058;p33"/>
            <p:cNvGrpSpPr/>
            <p:nvPr/>
          </p:nvGrpSpPr>
          <p:grpSpPr>
            <a:xfrm>
              <a:off x="1245825" y="5363675"/>
              <a:ext cx="4367050" cy="294000"/>
              <a:chOff x="1245825" y="5363675"/>
              <a:chExt cx="4367050" cy="294000"/>
            </a:xfrm>
          </p:grpSpPr>
          <p:sp>
            <p:nvSpPr>
              <p:cNvPr id="1059" name="Google Shape;1059;p33"/>
              <p:cNvSpPr/>
              <p:nvPr/>
            </p:nvSpPr>
            <p:spPr>
              <a:xfrm>
                <a:off x="1245825" y="5363675"/>
                <a:ext cx="13035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⑤ 지역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0" name="Google Shape;1060;p33"/>
              <p:cNvSpPr/>
              <p:nvPr/>
            </p:nvSpPr>
            <p:spPr>
              <a:xfrm>
                <a:off x="2674300" y="5363675"/>
                <a:ext cx="14994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⑥ 서비스 주제</a:t>
                </a: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1" name="Google Shape;1061;p33"/>
              <p:cNvSpPr/>
              <p:nvPr/>
            </p:nvSpPr>
            <p:spPr>
              <a:xfrm>
                <a:off x="4309375" y="5363675"/>
                <a:ext cx="13035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⑦ 모집분야</a:t>
                </a: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62" name="Google Shape;1062;p33"/>
          <p:cNvSpPr/>
          <p:nvPr/>
        </p:nvSpPr>
        <p:spPr>
          <a:xfrm>
            <a:off x="1153800" y="2503650"/>
            <a:ext cx="93000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프로젝트 조회 / 지원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다양한 프로젝트 모집을 찾아보세요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1491375" y="6346700"/>
            <a:ext cx="8699250" cy="1257925"/>
            <a:chOff x="1491375" y="6346700"/>
            <a:chExt cx="8699250" cy="1257925"/>
          </a:xfrm>
        </p:grpSpPr>
        <p:sp>
          <p:nvSpPr>
            <p:cNvPr id="1064" name="Google Shape;1064;p33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9" name="Google Shape;1069;p33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1074" name="Google Shape;1074;p33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1076" name="Google Shape;1076;p33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1077" name="Google Shape;1077;p33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1078" name="Google Shape;1078;p33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1079" name="Google Shape;1079;p33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1080" name="Google Shape;1080;p33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1081" name="Google Shape;1081;p33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1082" name="Google Shape;1082;p33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1083" name="Google Shape;1083;p33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1084" name="Google Shape;1084;p33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grpSp>
        <p:nvGrpSpPr>
          <p:cNvPr id="1085" name="Google Shape;1085;p33"/>
          <p:cNvGrpSpPr/>
          <p:nvPr/>
        </p:nvGrpSpPr>
        <p:grpSpPr>
          <a:xfrm>
            <a:off x="1491375" y="7912650"/>
            <a:ext cx="8699250" cy="1257925"/>
            <a:chOff x="1491375" y="6346700"/>
            <a:chExt cx="8699250" cy="1257925"/>
          </a:xfrm>
        </p:grpSpPr>
        <p:sp>
          <p:nvSpPr>
            <p:cNvPr id="1086" name="Google Shape;1086;p33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1" name="Google Shape;1091;p33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1096" name="Google Shape;1096;p33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1097" name="Google Shape;1097;p33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1098" name="Google Shape;1098;p33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1099" name="Google Shape;1099;p33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1100" name="Google Shape;1100;p33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1101" name="Google Shape;1101;p33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1102" name="Google Shape;1102;p33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1103" name="Google Shape;1103;p33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1104" name="Google Shape;1104;p33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1105" name="Google Shape;1105;p33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1106" name="Google Shape;1106;p33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sp>
        <p:nvSpPr>
          <p:cNvPr id="1107" name="Google Shape;1107;p33"/>
          <p:cNvSpPr txBox="1"/>
          <p:nvPr/>
        </p:nvSpPr>
        <p:spPr>
          <a:xfrm>
            <a:off x="2410850" y="369497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108" name="Google Shape;1108;p33"/>
          <p:cNvSpPr txBox="1"/>
          <p:nvPr/>
        </p:nvSpPr>
        <p:spPr>
          <a:xfrm>
            <a:off x="4115025" y="369497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1109" name="Google Shape;1109;p33"/>
          <p:cNvSpPr txBox="1"/>
          <p:nvPr/>
        </p:nvSpPr>
        <p:spPr>
          <a:xfrm>
            <a:off x="5642175" y="3694975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1110" name="Google Shape;1110;p33"/>
          <p:cNvSpPr txBox="1"/>
          <p:nvPr/>
        </p:nvSpPr>
        <p:spPr>
          <a:xfrm>
            <a:off x="7257550" y="3694975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1111" name="Google Shape;1111;p33"/>
          <p:cNvSpPr txBox="1"/>
          <p:nvPr/>
        </p:nvSpPr>
        <p:spPr>
          <a:xfrm>
            <a:off x="1491375" y="640277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grpSp>
        <p:nvGrpSpPr>
          <p:cNvPr id="1112" name="Google Shape;1112;p33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113" name="Google Shape;1113;p33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114" name="Google Shape;111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5" name="Google Shape;1115;p33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116" name="Google Shape;111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7" name="Google Shape;1117;p33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118" name="Google Shape;1118;p33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33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121" name="Google Shape;1121;p33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122" name="Google Shape;1122;p33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123" name="Google Shape;1123;p33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4"/>
          <p:cNvSpPr/>
          <p:nvPr/>
        </p:nvSpPr>
        <p:spPr>
          <a:xfrm>
            <a:off x="8470106" y="2775162"/>
            <a:ext cx="2220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 txBox="1"/>
          <p:nvPr/>
        </p:nvSpPr>
        <p:spPr>
          <a:xfrm>
            <a:off x="8670153" y="2883211"/>
            <a:ext cx="18597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시작일 ~종료일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0" name="Google Shape;1130;p3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1" name="Google Shape;1131;p34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8650430" y="3292086"/>
            <a:ext cx="853896" cy="4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3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조회/지원 - </a:t>
            </a:r>
            <a:r>
              <a:rPr lang="ko" sz="2000"/>
              <a:t>(</a:t>
            </a:r>
            <a:r>
              <a:rPr lang="ko" sz="2000"/>
              <a:t>완료 프로젝트 상세 화면)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3" name="Google Shape;1133;p34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완료 프로젝트 상세 화면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① 프로젝트 명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완료 프로젝트의 이름을 확인할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② 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프로필 상세보기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리더의 프로필 상세페이지로 이동한다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③ 참여 인원 수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해당 프로젝트에 몇 명의 인원이 참여했었는지 확인 가능하다.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④ </a:t>
            </a:r>
            <a:r>
              <a:rPr lang="ko" sz="1300">
                <a:solidFill>
                  <a:schemeClr val="dk1"/>
                </a:solidFill>
              </a:rPr>
              <a:t>확정멤버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프로젝트의 팀원별 분야, 닉네임을 볼 수 있다.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⑤ 상세보기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프로젝트의 상세내용을 볼 수 있다,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⑥ </a:t>
            </a:r>
            <a:r>
              <a:rPr lang="ko" sz="1300">
                <a:solidFill>
                  <a:schemeClr val="dk1"/>
                </a:solidFill>
              </a:rPr>
              <a:t>프로젝트 홈으로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홈으로 버튼을 클릭 시 해당 프로젝트의 홈으로 이동한다.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134" name="Google Shape;1134;p3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34"/>
          <p:cNvSpPr/>
          <p:nvPr/>
        </p:nvSpPr>
        <p:spPr>
          <a:xfrm>
            <a:off x="1417205" y="2763937"/>
            <a:ext cx="6979800" cy="719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36" name="Google Shape;1136;p34"/>
          <p:cNvSpPr txBox="1"/>
          <p:nvPr/>
        </p:nvSpPr>
        <p:spPr>
          <a:xfrm>
            <a:off x="2116011" y="3152986"/>
            <a:ext cx="53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r>
              <a:rPr lang="ko" sz="1300">
                <a:solidFill>
                  <a:schemeClr val="dk1"/>
                </a:solidFill>
              </a:rPr>
              <a:t>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소규모 프로젝트 관리와 매칭</a:t>
            </a:r>
            <a:endParaRPr/>
          </a:p>
        </p:txBody>
      </p:sp>
      <p:pic>
        <p:nvPicPr>
          <p:cNvPr id="1137" name="Google Shape;1137;p34"/>
          <p:cNvPicPr preferRelativeResize="0"/>
          <p:nvPr/>
        </p:nvPicPr>
        <p:blipFill rotWithShape="1">
          <a:blip r:embed="rId3">
            <a:alphaModFix/>
          </a:blip>
          <a:srcRect b="68193" l="51184" r="41103" t="19548"/>
          <a:stretch/>
        </p:blipFill>
        <p:spPr>
          <a:xfrm>
            <a:off x="4064838" y="3568485"/>
            <a:ext cx="1167055" cy="995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34"/>
          <p:cNvSpPr/>
          <p:nvPr/>
        </p:nvSpPr>
        <p:spPr>
          <a:xfrm>
            <a:off x="4268568" y="3921185"/>
            <a:ext cx="8538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  </a:t>
            </a:r>
            <a:endParaRPr sz="1200"/>
          </a:p>
        </p:txBody>
      </p:sp>
      <p:sp>
        <p:nvSpPr>
          <p:cNvPr id="1139" name="Google Shape;1139;p34"/>
          <p:cNvSpPr/>
          <p:nvPr/>
        </p:nvSpPr>
        <p:spPr>
          <a:xfrm>
            <a:off x="4905542" y="4149784"/>
            <a:ext cx="8538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40" name="Google Shape;1140;p34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4191611" y="4130285"/>
            <a:ext cx="853896" cy="4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34"/>
          <p:cNvSpPr/>
          <p:nvPr/>
        </p:nvSpPr>
        <p:spPr>
          <a:xfrm>
            <a:off x="3908076" y="4494334"/>
            <a:ext cx="15750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⑥ 프로젝트 홈으로</a:t>
            </a:r>
            <a:endParaRPr sz="1100"/>
          </a:p>
        </p:txBody>
      </p:sp>
      <p:sp>
        <p:nvSpPr>
          <p:cNvPr id="1142" name="Google Shape;1142;p34"/>
          <p:cNvSpPr txBox="1"/>
          <p:nvPr/>
        </p:nvSpPr>
        <p:spPr>
          <a:xfrm>
            <a:off x="1562708" y="5034583"/>
            <a:ext cx="19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 인원 수   </a:t>
            </a:r>
            <a:r>
              <a:rPr lang="ko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3" name="Google Shape;1143;p34"/>
          <p:cNvSpPr/>
          <p:nvPr/>
        </p:nvSpPr>
        <p:spPr>
          <a:xfrm>
            <a:off x="1603250" y="6310631"/>
            <a:ext cx="10056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</a:t>
            </a:r>
            <a:endParaRPr sz="800"/>
          </a:p>
        </p:txBody>
      </p:sp>
      <p:sp>
        <p:nvSpPr>
          <p:cNvPr id="1144" name="Google Shape;1144;p34"/>
          <p:cNvSpPr txBox="1"/>
          <p:nvPr/>
        </p:nvSpPr>
        <p:spPr>
          <a:xfrm>
            <a:off x="1562708" y="5948982"/>
            <a:ext cx="19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</a:t>
            </a:r>
            <a:r>
              <a:rPr lang="ko"/>
              <a:t> </a:t>
            </a:r>
            <a:endParaRPr/>
          </a:p>
        </p:txBody>
      </p:sp>
      <p:sp>
        <p:nvSpPr>
          <p:cNvPr id="1145" name="Google Shape;1145;p34"/>
          <p:cNvSpPr txBox="1"/>
          <p:nvPr/>
        </p:nvSpPr>
        <p:spPr>
          <a:xfrm>
            <a:off x="1603250" y="5328733"/>
            <a:ext cx="157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2            </a:t>
            </a:r>
            <a:r>
              <a:rPr b="1" lang="ko" sz="1100">
                <a:solidFill>
                  <a:srgbClr val="FF0000"/>
                </a:solidFill>
              </a:rPr>
              <a:t>2/2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146" name="Google Shape;1146;p34"/>
          <p:cNvSpPr txBox="1"/>
          <p:nvPr/>
        </p:nvSpPr>
        <p:spPr>
          <a:xfrm>
            <a:off x="1603250" y="5557332"/>
            <a:ext cx="157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1            </a:t>
            </a:r>
            <a:r>
              <a:rPr b="1" lang="ko" sz="1100">
                <a:solidFill>
                  <a:srgbClr val="FF0000"/>
                </a:solidFill>
              </a:rPr>
              <a:t>1/1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147" name="Google Shape;1147;p34"/>
          <p:cNvSpPr/>
          <p:nvPr/>
        </p:nvSpPr>
        <p:spPr>
          <a:xfrm>
            <a:off x="2717955" y="6310631"/>
            <a:ext cx="10056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/>
              <a:t>지원사유  </a:t>
            </a:r>
            <a:endParaRPr sz="800"/>
          </a:p>
        </p:txBody>
      </p:sp>
      <p:cxnSp>
        <p:nvCxnSpPr>
          <p:cNvPr id="1148" name="Google Shape;1148;p34"/>
          <p:cNvCxnSpPr/>
          <p:nvPr/>
        </p:nvCxnSpPr>
        <p:spPr>
          <a:xfrm flipH="1">
            <a:off x="1451206" y="4881808"/>
            <a:ext cx="694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4"/>
          <p:cNvCxnSpPr/>
          <p:nvPr/>
        </p:nvCxnSpPr>
        <p:spPr>
          <a:xfrm flipH="1">
            <a:off x="1451206" y="5948607"/>
            <a:ext cx="694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4"/>
          <p:cNvCxnSpPr/>
          <p:nvPr/>
        </p:nvCxnSpPr>
        <p:spPr>
          <a:xfrm flipH="1">
            <a:off x="1451206" y="7091605"/>
            <a:ext cx="694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34"/>
          <p:cNvSpPr txBox="1"/>
          <p:nvPr/>
        </p:nvSpPr>
        <p:spPr>
          <a:xfrm>
            <a:off x="1501424" y="7076980"/>
            <a:ext cx="3730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대분류 항목 ] [ 중분류 항목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항목 나열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미팅 지역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프로젝트 소개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기술 언어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참고 자료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</p:txBody>
      </p:sp>
      <p:sp>
        <p:nvSpPr>
          <p:cNvPr id="1152" name="Google Shape;1152;p34"/>
          <p:cNvSpPr/>
          <p:nvPr/>
        </p:nvSpPr>
        <p:spPr>
          <a:xfrm>
            <a:off x="8694107" y="5085733"/>
            <a:ext cx="18597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1153" name="Google Shape;1153;p34"/>
          <p:cNvSpPr/>
          <p:nvPr/>
        </p:nvSpPr>
        <p:spPr>
          <a:xfrm>
            <a:off x="1432461" y="2402987"/>
            <a:ext cx="17457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상세보기</a:t>
            </a:r>
            <a:endParaRPr/>
          </a:p>
        </p:txBody>
      </p:sp>
      <p:sp>
        <p:nvSpPr>
          <p:cNvPr id="1154" name="Google Shape;1154;p34"/>
          <p:cNvSpPr/>
          <p:nvPr/>
        </p:nvSpPr>
        <p:spPr>
          <a:xfrm>
            <a:off x="3832660" y="6310631"/>
            <a:ext cx="10056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  </a:t>
            </a:r>
            <a:endParaRPr sz="800"/>
          </a:p>
        </p:txBody>
      </p:sp>
      <p:cxnSp>
        <p:nvCxnSpPr>
          <p:cNvPr id="1155" name="Google Shape;1155;p34"/>
          <p:cNvCxnSpPr/>
          <p:nvPr/>
        </p:nvCxnSpPr>
        <p:spPr>
          <a:xfrm>
            <a:off x="1117683" y="6130581"/>
            <a:ext cx="504300" cy="4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4"/>
          <p:cNvCxnSpPr/>
          <p:nvPr/>
        </p:nvCxnSpPr>
        <p:spPr>
          <a:xfrm>
            <a:off x="8545652" y="2519812"/>
            <a:ext cx="4812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34"/>
          <p:cNvSpPr txBox="1"/>
          <p:nvPr/>
        </p:nvSpPr>
        <p:spPr>
          <a:xfrm>
            <a:off x="8273598" y="2251600"/>
            <a:ext cx="48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 sz="1600"/>
          </a:p>
        </p:txBody>
      </p:sp>
      <p:cxnSp>
        <p:nvCxnSpPr>
          <p:cNvPr id="1158" name="Google Shape;1158;p34"/>
          <p:cNvCxnSpPr/>
          <p:nvPr/>
        </p:nvCxnSpPr>
        <p:spPr>
          <a:xfrm>
            <a:off x="1210183" y="7224405"/>
            <a:ext cx="2526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34"/>
          <p:cNvSpPr txBox="1"/>
          <p:nvPr/>
        </p:nvSpPr>
        <p:spPr>
          <a:xfrm>
            <a:off x="938612" y="6976530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⑤</a:t>
            </a:r>
            <a:endParaRPr/>
          </a:p>
        </p:txBody>
      </p:sp>
      <p:cxnSp>
        <p:nvCxnSpPr>
          <p:cNvPr id="1160" name="Google Shape;1160;p34"/>
          <p:cNvCxnSpPr/>
          <p:nvPr/>
        </p:nvCxnSpPr>
        <p:spPr>
          <a:xfrm flipH="1" rot="10800000">
            <a:off x="1137327" y="5577457"/>
            <a:ext cx="5208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34"/>
          <p:cNvSpPr txBox="1"/>
          <p:nvPr/>
        </p:nvSpPr>
        <p:spPr>
          <a:xfrm>
            <a:off x="890400" y="5862232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</a:t>
            </a:r>
            <a:endParaRPr/>
          </a:p>
        </p:txBody>
      </p:sp>
      <p:cxnSp>
        <p:nvCxnSpPr>
          <p:cNvPr id="1162" name="Google Shape;1162;p34"/>
          <p:cNvCxnSpPr/>
          <p:nvPr/>
        </p:nvCxnSpPr>
        <p:spPr>
          <a:xfrm flipH="1">
            <a:off x="1657182" y="5433707"/>
            <a:ext cx="9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34"/>
          <p:cNvCxnSpPr/>
          <p:nvPr/>
        </p:nvCxnSpPr>
        <p:spPr>
          <a:xfrm>
            <a:off x="1210183" y="5014608"/>
            <a:ext cx="4371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34"/>
          <p:cNvSpPr txBox="1"/>
          <p:nvPr/>
        </p:nvSpPr>
        <p:spPr>
          <a:xfrm>
            <a:off x="938612" y="4766734"/>
            <a:ext cx="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③</a:t>
            </a:r>
            <a:endParaRPr/>
          </a:p>
        </p:txBody>
      </p:sp>
      <p:grpSp>
        <p:nvGrpSpPr>
          <p:cNvPr id="1165" name="Google Shape;1165;p34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166" name="Google Shape;1166;p34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167" name="Google Shape;1167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8" name="Google Shape;1168;p34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169" name="Google Shape;116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0" name="Google Shape;1170;p34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171" name="Google Shape;1171;p34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34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173" name="Google Shape;1173;p34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174" name="Google Shape;1174;p34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175" name="Google Shape;1175;p34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176" name="Google Shape;1176;p34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5"/>
          <p:cNvSpPr/>
          <p:nvPr/>
        </p:nvSpPr>
        <p:spPr>
          <a:xfrm>
            <a:off x="3477794" y="2435750"/>
            <a:ext cx="17835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블랙리스트 </a:t>
            </a:r>
            <a:endParaRPr/>
          </a:p>
        </p:txBody>
      </p:sp>
      <p:sp>
        <p:nvSpPr>
          <p:cNvPr id="1182" name="Google Shape;1182;p3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35"/>
          <p:cNvSpPr/>
          <p:nvPr/>
        </p:nvSpPr>
        <p:spPr>
          <a:xfrm>
            <a:off x="2615089" y="2435750"/>
            <a:ext cx="13134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소식</a:t>
            </a:r>
            <a:endParaRPr/>
          </a:p>
        </p:txBody>
      </p:sp>
      <p:pic>
        <p:nvPicPr>
          <p:cNvPr id="1184" name="Google Shape;1184;p35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8606331" y="33248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3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프로젝트 조회/지원 - </a:t>
            </a:r>
            <a:r>
              <a:rPr lang="ko" sz="2000"/>
              <a:t>(개설 진행 중 프로젝트 상세 화면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186;p35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개설 진행 중 프로젝트 상세 화면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① 상세보기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개설(모집)의 상세페이지로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② 소식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개설(모집)의 업데이트 내역 페이지로 이동한다.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③ 블랙리스트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해당 페이지는 생성자만 접근 할 수 있다.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개설(모집)의 블랙리스트 목록 페이지로 이동한다.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④ 지원하기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해당하는 모집 분야에 지원할 수 있다.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⑤ 지원취소 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지원자는 해당하는 모집 분야 지원을 취소할 수 있다. 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 </a:t>
            </a:r>
            <a:r>
              <a:rPr lang="ko" sz="1300">
                <a:solidFill>
                  <a:schemeClr val="dk1"/>
                </a:solidFill>
              </a:rPr>
              <a:t>프로필 상세보기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리더(생성자)의 프로필 상세페이지로 이동한다.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⑦ 확정멤버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프로젝트에 합류한 지원자의 모집분야, 닉네임, 지원사유를 볼수 있다.   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187" name="Google Shape;1187;p3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35"/>
          <p:cNvSpPr/>
          <p:nvPr/>
        </p:nvSpPr>
        <p:spPr>
          <a:xfrm>
            <a:off x="1216656" y="2796700"/>
            <a:ext cx="7131000" cy="719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89" name="Google Shape;1189;p35"/>
          <p:cNvSpPr txBox="1"/>
          <p:nvPr/>
        </p:nvSpPr>
        <p:spPr>
          <a:xfrm>
            <a:off x="1930578" y="3185750"/>
            <a:ext cx="548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소규모 프로젝트 관리와 매칭</a:t>
            </a:r>
            <a:endParaRPr/>
          </a:p>
        </p:txBody>
      </p:sp>
      <p:pic>
        <p:nvPicPr>
          <p:cNvPr id="1190" name="Google Shape;1190;p35"/>
          <p:cNvPicPr preferRelativeResize="0"/>
          <p:nvPr/>
        </p:nvPicPr>
        <p:blipFill rotWithShape="1">
          <a:blip r:embed="rId3">
            <a:alphaModFix/>
          </a:blip>
          <a:srcRect b="68193" l="51184" r="41103" t="19548"/>
          <a:stretch/>
        </p:blipFill>
        <p:spPr>
          <a:xfrm>
            <a:off x="3921556" y="3601250"/>
            <a:ext cx="1192297" cy="9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35"/>
          <p:cNvSpPr/>
          <p:nvPr/>
        </p:nvSpPr>
        <p:spPr>
          <a:xfrm>
            <a:off x="4129693" y="3953950"/>
            <a:ext cx="8721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  </a:t>
            </a:r>
            <a:endParaRPr sz="1200"/>
          </a:p>
        </p:txBody>
      </p:sp>
      <p:sp>
        <p:nvSpPr>
          <p:cNvPr id="1192" name="Google Shape;1192;p35"/>
          <p:cNvSpPr/>
          <p:nvPr/>
        </p:nvSpPr>
        <p:spPr>
          <a:xfrm>
            <a:off x="4780444" y="4182550"/>
            <a:ext cx="8721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93" name="Google Shape;1193;p35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4051071" y="41630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35"/>
          <p:cNvSpPr/>
          <p:nvPr/>
        </p:nvSpPr>
        <p:spPr>
          <a:xfrm>
            <a:off x="4000178" y="4504800"/>
            <a:ext cx="8721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모집중</a:t>
            </a:r>
            <a:endParaRPr sz="1100"/>
          </a:p>
        </p:txBody>
      </p:sp>
      <p:sp>
        <p:nvSpPr>
          <p:cNvPr id="1195" name="Google Shape;1195;p35"/>
          <p:cNvSpPr txBox="1"/>
          <p:nvPr/>
        </p:nvSpPr>
        <p:spPr>
          <a:xfrm>
            <a:off x="1365307" y="5067350"/>
            <a:ext cx="19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모집현황</a:t>
            </a:r>
            <a:endParaRPr/>
          </a:p>
        </p:txBody>
      </p:sp>
      <p:sp>
        <p:nvSpPr>
          <p:cNvPr id="1196" name="Google Shape;1196;p35"/>
          <p:cNvSpPr/>
          <p:nvPr/>
        </p:nvSpPr>
        <p:spPr>
          <a:xfrm>
            <a:off x="1406726" y="6343400"/>
            <a:ext cx="10275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</a:t>
            </a:r>
            <a:endParaRPr sz="800"/>
          </a:p>
        </p:txBody>
      </p:sp>
      <p:sp>
        <p:nvSpPr>
          <p:cNvPr id="1197" name="Google Shape;1197;p35"/>
          <p:cNvSpPr txBox="1"/>
          <p:nvPr/>
        </p:nvSpPr>
        <p:spPr>
          <a:xfrm>
            <a:off x="1365307" y="5981750"/>
            <a:ext cx="19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확정멤버 </a:t>
            </a:r>
            <a:endParaRPr/>
          </a:p>
        </p:txBody>
      </p:sp>
      <p:sp>
        <p:nvSpPr>
          <p:cNvPr id="1198" name="Google Shape;1198;p35"/>
          <p:cNvSpPr txBox="1"/>
          <p:nvPr/>
        </p:nvSpPr>
        <p:spPr>
          <a:xfrm>
            <a:off x="1406726" y="5361500"/>
            <a:ext cx="16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2</a:t>
            </a:r>
            <a:r>
              <a:rPr lang="ko" sz="1000"/>
              <a:t>            </a:t>
            </a:r>
            <a:r>
              <a:rPr b="1" lang="ko" sz="1100">
                <a:solidFill>
                  <a:srgbClr val="FF0000"/>
                </a:solidFill>
              </a:rPr>
              <a:t>2/2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199" name="Google Shape;1199;p35"/>
          <p:cNvSpPr txBox="1"/>
          <p:nvPr/>
        </p:nvSpPr>
        <p:spPr>
          <a:xfrm>
            <a:off x="1406726" y="5590100"/>
            <a:ext cx="16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1            </a:t>
            </a:r>
            <a:r>
              <a:rPr b="1" lang="ko" sz="1100">
                <a:solidFill>
                  <a:srgbClr val="FF0000"/>
                </a:solidFill>
              </a:rPr>
              <a:t>1/2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200" name="Google Shape;1200;p35"/>
          <p:cNvSpPr/>
          <p:nvPr/>
        </p:nvSpPr>
        <p:spPr>
          <a:xfrm>
            <a:off x="3138220" y="5475525"/>
            <a:ext cx="872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지원하기</a:t>
            </a:r>
            <a:endParaRPr sz="1100"/>
          </a:p>
        </p:txBody>
      </p:sp>
      <p:sp>
        <p:nvSpPr>
          <p:cNvPr id="1201" name="Google Shape;1201;p35"/>
          <p:cNvSpPr/>
          <p:nvPr/>
        </p:nvSpPr>
        <p:spPr>
          <a:xfrm>
            <a:off x="3138220" y="5704125"/>
            <a:ext cx="872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지원취소</a:t>
            </a:r>
            <a:endParaRPr sz="1100"/>
          </a:p>
        </p:txBody>
      </p:sp>
      <p:sp>
        <p:nvSpPr>
          <p:cNvPr id="1202" name="Google Shape;1202;p35"/>
          <p:cNvSpPr/>
          <p:nvPr/>
        </p:nvSpPr>
        <p:spPr>
          <a:xfrm>
            <a:off x="2545541" y="6343400"/>
            <a:ext cx="10275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  </a:t>
            </a:r>
            <a:endParaRPr sz="800"/>
          </a:p>
        </p:txBody>
      </p:sp>
      <p:cxnSp>
        <p:nvCxnSpPr>
          <p:cNvPr id="1203" name="Google Shape;1203;p35"/>
          <p:cNvCxnSpPr/>
          <p:nvPr/>
        </p:nvCxnSpPr>
        <p:spPr>
          <a:xfrm flipH="1">
            <a:off x="1251621" y="4914575"/>
            <a:ext cx="709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5"/>
          <p:cNvCxnSpPr/>
          <p:nvPr/>
        </p:nvCxnSpPr>
        <p:spPr>
          <a:xfrm flipH="1">
            <a:off x="1251621" y="5981375"/>
            <a:ext cx="709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5"/>
          <p:cNvCxnSpPr/>
          <p:nvPr/>
        </p:nvCxnSpPr>
        <p:spPr>
          <a:xfrm flipH="1">
            <a:off x="1251621" y="7124375"/>
            <a:ext cx="709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35"/>
          <p:cNvSpPr txBox="1"/>
          <p:nvPr/>
        </p:nvSpPr>
        <p:spPr>
          <a:xfrm>
            <a:off x="1302697" y="7109750"/>
            <a:ext cx="3811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대분류 항목 ] [ 중분류 항목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항목 나열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미팅 지역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</a:t>
            </a:r>
            <a:r>
              <a:rPr lang="ko"/>
              <a:t>프로젝트 소개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기술 언어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참고 자료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</p:txBody>
      </p:sp>
      <p:sp>
        <p:nvSpPr>
          <p:cNvPr id="1207" name="Google Shape;1207;p35"/>
          <p:cNvSpPr/>
          <p:nvPr/>
        </p:nvSpPr>
        <p:spPr>
          <a:xfrm>
            <a:off x="8422106" y="2807925"/>
            <a:ext cx="2268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5"/>
          <p:cNvSpPr/>
          <p:nvPr/>
        </p:nvSpPr>
        <p:spPr>
          <a:xfrm>
            <a:off x="8650953" y="5118500"/>
            <a:ext cx="18999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1209" name="Google Shape;1209;p35"/>
          <p:cNvSpPr txBox="1"/>
          <p:nvPr/>
        </p:nvSpPr>
        <p:spPr>
          <a:xfrm>
            <a:off x="8626480" y="2915975"/>
            <a:ext cx="1899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시작예정일 ~종료예정일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</a:t>
            </a:r>
            <a:r>
              <a:rPr lang="ko"/>
              <a:t>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0" name="Google Shape;1210;p35"/>
          <p:cNvSpPr/>
          <p:nvPr/>
        </p:nvSpPr>
        <p:spPr>
          <a:xfrm>
            <a:off x="1232242" y="2435750"/>
            <a:ext cx="17835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상세보기</a:t>
            </a:r>
            <a:endParaRPr/>
          </a:p>
        </p:txBody>
      </p:sp>
      <p:sp>
        <p:nvSpPr>
          <p:cNvPr id="1211" name="Google Shape;1211;p35"/>
          <p:cNvSpPr txBox="1"/>
          <p:nvPr/>
        </p:nvSpPr>
        <p:spPr>
          <a:xfrm>
            <a:off x="262425" y="2270200"/>
            <a:ext cx="3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5"/>
          <p:cNvSpPr txBox="1"/>
          <p:nvPr/>
        </p:nvSpPr>
        <p:spPr>
          <a:xfrm>
            <a:off x="2842654" y="52567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1213" name="Google Shape;1213;p35"/>
          <p:cNvSpPr txBox="1"/>
          <p:nvPr/>
        </p:nvSpPr>
        <p:spPr>
          <a:xfrm>
            <a:off x="8374042" y="48757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1214" name="Google Shape;1214;p35"/>
          <p:cNvSpPr txBox="1"/>
          <p:nvPr/>
        </p:nvSpPr>
        <p:spPr>
          <a:xfrm>
            <a:off x="1297120" y="21325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1215" name="Google Shape;1215;p35"/>
          <p:cNvSpPr txBox="1"/>
          <p:nvPr/>
        </p:nvSpPr>
        <p:spPr>
          <a:xfrm>
            <a:off x="3005342" y="21325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1216" name="Google Shape;1216;p35"/>
          <p:cNvSpPr txBox="1"/>
          <p:nvPr/>
        </p:nvSpPr>
        <p:spPr>
          <a:xfrm>
            <a:off x="4062813" y="21325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1217" name="Google Shape;1217;p35"/>
          <p:cNvSpPr txBox="1"/>
          <p:nvPr/>
        </p:nvSpPr>
        <p:spPr>
          <a:xfrm>
            <a:off x="7146117" y="2830950"/>
            <a:ext cx="1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모집 마감일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18" name="Google Shape;1218;p35"/>
          <p:cNvSpPr txBox="1"/>
          <p:nvPr/>
        </p:nvSpPr>
        <p:spPr>
          <a:xfrm>
            <a:off x="2842654" y="54853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1219" name="Google Shape;1219;p35"/>
          <p:cNvSpPr/>
          <p:nvPr/>
        </p:nvSpPr>
        <p:spPr>
          <a:xfrm>
            <a:off x="3684356" y="6343400"/>
            <a:ext cx="10275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  </a:t>
            </a:r>
            <a:endParaRPr sz="800"/>
          </a:p>
        </p:txBody>
      </p:sp>
      <p:sp>
        <p:nvSpPr>
          <p:cNvPr id="1220" name="Google Shape;1220;p35"/>
          <p:cNvSpPr txBox="1"/>
          <p:nvPr/>
        </p:nvSpPr>
        <p:spPr>
          <a:xfrm>
            <a:off x="890400" y="6171100"/>
            <a:ext cx="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⑦</a:t>
            </a:r>
            <a:endParaRPr/>
          </a:p>
        </p:txBody>
      </p:sp>
      <p:cxnSp>
        <p:nvCxnSpPr>
          <p:cNvPr id="1221" name="Google Shape;1221;p35"/>
          <p:cNvCxnSpPr/>
          <p:nvPr/>
        </p:nvCxnSpPr>
        <p:spPr>
          <a:xfrm>
            <a:off x="1167845" y="6418975"/>
            <a:ext cx="2580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2" name="Google Shape;1222;p35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223" name="Google Shape;1223;p35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224" name="Google Shape;122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Google Shape;1225;p35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226" name="Google Shape;1226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7" name="Google Shape;1227;p35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228" name="Google Shape;1228;p35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230" name="Google Shape;1230;p35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231" name="Google Shape;1231;p35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232" name="Google Shape;1232;p35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233" name="Google Shape;1233;p35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6"/>
          <p:cNvSpPr/>
          <p:nvPr/>
        </p:nvSpPr>
        <p:spPr>
          <a:xfrm>
            <a:off x="3559003" y="2497250"/>
            <a:ext cx="16707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블랙리스트 </a:t>
            </a:r>
            <a:endParaRPr/>
          </a:p>
        </p:txBody>
      </p:sp>
      <p:sp>
        <p:nvSpPr>
          <p:cNvPr id="1239" name="Google Shape;1239;p3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0" name="Google Shape;1240;p36"/>
          <p:cNvSpPr/>
          <p:nvPr/>
        </p:nvSpPr>
        <p:spPr>
          <a:xfrm>
            <a:off x="2750853" y="2497250"/>
            <a:ext cx="12303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소식</a:t>
            </a:r>
            <a:endParaRPr/>
          </a:p>
        </p:txBody>
      </p:sp>
      <p:sp>
        <p:nvSpPr>
          <p:cNvPr id="1241" name="Google Shape;1241;p3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조회/지원 - </a:t>
            </a:r>
            <a:r>
              <a:rPr lang="ko" sz="2000"/>
              <a:t>(개설 진행 중 프</a:t>
            </a:r>
            <a:r>
              <a:rPr lang="ko" sz="2000"/>
              <a:t>로젝트 상세 </a:t>
            </a:r>
            <a:r>
              <a:rPr lang="ko" sz="2000"/>
              <a:t>화면)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 (팀장)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36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개설 진행 중 프로젝트 상세 화면 (팀장)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① 수정하기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프로젝트 개설글 수정 폼으로 이동한다.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② X박스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해당 지원자의 지원을 취소할 수 있다.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243" name="Google Shape;1243;p3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36"/>
          <p:cNvSpPr/>
          <p:nvPr/>
        </p:nvSpPr>
        <p:spPr>
          <a:xfrm>
            <a:off x="1440850" y="2858200"/>
            <a:ext cx="6921600" cy="71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245" name="Google Shape;1245;p36"/>
          <p:cNvSpPr txBox="1"/>
          <p:nvPr/>
        </p:nvSpPr>
        <p:spPr>
          <a:xfrm>
            <a:off x="2109628" y="3247250"/>
            <a:ext cx="513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소규모 프로젝트 관리와 매칭</a:t>
            </a:r>
            <a:endParaRPr/>
          </a:p>
        </p:txBody>
      </p:sp>
      <p:pic>
        <p:nvPicPr>
          <p:cNvPr id="1246" name="Google Shape;1246;p36"/>
          <p:cNvPicPr preferRelativeResize="0"/>
          <p:nvPr/>
        </p:nvPicPr>
        <p:blipFill rotWithShape="1">
          <a:blip r:embed="rId3">
            <a:alphaModFix/>
          </a:blip>
          <a:srcRect b="68193" l="51184" r="41103" t="19548"/>
          <a:stretch/>
        </p:blipFill>
        <p:spPr>
          <a:xfrm>
            <a:off x="3974703" y="3662750"/>
            <a:ext cx="1116900" cy="9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36"/>
          <p:cNvSpPr/>
          <p:nvPr/>
        </p:nvSpPr>
        <p:spPr>
          <a:xfrm>
            <a:off x="4169678" y="4015450"/>
            <a:ext cx="8172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  </a:t>
            </a:r>
            <a:endParaRPr sz="1200"/>
          </a:p>
        </p:txBody>
      </p:sp>
      <p:sp>
        <p:nvSpPr>
          <p:cNvPr id="1248" name="Google Shape;1248;p36"/>
          <p:cNvSpPr/>
          <p:nvPr/>
        </p:nvSpPr>
        <p:spPr>
          <a:xfrm>
            <a:off x="4779278" y="4244050"/>
            <a:ext cx="8172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49" name="Google Shape;1249;p36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4096028" y="4224550"/>
            <a:ext cx="817199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36"/>
          <p:cNvSpPr/>
          <p:nvPr/>
        </p:nvSpPr>
        <p:spPr>
          <a:xfrm>
            <a:off x="4048353" y="4566300"/>
            <a:ext cx="8172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모집중</a:t>
            </a:r>
            <a:endParaRPr sz="1100"/>
          </a:p>
        </p:txBody>
      </p:sp>
      <p:sp>
        <p:nvSpPr>
          <p:cNvPr id="1251" name="Google Shape;1251;p36"/>
          <p:cNvSpPr txBox="1"/>
          <p:nvPr/>
        </p:nvSpPr>
        <p:spPr>
          <a:xfrm>
            <a:off x="1580103" y="5128850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모집현황</a:t>
            </a:r>
            <a:endParaRPr/>
          </a:p>
        </p:txBody>
      </p:sp>
      <p:sp>
        <p:nvSpPr>
          <p:cNvPr id="1252" name="Google Shape;1252;p36"/>
          <p:cNvSpPr/>
          <p:nvPr/>
        </p:nvSpPr>
        <p:spPr>
          <a:xfrm>
            <a:off x="1618903" y="6404900"/>
            <a:ext cx="9624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  <p:sp>
        <p:nvSpPr>
          <p:cNvPr id="1253" name="Google Shape;1253;p36"/>
          <p:cNvSpPr txBox="1"/>
          <p:nvPr/>
        </p:nvSpPr>
        <p:spPr>
          <a:xfrm>
            <a:off x="1580103" y="6043250"/>
            <a:ext cx="18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확정멤버 </a:t>
            </a:r>
            <a:endParaRPr/>
          </a:p>
        </p:txBody>
      </p:sp>
      <p:sp>
        <p:nvSpPr>
          <p:cNvPr id="1254" name="Google Shape;1254;p36"/>
          <p:cNvSpPr txBox="1"/>
          <p:nvPr/>
        </p:nvSpPr>
        <p:spPr>
          <a:xfrm>
            <a:off x="1618903" y="5423000"/>
            <a:ext cx="15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2            </a:t>
            </a:r>
            <a:r>
              <a:rPr b="1" lang="ko" sz="1100">
                <a:solidFill>
                  <a:srgbClr val="FF0000"/>
                </a:solidFill>
              </a:rPr>
              <a:t>2/2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255" name="Google Shape;1255;p36"/>
          <p:cNvSpPr txBox="1"/>
          <p:nvPr/>
        </p:nvSpPr>
        <p:spPr>
          <a:xfrm>
            <a:off x="1618903" y="5651600"/>
            <a:ext cx="15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1            </a:t>
            </a:r>
            <a:r>
              <a:rPr b="1" lang="ko" sz="1100">
                <a:solidFill>
                  <a:srgbClr val="FF0000"/>
                </a:solidFill>
              </a:rPr>
              <a:t>0/2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256" name="Google Shape;1256;p36"/>
          <p:cNvSpPr/>
          <p:nvPr/>
        </p:nvSpPr>
        <p:spPr>
          <a:xfrm>
            <a:off x="3240903" y="5537025"/>
            <a:ext cx="8172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지원하기</a:t>
            </a:r>
            <a:endParaRPr sz="1100"/>
          </a:p>
        </p:txBody>
      </p:sp>
      <p:sp>
        <p:nvSpPr>
          <p:cNvPr id="1257" name="Google Shape;1257;p36"/>
          <p:cNvSpPr/>
          <p:nvPr/>
        </p:nvSpPr>
        <p:spPr>
          <a:xfrm>
            <a:off x="3240903" y="5765625"/>
            <a:ext cx="8172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지원하기</a:t>
            </a:r>
            <a:endParaRPr sz="1100"/>
          </a:p>
        </p:txBody>
      </p:sp>
      <p:sp>
        <p:nvSpPr>
          <p:cNvPr id="1258" name="Google Shape;1258;p36"/>
          <p:cNvSpPr/>
          <p:nvPr/>
        </p:nvSpPr>
        <p:spPr>
          <a:xfrm>
            <a:off x="2685703" y="6404900"/>
            <a:ext cx="9624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  <p:cxnSp>
        <p:nvCxnSpPr>
          <p:cNvPr id="1259" name="Google Shape;1259;p36"/>
          <p:cNvCxnSpPr/>
          <p:nvPr/>
        </p:nvCxnSpPr>
        <p:spPr>
          <a:xfrm rot="10800000">
            <a:off x="1473500" y="4979375"/>
            <a:ext cx="6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36"/>
          <p:cNvCxnSpPr/>
          <p:nvPr/>
        </p:nvCxnSpPr>
        <p:spPr>
          <a:xfrm rot="10800000">
            <a:off x="1473500" y="6046175"/>
            <a:ext cx="6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36"/>
          <p:cNvCxnSpPr/>
          <p:nvPr/>
        </p:nvCxnSpPr>
        <p:spPr>
          <a:xfrm rot="10800000">
            <a:off x="1473500" y="7189175"/>
            <a:ext cx="6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36"/>
          <p:cNvSpPr/>
          <p:nvPr/>
        </p:nvSpPr>
        <p:spPr>
          <a:xfrm>
            <a:off x="1455453" y="2497250"/>
            <a:ext cx="16707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상세보기</a:t>
            </a:r>
            <a:endParaRPr/>
          </a:p>
        </p:txBody>
      </p:sp>
      <p:sp>
        <p:nvSpPr>
          <p:cNvPr id="1263" name="Google Shape;1263;p36"/>
          <p:cNvSpPr txBox="1"/>
          <p:nvPr/>
        </p:nvSpPr>
        <p:spPr>
          <a:xfrm>
            <a:off x="2242428" y="6312875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264" name="Google Shape;1264;p36"/>
          <p:cNvSpPr/>
          <p:nvPr/>
        </p:nvSpPr>
        <p:spPr>
          <a:xfrm>
            <a:off x="7140378" y="4551375"/>
            <a:ext cx="11169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</a:t>
            </a:r>
            <a:endParaRPr sz="1100"/>
          </a:p>
        </p:txBody>
      </p:sp>
      <p:sp>
        <p:nvSpPr>
          <p:cNvPr id="1265" name="Google Shape;1265;p36"/>
          <p:cNvSpPr txBox="1"/>
          <p:nvPr/>
        </p:nvSpPr>
        <p:spPr>
          <a:xfrm>
            <a:off x="1521453" y="7171250"/>
            <a:ext cx="3570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대분류 항목 ] [ 중분류 항목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항목 나열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미팅 지역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프로젝트 소개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기술 언어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참고 자료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</p:txBody>
      </p:sp>
      <p:sp>
        <p:nvSpPr>
          <p:cNvPr id="1266" name="Google Shape;1266;p36"/>
          <p:cNvSpPr txBox="1"/>
          <p:nvPr/>
        </p:nvSpPr>
        <p:spPr>
          <a:xfrm>
            <a:off x="6835503" y="4327600"/>
            <a:ext cx="3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1267" name="Google Shape;1267;p36"/>
          <p:cNvSpPr txBox="1"/>
          <p:nvPr/>
        </p:nvSpPr>
        <p:spPr>
          <a:xfrm>
            <a:off x="2430628" y="6156400"/>
            <a:ext cx="3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1268" name="Google Shape;1268;p36"/>
          <p:cNvSpPr/>
          <p:nvPr/>
        </p:nvSpPr>
        <p:spPr>
          <a:xfrm>
            <a:off x="2365410" y="6419350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269" name="Google Shape;1269;p36"/>
          <p:cNvSpPr txBox="1"/>
          <p:nvPr/>
        </p:nvSpPr>
        <p:spPr>
          <a:xfrm>
            <a:off x="2323628" y="6304793"/>
            <a:ext cx="7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0" name="Google Shape;1270;p36"/>
          <p:cNvSpPr/>
          <p:nvPr/>
        </p:nvSpPr>
        <p:spPr>
          <a:xfrm>
            <a:off x="3432210" y="6419350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271" name="Google Shape;1271;p36"/>
          <p:cNvSpPr txBox="1"/>
          <p:nvPr/>
        </p:nvSpPr>
        <p:spPr>
          <a:xfrm>
            <a:off x="3390428" y="6304793"/>
            <a:ext cx="78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72" name="Google Shape;1272;p36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273" name="Google Shape;1273;p36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274" name="Google Shape;1274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5" name="Google Shape;1275;p36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276" name="Google Shape;127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7" name="Google Shape;1277;p36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278" name="Google Shape;1278;p36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279;p36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280" name="Google Shape;1280;p36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281" name="Google Shape;1281;p36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282" name="Google Shape;1282;p36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283" name="Google Shape;1283;p36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pic>
        <p:nvPicPr>
          <p:cNvPr id="1284" name="Google Shape;1284;p36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8606331" y="33248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6"/>
          <p:cNvSpPr/>
          <p:nvPr/>
        </p:nvSpPr>
        <p:spPr>
          <a:xfrm>
            <a:off x="8422106" y="2807925"/>
            <a:ext cx="2268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6"/>
          <p:cNvSpPr/>
          <p:nvPr/>
        </p:nvSpPr>
        <p:spPr>
          <a:xfrm>
            <a:off x="8650953" y="5118500"/>
            <a:ext cx="18999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1287" name="Google Shape;1287;p36"/>
          <p:cNvSpPr txBox="1"/>
          <p:nvPr/>
        </p:nvSpPr>
        <p:spPr>
          <a:xfrm>
            <a:off x="8626480" y="2915975"/>
            <a:ext cx="1899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시작예정일 ~종료예정일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7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37"/>
          <p:cNvSpPr/>
          <p:nvPr/>
        </p:nvSpPr>
        <p:spPr>
          <a:xfrm>
            <a:off x="3751300" y="2498351"/>
            <a:ext cx="16707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블랙리스트 </a:t>
            </a:r>
            <a:endParaRPr/>
          </a:p>
        </p:txBody>
      </p:sp>
      <p:sp>
        <p:nvSpPr>
          <p:cNvPr id="1294" name="Google Shape;1294;p3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조회/지원 - </a:t>
            </a:r>
            <a:r>
              <a:rPr lang="ko" sz="2000"/>
              <a:t>(</a:t>
            </a:r>
            <a:r>
              <a:rPr lang="ko" sz="2000"/>
              <a:t>개설 진행 중 프로젝트 소식 화면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37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개설 진행 중 프로젝트 소식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① </a:t>
            </a:r>
            <a:r>
              <a:rPr lang="ko" sz="1500">
                <a:solidFill>
                  <a:schemeClr val="dk1"/>
                </a:solidFill>
              </a:rPr>
              <a:t>프로젝트 소식 화면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프로젝트의 업데이트 내역을 확인 할 수 있다.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ko" sz="1500">
                <a:solidFill>
                  <a:schemeClr val="dk1"/>
                </a:solidFill>
              </a:rPr>
              <a:t>프로젝트 개설글 수정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ko" sz="1500">
                <a:solidFill>
                  <a:schemeClr val="dk1"/>
                </a:solidFill>
              </a:rPr>
              <a:t>지원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ko" sz="1500">
                <a:solidFill>
                  <a:schemeClr val="dk1"/>
                </a:solidFill>
              </a:rPr>
              <a:t>지원취소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ko" sz="1500">
                <a:solidFill>
                  <a:schemeClr val="dk1"/>
                </a:solidFill>
              </a:rPr>
              <a:t>합류확정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더보기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페이지에 로드되지않은 이전내역을 추가로 볼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296" name="Google Shape;1296;p3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37"/>
          <p:cNvSpPr/>
          <p:nvPr/>
        </p:nvSpPr>
        <p:spPr>
          <a:xfrm>
            <a:off x="1435575" y="2497250"/>
            <a:ext cx="16707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상세보기</a:t>
            </a:r>
            <a:endParaRPr/>
          </a:p>
        </p:txBody>
      </p:sp>
      <p:sp>
        <p:nvSpPr>
          <p:cNvPr id="1298" name="Google Shape;1298;p37"/>
          <p:cNvSpPr/>
          <p:nvPr/>
        </p:nvSpPr>
        <p:spPr>
          <a:xfrm>
            <a:off x="2783450" y="2498351"/>
            <a:ext cx="13998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소식</a:t>
            </a:r>
            <a:endParaRPr/>
          </a:p>
        </p:txBody>
      </p:sp>
      <p:grpSp>
        <p:nvGrpSpPr>
          <p:cNvPr id="1299" name="Google Shape;1299;p37"/>
          <p:cNvGrpSpPr/>
          <p:nvPr/>
        </p:nvGrpSpPr>
        <p:grpSpPr>
          <a:xfrm>
            <a:off x="1948162" y="3247250"/>
            <a:ext cx="5906975" cy="5992700"/>
            <a:chOff x="2319825" y="3247250"/>
            <a:chExt cx="5906975" cy="5992700"/>
          </a:xfrm>
        </p:grpSpPr>
        <p:sp>
          <p:nvSpPr>
            <p:cNvPr id="1300" name="Google Shape;1300;p37"/>
            <p:cNvSpPr txBox="1"/>
            <p:nvPr/>
          </p:nvSpPr>
          <p:spPr>
            <a:xfrm>
              <a:off x="2760825" y="3247250"/>
              <a:ext cx="5139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소식</a:t>
              </a: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>
              <a:off x="2597000" y="3803125"/>
              <a:ext cx="5629800" cy="74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[닉네임1] 님이 합류확정 했습니다.</a:t>
              </a: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>
              <a:off x="2597000" y="4641325"/>
              <a:ext cx="5629800" cy="74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[닉네임2] 님이 [모집분야1]에 지원했습니다.</a:t>
              </a: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2597000" y="6317725"/>
              <a:ext cx="5629800" cy="74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[닉네임3] 님이 [모집분야1]에 지원했습니다.</a:t>
              </a: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2597000" y="5479525"/>
              <a:ext cx="5629800" cy="74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[닉네임3] 님이 [모집분야1]에 지원 취소했습니다.</a:t>
              </a: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2597000" y="7155925"/>
              <a:ext cx="5629800" cy="74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[닉네임1] 님이 [모집분야2]에 지원했습니다.</a:t>
              </a: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4732500" y="8824450"/>
              <a:ext cx="988200" cy="415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더보기</a:t>
              </a: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>
              <a:off x="2597000" y="7994125"/>
              <a:ext cx="5629800" cy="7446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[리더 닉네임] 님이 글을 수정했습니다.</a:t>
              </a:r>
              <a:endParaRPr/>
            </a:p>
          </p:txBody>
        </p:sp>
        <p:sp>
          <p:nvSpPr>
            <p:cNvPr id="1308" name="Google Shape;1308;p37"/>
            <p:cNvSpPr txBox="1"/>
            <p:nvPr/>
          </p:nvSpPr>
          <p:spPr>
            <a:xfrm>
              <a:off x="2319825" y="3565600"/>
              <a:ext cx="3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①</a:t>
              </a:r>
              <a:endParaRPr/>
            </a:p>
          </p:txBody>
        </p:sp>
        <p:sp>
          <p:nvSpPr>
            <p:cNvPr id="1309" name="Google Shape;1309;p37"/>
            <p:cNvSpPr txBox="1"/>
            <p:nvPr/>
          </p:nvSpPr>
          <p:spPr>
            <a:xfrm>
              <a:off x="2319825" y="5318200"/>
              <a:ext cx="3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7"/>
            <p:cNvSpPr txBox="1"/>
            <p:nvPr/>
          </p:nvSpPr>
          <p:spPr>
            <a:xfrm>
              <a:off x="4301025" y="8671000"/>
              <a:ext cx="3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②</a:t>
              </a:r>
              <a:endParaRPr/>
            </a:p>
          </p:txBody>
        </p:sp>
      </p:grpSp>
      <p:grpSp>
        <p:nvGrpSpPr>
          <p:cNvPr id="1311" name="Google Shape;1311;p37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312" name="Google Shape;1312;p37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313" name="Google Shape;131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4" name="Google Shape;1314;p37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315" name="Google Shape;1315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6" name="Google Shape;1316;p37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317" name="Google Shape;1317;p37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318;p37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319" name="Google Shape;1319;p37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320" name="Google Shape;1320;p37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321" name="Google Shape;1321;p37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322" name="Google Shape;1322;p37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323" name="Google Shape;1323;p37"/>
          <p:cNvSpPr/>
          <p:nvPr/>
        </p:nvSpPr>
        <p:spPr>
          <a:xfrm>
            <a:off x="1440850" y="2858200"/>
            <a:ext cx="6921600" cy="71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1324" name="Google Shape;1324;p37"/>
          <p:cNvPicPr preferRelativeResize="0"/>
          <p:nvPr/>
        </p:nvPicPr>
        <p:blipFill rotWithShape="1">
          <a:blip r:embed="rId5">
            <a:alphaModFix/>
          </a:blip>
          <a:srcRect b="68193" l="51185" r="43172" t="26688"/>
          <a:stretch/>
        </p:blipFill>
        <p:spPr>
          <a:xfrm>
            <a:off x="8606331" y="33248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37"/>
          <p:cNvSpPr/>
          <p:nvPr/>
        </p:nvSpPr>
        <p:spPr>
          <a:xfrm>
            <a:off x="8422106" y="2807925"/>
            <a:ext cx="2268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7"/>
          <p:cNvSpPr/>
          <p:nvPr/>
        </p:nvSpPr>
        <p:spPr>
          <a:xfrm>
            <a:off x="8650953" y="5118500"/>
            <a:ext cx="18999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1327" name="Google Shape;1327;p37"/>
          <p:cNvSpPr txBox="1"/>
          <p:nvPr/>
        </p:nvSpPr>
        <p:spPr>
          <a:xfrm>
            <a:off x="8626480" y="2915975"/>
            <a:ext cx="1899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시작예정일 ~종료예정일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8"/>
          <p:cNvSpPr/>
          <p:nvPr/>
        </p:nvSpPr>
        <p:spPr>
          <a:xfrm>
            <a:off x="1440850" y="2858200"/>
            <a:ext cx="6921600" cy="71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333" name="Google Shape;1333;p3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34" name="Google Shape;1334;p38"/>
          <p:cNvGrpSpPr/>
          <p:nvPr/>
        </p:nvGrpSpPr>
        <p:grpSpPr>
          <a:xfrm>
            <a:off x="1450299" y="2497250"/>
            <a:ext cx="3774250" cy="354000"/>
            <a:chOff x="2106650" y="2497250"/>
            <a:chExt cx="3774250" cy="354000"/>
          </a:xfrm>
        </p:grpSpPr>
        <p:sp>
          <p:nvSpPr>
            <p:cNvPr id="1335" name="Google Shape;1335;p38"/>
            <p:cNvSpPr/>
            <p:nvPr/>
          </p:nvSpPr>
          <p:spPr>
            <a:xfrm>
              <a:off x="2106650" y="2497250"/>
              <a:ext cx="1670700" cy="354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상세보기</a:t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3232500" y="2497250"/>
              <a:ext cx="1399800" cy="354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소식</a:t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4210200" y="2497250"/>
              <a:ext cx="1670700" cy="354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ctr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블랙리스트 </a:t>
              </a:r>
              <a:endParaRPr/>
            </a:p>
          </p:txBody>
        </p:sp>
      </p:grpSp>
      <p:sp>
        <p:nvSpPr>
          <p:cNvPr id="1338" name="Google Shape;1338;p3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조회/지원 - </a:t>
            </a:r>
            <a:r>
              <a:rPr lang="ko" sz="2000"/>
              <a:t>(</a:t>
            </a:r>
            <a:r>
              <a:rPr lang="ko" sz="2000"/>
              <a:t>개설 진행 중 프로젝트 블랙리스트 관리 화면)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팀장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9" name="Google Shape;1339;p38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개설 진행 중 프로젝트  블랙리스트 관리 화면(팀장)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지원자 목록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지원자들의 닉네임을 목록으로 볼 수 있다.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차단 목록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지원자 중 지원을 할 수 없게 차단한 회원의 닉네임을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목록으로 볼 수 있다. 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화살표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지원자 목록에서 차단하고 싶은 닉네임을 클릭 후 해당 버튼(▷)을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누르면 차단 목록으로 이동한다.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차단 목록에서 차단을 해제하고 싶은 닉네임을 클릭 후 해당 버튼(◁)을 누르면 지원자 목록으로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340" name="Google Shape;1340;p3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1" name="Google Shape;1341;p38"/>
          <p:cNvGrpSpPr/>
          <p:nvPr/>
        </p:nvGrpSpPr>
        <p:grpSpPr>
          <a:xfrm>
            <a:off x="2248150" y="3247250"/>
            <a:ext cx="5307000" cy="4053425"/>
            <a:chOff x="2669650" y="3247250"/>
            <a:chExt cx="5307000" cy="4053425"/>
          </a:xfrm>
        </p:grpSpPr>
        <p:sp>
          <p:nvSpPr>
            <p:cNvPr id="1342" name="Google Shape;1342;p38"/>
            <p:cNvSpPr txBox="1"/>
            <p:nvPr/>
          </p:nvSpPr>
          <p:spPr>
            <a:xfrm>
              <a:off x="2760825" y="3247250"/>
              <a:ext cx="5139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블랙리스트</a:t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2669650" y="4794475"/>
              <a:ext cx="1962600" cy="2506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 txBox="1"/>
            <p:nvPr/>
          </p:nvSpPr>
          <p:spPr>
            <a:xfrm>
              <a:off x="3069200" y="4485725"/>
              <a:ext cx="139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지원자 목록</a:t>
              </a:r>
              <a:endParaRPr/>
            </a:p>
          </p:txBody>
        </p:sp>
        <p:sp>
          <p:nvSpPr>
            <p:cNvPr id="1345" name="Google Shape;1345;p38"/>
            <p:cNvSpPr txBox="1"/>
            <p:nvPr/>
          </p:nvSpPr>
          <p:spPr>
            <a:xfrm>
              <a:off x="2916800" y="5095325"/>
              <a:ext cx="13998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닉네임 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닉네임 2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닉네임 3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닉네임 4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	:</a:t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5870050" y="4794475"/>
              <a:ext cx="1962600" cy="2506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 txBox="1"/>
            <p:nvPr/>
          </p:nvSpPr>
          <p:spPr>
            <a:xfrm>
              <a:off x="6269600" y="4485725"/>
              <a:ext cx="139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차단 </a:t>
              </a:r>
              <a:r>
                <a:rPr lang="ko"/>
                <a:t>목록</a:t>
              </a:r>
              <a:endParaRPr/>
            </a:p>
          </p:txBody>
        </p:sp>
        <p:sp>
          <p:nvSpPr>
            <p:cNvPr id="1348" name="Google Shape;1348;p38"/>
            <p:cNvSpPr txBox="1"/>
            <p:nvPr/>
          </p:nvSpPr>
          <p:spPr>
            <a:xfrm>
              <a:off x="6117200" y="5095325"/>
              <a:ext cx="139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닉네임 5</a:t>
              </a:r>
              <a:endParaRPr/>
            </a:p>
          </p:txBody>
        </p:sp>
        <p:sp>
          <p:nvSpPr>
            <p:cNvPr id="1349" name="Google Shape;1349;p38"/>
            <p:cNvSpPr txBox="1"/>
            <p:nvPr/>
          </p:nvSpPr>
          <p:spPr>
            <a:xfrm>
              <a:off x="3254350" y="3664950"/>
              <a:ext cx="4722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※ 블랙리스트에 등록된 회원은 해당 프로젝트에 지원할수없습니다.</a:t>
              </a:r>
              <a:endParaRPr sz="1000"/>
            </a:p>
          </p:txBody>
        </p:sp>
        <p:sp>
          <p:nvSpPr>
            <p:cNvPr id="1350" name="Google Shape;1350;p38"/>
            <p:cNvSpPr/>
            <p:nvPr/>
          </p:nvSpPr>
          <p:spPr>
            <a:xfrm rot="5400000">
              <a:off x="5030550" y="5502750"/>
              <a:ext cx="391622" cy="338700"/>
            </a:xfrm>
            <a:prstGeom prst="flowChartExtra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 rot="-5400000">
              <a:off x="5030550" y="6264750"/>
              <a:ext cx="391622" cy="338700"/>
            </a:xfrm>
            <a:prstGeom prst="flowChartExtra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 txBox="1"/>
            <p:nvPr/>
          </p:nvSpPr>
          <p:spPr>
            <a:xfrm>
              <a:off x="2777025" y="4480000"/>
              <a:ext cx="3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①</a:t>
              </a:r>
              <a:endParaRPr/>
            </a:p>
          </p:txBody>
        </p:sp>
        <p:sp>
          <p:nvSpPr>
            <p:cNvPr id="1353" name="Google Shape;1353;p38"/>
            <p:cNvSpPr txBox="1"/>
            <p:nvPr/>
          </p:nvSpPr>
          <p:spPr>
            <a:xfrm>
              <a:off x="4758225" y="5165800"/>
              <a:ext cx="3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③</a:t>
              </a:r>
              <a:endParaRPr/>
            </a:p>
          </p:txBody>
        </p:sp>
        <p:sp>
          <p:nvSpPr>
            <p:cNvPr id="1354" name="Google Shape;1354;p38"/>
            <p:cNvSpPr txBox="1"/>
            <p:nvPr/>
          </p:nvSpPr>
          <p:spPr>
            <a:xfrm>
              <a:off x="6053625" y="4480000"/>
              <a:ext cx="36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②</a:t>
              </a:r>
              <a:endParaRPr/>
            </a:p>
          </p:txBody>
        </p:sp>
      </p:grpSp>
      <p:grpSp>
        <p:nvGrpSpPr>
          <p:cNvPr id="1355" name="Google Shape;1355;p38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356" name="Google Shape;1356;p38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8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359" name="Google Shape;1359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0" name="Google Shape;1360;p38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361" name="Google Shape;1361;p38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38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363" name="Google Shape;1363;p38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364" name="Google Shape;1364;p38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365" name="Google Shape;1365;p38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366" name="Google Shape;1366;p38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pic>
        <p:nvPicPr>
          <p:cNvPr id="1367" name="Google Shape;1367;p38"/>
          <p:cNvPicPr preferRelativeResize="0"/>
          <p:nvPr/>
        </p:nvPicPr>
        <p:blipFill rotWithShape="1">
          <a:blip r:embed="rId5">
            <a:alphaModFix/>
          </a:blip>
          <a:srcRect b="68193" l="51185" r="43172" t="26688"/>
          <a:stretch/>
        </p:blipFill>
        <p:spPr>
          <a:xfrm>
            <a:off x="8606331" y="33248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38"/>
          <p:cNvSpPr/>
          <p:nvPr/>
        </p:nvSpPr>
        <p:spPr>
          <a:xfrm>
            <a:off x="8422106" y="2807925"/>
            <a:ext cx="2268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8"/>
          <p:cNvSpPr/>
          <p:nvPr/>
        </p:nvSpPr>
        <p:spPr>
          <a:xfrm>
            <a:off x="8650953" y="5118500"/>
            <a:ext cx="18999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1370" name="Google Shape;1370;p38"/>
          <p:cNvSpPr txBox="1"/>
          <p:nvPr/>
        </p:nvSpPr>
        <p:spPr>
          <a:xfrm>
            <a:off x="8626480" y="2915975"/>
            <a:ext cx="1899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시작예정일 ~종료예정일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/>
          <p:nvPr/>
        </p:nvSpPr>
        <p:spPr>
          <a:xfrm>
            <a:off x="3477794" y="2435750"/>
            <a:ext cx="17835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블랙리스트 </a:t>
            </a:r>
            <a:endParaRPr/>
          </a:p>
        </p:txBody>
      </p:sp>
      <p:sp>
        <p:nvSpPr>
          <p:cNvPr id="1376" name="Google Shape;1376;p3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7" name="Google Shape;1377;p39"/>
          <p:cNvSpPr/>
          <p:nvPr/>
        </p:nvSpPr>
        <p:spPr>
          <a:xfrm>
            <a:off x="2615089" y="2435750"/>
            <a:ext cx="13134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소식</a:t>
            </a:r>
            <a:endParaRPr/>
          </a:p>
        </p:txBody>
      </p:sp>
      <p:pic>
        <p:nvPicPr>
          <p:cNvPr id="1378" name="Google Shape;1378;p39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8606331" y="33248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3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 [일반회원] 프로젝트 조회/지원 - </a:t>
            </a:r>
            <a:r>
              <a:rPr lang="ko" sz="2000"/>
              <a:t>(블랙리스트 등록된 회원 화면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380;p39"/>
          <p:cNvSpPr txBox="1"/>
          <p:nvPr/>
        </p:nvSpPr>
        <p:spPr>
          <a:xfrm>
            <a:off x="1130210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조회/지원 - </a:t>
            </a:r>
            <a:r>
              <a:rPr b="1" lang="ko" sz="1500">
                <a:solidFill>
                  <a:schemeClr val="dk1"/>
                </a:solidFill>
              </a:rPr>
              <a:t>(블랙리스트 등록된 회원 화면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지원하기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지원하기버튼을 클릭시 ②번 경고창이 보인다.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경고창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프로젝트에 지원할 수 없다는 알림이 보이고 [확인] [취소] [X] 클릭 시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모집상세보기로 돌아간다.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381" name="Google Shape;1381;p3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39"/>
          <p:cNvSpPr/>
          <p:nvPr/>
        </p:nvSpPr>
        <p:spPr>
          <a:xfrm>
            <a:off x="1216656" y="2796700"/>
            <a:ext cx="7131000" cy="719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383" name="Google Shape;1383;p39"/>
          <p:cNvSpPr txBox="1"/>
          <p:nvPr/>
        </p:nvSpPr>
        <p:spPr>
          <a:xfrm>
            <a:off x="1930578" y="3185750"/>
            <a:ext cx="548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소규모 프로젝트 관리와 매칭</a:t>
            </a:r>
            <a:endParaRPr/>
          </a:p>
        </p:txBody>
      </p:sp>
      <p:pic>
        <p:nvPicPr>
          <p:cNvPr id="1384" name="Google Shape;1384;p39"/>
          <p:cNvPicPr preferRelativeResize="0"/>
          <p:nvPr/>
        </p:nvPicPr>
        <p:blipFill rotWithShape="1">
          <a:blip r:embed="rId3">
            <a:alphaModFix/>
          </a:blip>
          <a:srcRect b="68193" l="51184" r="41103" t="19548"/>
          <a:stretch/>
        </p:blipFill>
        <p:spPr>
          <a:xfrm>
            <a:off x="3921556" y="3601250"/>
            <a:ext cx="1192297" cy="9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39"/>
          <p:cNvSpPr/>
          <p:nvPr/>
        </p:nvSpPr>
        <p:spPr>
          <a:xfrm>
            <a:off x="4129693" y="3953950"/>
            <a:ext cx="8721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  </a:t>
            </a:r>
            <a:endParaRPr sz="1200"/>
          </a:p>
        </p:txBody>
      </p:sp>
      <p:sp>
        <p:nvSpPr>
          <p:cNvPr id="1386" name="Google Shape;1386;p39"/>
          <p:cNvSpPr/>
          <p:nvPr/>
        </p:nvSpPr>
        <p:spPr>
          <a:xfrm>
            <a:off x="4780444" y="4182550"/>
            <a:ext cx="872100" cy="2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87" name="Google Shape;1387;p39"/>
          <p:cNvPicPr preferRelativeResize="0"/>
          <p:nvPr/>
        </p:nvPicPr>
        <p:blipFill rotWithShape="1">
          <a:blip r:embed="rId3">
            <a:alphaModFix/>
          </a:blip>
          <a:srcRect b="68193" l="51185" r="43172" t="26688"/>
          <a:stretch/>
        </p:blipFill>
        <p:spPr>
          <a:xfrm>
            <a:off x="4051071" y="4163050"/>
            <a:ext cx="872366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9"/>
          <p:cNvSpPr/>
          <p:nvPr/>
        </p:nvSpPr>
        <p:spPr>
          <a:xfrm>
            <a:off x="4000178" y="4504800"/>
            <a:ext cx="8721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모집중</a:t>
            </a:r>
            <a:endParaRPr sz="1100"/>
          </a:p>
        </p:txBody>
      </p:sp>
      <p:sp>
        <p:nvSpPr>
          <p:cNvPr id="1389" name="Google Shape;1389;p39"/>
          <p:cNvSpPr txBox="1"/>
          <p:nvPr/>
        </p:nvSpPr>
        <p:spPr>
          <a:xfrm>
            <a:off x="1365307" y="5067350"/>
            <a:ext cx="19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모집현황</a:t>
            </a:r>
            <a:endParaRPr/>
          </a:p>
        </p:txBody>
      </p:sp>
      <p:sp>
        <p:nvSpPr>
          <p:cNvPr id="1390" name="Google Shape;1390;p39"/>
          <p:cNvSpPr/>
          <p:nvPr/>
        </p:nvSpPr>
        <p:spPr>
          <a:xfrm>
            <a:off x="1406726" y="6343400"/>
            <a:ext cx="10275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</a:t>
            </a:r>
            <a:endParaRPr sz="800"/>
          </a:p>
        </p:txBody>
      </p:sp>
      <p:sp>
        <p:nvSpPr>
          <p:cNvPr id="1391" name="Google Shape;1391;p39"/>
          <p:cNvSpPr txBox="1"/>
          <p:nvPr/>
        </p:nvSpPr>
        <p:spPr>
          <a:xfrm>
            <a:off x="1365307" y="5981750"/>
            <a:ext cx="19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확정멤버 </a:t>
            </a:r>
            <a:endParaRPr/>
          </a:p>
        </p:txBody>
      </p:sp>
      <p:sp>
        <p:nvSpPr>
          <p:cNvPr id="1392" name="Google Shape;1392;p39"/>
          <p:cNvSpPr txBox="1"/>
          <p:nvPr/>
        </p:nvSpPr>
        <p:spPr>
          <a:xfrm>
            <a:off x="1406726" y="5361500"/>
            <a:ext cx="16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2            </a:t>
            </a:r>
            <a:r>
              <a:rPr b="1" lang="ko" sz="1100">
                <a:solidFill>
                  <a:srgbClr val="FF0000"/>
                </a:solidFill>
              </a:rPr>
              <a:t>2/2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393" name="Google Shape;1393;p39"/>
          <p:cNvSpPr txBox="1"/>
          <p:nvPr/>
        </p:nvSpPr>
        <p:spPr>
          <a:xfrm>
            <a:off x="1406726" y="5590100"/>
            <a:ext cx="160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1            </a:t>
            </a:r>
            <a:r>
              <a:rPr b="1" lang="ko" sz="1100">
                <a:solidFill>
                  <a:srgbClr val="FF0000"/>
                </a:solidFill>
              </a:rPr>
              <a:t>1/2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394" name="Google Shape;1394;p39"/>
          <p:cNvSpPr/>
          <p:nvPr/>
        </p:nvSpPr>
        <p:spPr>
          <a:xfrm>
            <a:off x="3138220" y="5704125"/>
            <a:ext cx="872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지원하기  </a:t>
            </a:r>
            <a:endParaRPr sz="1100"/>
          </a:p>
        </p:txBody>
      </p:sp>
      <p:sp>
        <p:nvSpPr>
          <p:cNvPr id="1395" name="Google Shape;1395;p39"/>
          <p:cNvSpPr/>
          <p:nvPr/>
        </p:nvSpPr>
        <p:spPr>
          <a:xfrm>
            <a:off x="2545541" y="6343400"/>
            <a:ext cx="10275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  </a:t>
            </a:r>
            <a:endParaRPr sz="800"/>
          </a:p>
        </p:txBody>
      </p:sp>
      <p:cxnSp>
        <p:nvCxnSpPr>
          <p:cNvPr id="1396" name="Google Shape;1396;p39"/>
          <p:cNvCxnSpPr/>
          <p:nvPr/>
        </p:nvCxnSpPr>
        <p:spPr>
          <a:xfrm flipH="1">
            <a:off x="1251621" y="4914575"/>
            <a:ext cx="709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39"/>
          <p:cNvCxnSpPr/>
          <p:nvPr/>
        </p:nvCxnSpPr>
        <p:spPr>
          <a:xfrm flipH="1">
            <a:off x="1251621" y="5981375"/>
            <a:ext cx="709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39"/>
          <p:cNvCxnSpPr/>
          <p:nvPr/>
        </p:nvCxnSpPr>
        <p:spPr>
          <a:xfrm flipH="1">
            <a:off x="1251621" y="7124375"/>
            <a:ext cx="7095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p39"/>
          <p:cNvSpPr txBox="1"/>
          <p:nvPr/>
        </p:nvSpPr>
        <p:spPr>
          <a:xfrm>
            <a:off x="1302697" y="7109750"/>
            <a:ext cx="3811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대분류 항목 ] [ 중분류 항목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항목 나열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미팅 지역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프로젝트 소개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기술 언어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참고 자료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</p:txBody>
      </p:sp>
      <p:sp>
        <p:nvSpPr>
          <p:cNvPr id="1400" name="Google Shape;1400;p39"/>
          <p:cNvSpPr/>
          <p:nvPr/>
        </p:nvSpPr>
        <p:spPr>
          <a:xfrm>
            <a:off x="8422106" y="2807925"/>
            <a:ext cx="2268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9"/>
          <p:cNvSpPr/>
          <p:nvPr/>
        </p:nvSpPr>
        <p:spPr>
          <a:xfrm>
            <a:off x="8650953" y="5118500"/>
            <a:ext cx="18999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1402" name="Google Shape;1402;p39"/>
          <p:cNvSpPr txBox="1"/>
          <p:nvPr/>
        </p:nvSpPr>
        <p:spPr>
          <a:xfrm>
            <a:off x="8626480" y="2915975"/>
            <a:ext cx="1899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시작예정일 ~종료예정일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3" name="Google Shape;1403;p39"/>
          <p:cNvSpPr/>
          <p:nvPr/>
        </p:nvSpPr>
        <p:spPr>
          <a:xfrm>
            <a:off x="1232242" y="2435750"/>
            <a:ext cx="17835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상세보기</a:t>
            </a:r>
            <a:endParaRPr/>
          </a:p>
        </p:txBody>
      </p:sp>
      <p:sp>
        <p:nvSpPr>
          <p:cNvPr id="1404" name="Google Shape;1404;p39"/>
          <p:cNvSpPr txBox="1"/>
          <p:nvPr/>
        </p:nvSpPr>
        <p:spPr>
          <a:xfrm>
            <a:off x="262425" y="2270200"/>
            <a:ext cx="3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9"/>
          <p:cNvSpPr txBox="1"/>
          <p:nvPr/>
        </p:nvSpPr>
        <p:spPr>
          <a:xfrm>
            <a:off x="7146117" y="2830950"/>
            <a:ext cx="13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모집 마감일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406" name="Google Shape;1406;p39"/>
          <p:cNvSpPr/>
          <p:nvPr/>
        </p:nvSpPr>
        <p:spPr>
          <a:xfrm>
            <a:off x="3684356" y="6343400"/>
            <a:ext cx="10275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  </a:t>
            </a:r>
            <a:endParaRPr sz="800"/>
          </a:p>
        </p:txBody>
      </p:sp>
      <p:grpSp>
        <p:nvGrpSpPr>
          <p:cNvPr id="1407" name="Google Shape;1407;p39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408" name="Google Shape;1408;p39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409" name="Google Shape;140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0" name="Google Shape;1410;p39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411" name="Google Shape;141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2" name="Google Shape;1412;p39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413" name="Google Shape;1413;p39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4" name="Google Shape;1414;p39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415" name="Google Shape;1415;p39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416" name="Google Shape;1416;p39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417" name="Google Shape;1417;p39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418" name="Google Shape;1418;p39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419" name="Google Shape;1419;p39"/>
          <p:cNvSpPr/>
          <p:nvPr/>
        </p:nvSpPr>
        <p:spPr>
          <a:xfrm>
            <a:off x="613349" y="1239125"/>
            <a:ext cx="10435200" cy="8814000"/>
          </a:xfrm>
          <a:prstGeom prst="rect">
            <a:avLst/>
          </a:prstGeom>
          <a:solidFill>
            <a:srgbClr val="0D0D0D">
              <a:alpha val="23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9"/>
          <p:cNvSpPr/>
          <p:nvPr/>
        </p:nvSpPr>
        <p:spPr>
          <a:xfrm>
            <a:off x="2765625" y="1788925"/>
            <a:ext cx="5232000" cy="2458200"/>
          </a:xfrm>
          <a:prstGeom prst="roundRect">
            <a:avLst>
              <a:gd fmla="val 8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프로젝트에 지원하실 수 없습니다. </a:t>
            </a:r>
            <a:endParaRPr/>
          </a:p>
        </p:txBody>
      </p:sp>
      <p:sp>
        <p:nvSpPr>
          <p:cNvPr id="1421" name="Google Shape;1421;p39"/>
          <p:cNvSpPr/>
          <p:nvPr/>
        </p:nvSpPr>
        <p:spPr>
          <a:xfrm>
            <a:off x="4092975" y="3601825"/>
            <a:ext cx="9297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sp>
        <p:nvSpPr>
          <p:cNvPr id="1422" name="Google Shape;1422;p39"/>
          <p:cNvSpPr/>
          <p:nvPr/>
        </p:nvSpPr>
        <p:spPr>
          <a:xfrm>
            <a:off x="5693175" y="3601825"/>
            <a:ext cx="9297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  </a:t>
            </a:r>
            <a:endParaRPr/>
          </a:p>
        </p:txBody>
      </p:sp>
      <p:sp>
        <p:nvSpPr>
          <p:cNvPr id="1423" name="Google Shape;1423;p39"/>
          <p:cNvSpPr txBox="1"/>
          <p:nvPr/>
        </p:nvSpPr>
        <p:spPr>
          <a:xfrm>
            <a:off x="2842650" y="5256700"/>
            <a:ext cx="13134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</a:t>
            </a:r>
            <a:endParaRPr/>
          </a:p>
        </p:txBody>
      </p:sp>
      <p:sp>
        <p:nvSpPr>
          <p:cNvPr id="1424" name="Google Shape;1424;p39"/>
          <p:cNvSpPr/>
          <p:nvPr/>
        </p:nvSpPr>
        <p:spPr>
          <a:xfrm>
            <a:off x="7634700" y="18912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425" name="Google Shape;1425;p39"/>
          <p:cNvSpPr/>
          <p:nvPr/>
        </p:nvSpPr>
        <p:spPr>
          <a:xfrm>
            <a:off x="3138220" y="5475525"/>
            <a:ext cx="872100" cy="1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지원하기</a:t>
            </a:r>
            <a:endParaRPr sz="1100"/>
          </a:p>
        </p:txBody>
      </p:sp>
      <p:sp>
        <p:nvSpPr>
          <p:cNvPr id="1426" name="Google Shape;1426;p39"/>
          <p:cNvSpPr txBox="1"/>
          <p:nvPr/>
        </p:nvSpPr>
        <p:spPr>
          <a:xfrm>
            <a:off x="2946950" y="1964625"/>
            <a:ext cx="3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2" name="Google Shape;1432;p4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5.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개설 (프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로젝트 개설 메인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프로젝트 개설 메인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새로운 프로젝트 개설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프로젝트 개설을 클릭하면 프로젝트 개설 정보 입력 화면으로 이동한다.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이미 개설 진행중인 프로젝트가 있는 경우에는 클릭시 경고창이 표시되며 프로젝트 개설 메인 화면으로 이동할 수 없다.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개설 진행중인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이용자가 개설하여 모집중인 프로젝트를 확인할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프로젝트를 선택 클릭 시 해당 프로젝트의 모집 게시글로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 리스트에서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이용자의 지난 모집 내역은 해당 개설 메인 화면에서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지난 모집 내역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이용자의 지난 모집 내역을 확인할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모집이 실패 한 경우에는, 모집글을 삭제한 후 확인이 가능하다.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개설 진행중인 프로젝트 내용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수정 버튼을 클릭하면 상세 내용을 수정할 수 있는 화면으로 이동한다.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434" name="Google Shape;1434;p4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5" name="Google Shape;1435;p40"/>
          <p:cNvSpPr/>
          <p:nvPr/>
        </p:nvSpPr>
        <p:spPr>
          <a:xfrm>
            <a:off x="7563225" y="2466637"/>
            <a:ext cx="1509300" cy="4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① 새로운 프로젝트 개설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40"/>
          <p:cNvSpPr txBox="1"/>
          <p:nvPr/>
        </p:nvSpPr>
        <p:spPr>
          <a:xfrm>
            <a:off x="2454850" y="4599050"/>
            <a:ext cx="15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지난 모집 내역</a:t>
            </a:r>
            <a:endParaRPr sz="1600"/>
          </a:p>
        </p:txBody>
      </p:sp>
      <p:grpSp>
        <p:nvGrpSpPr>
          <p:cNvPr id="1437" name="Google Shape;1437;p40"/>
          <p:cNvGrpSpPr/>
          <p:nvPr/>
        </p:nvGrpSpPr>
        <p:grpSpPr>
          <a:xfrm>
            <a:off x="2558025" y="5469272"/>
            <a:ext cx="6583500" cy="1013100"/>
            <a:chOff x="2558025" y="3756422"/>
            <a:chExt cx="6583500" cy="1013100"/>
          </a:xfrm>
        </p:grpSpPr>
        <p:sp>
          <p:nvSpPr>
            <p:cNvPr id="1438" name="Google Shape;1438;p40"/>
            <p:cNvSpPr/>
            <p:nvPr/>
          </p:nvSpPr>
          <p:spPr>
            <a:xfrm>
              <a:off x="2558025" y="3756422"/>
              <a:ext cx="6583500" cy="101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 txBox="1"/>
            <p:nvPr/>
          </p:nvSpPr>
          <p:spPr>
            <a:xfrm>
              <a:off x="2737794" y="3791328"/>
              <a:ext cx="28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프로젝트 제목1 [</a:t>
              </a:r>
              <a:r>
                <a:rPr b="1" lang="ko"/>
                <a:t>모집 실패</a:t>
              </a:r>
              <a:r>
                <a:rPr b="1" lang="ko"/>
                <a:t>]</a:t>
              </a:r>
              <a:endParaRPr b="1"/>
            </a:p>
          </p:txBody>
        </p:sp>
        <p:sp>
          <p:nvSpPr>
            <p:cNvPr id="1440" name="Google Shape;1440;p40"/>
            <p:cNvSpPr txBox="1"/>
            <p:nvPr/>
          </p:nvSpPr>
          <p:spPr>
            <a:xfrm>
              <a:off x="2754031" y="4303800"/>
              <a:ext cx="333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2022-11-22 ~ 2022-01-14</a:t>
              </a:r>
              <a:endParaRPr sz="1200"/>
            </a:p>
          </p:txBody>
        </p:sp>
      </p:grpSp>
      <p:grpSp>
        <p:nvGrpSpPr>
          <p:cNvPr id="1441" name="Google Shape;1441;p40"/>
          <p:cNvGrpSpPr/>
          <p:nvPr/>
        </p:nvGrpSpPr>
        <p:grpSpPr>
          <a:xfrm>
            <a:off x="2558025" y="6760197"/>
            <a:ext cx="6583500" cy="1013100"/>
            <a:chOff x="2558025" y="3756422"/>
            <a:chExt cx="6583500" cy="1013100"/>
          </a:xfrm>
        </p:grpSpPr>
        <p:sp>
          <p:nvSpPr>
            <p:cNvPr id="1442" name="Google Shape;1442;p40"/>
            <p:cNvSpPr/>
            <p:nvPr/>
          </p:nvSpPr>
          <p:spPr>
            <a:xfrm>
              <a:off x="2558025" y="3756422"/>
              <a:ext cx="6583500" cy="101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0"/>
            <p:cNvSpPr txBox="1"/>
            <p:nvPr/>
          </p:nvSpPr>
          <p:spPr>
            <a:xfrm>
              <a:off x="2737794" y="3791328"/>
              <a:ext cx="28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프로젝트 제목2 [</a:t>
              </a:r>
              <a:r>
                <a:rPr b="1" lang="ko"/>
                <a:t>모집 삭제</a:t>
              </a:r>
              <a:r>
                <a:rPr b="1" lang="ko"/>
                <a:t>]</a:t>
              </a:r>
              <a:endParaRPr b="1"/>
            </a:p>
          </p:txBody>
        </p:sp>
        <p:sp>
          <p:nvSpPr>
            <p:cNvPr id="1444" name="Google Shape;1444;p40"/>
            <p:cNvSpPr txBox="1"/>
            <p:nvPr/>
          </p:nvSpPr>
          <p:spPr>
            <a:xfrm>
              <a:off x="2754031" y="4303800"/>
              <a:ext cx="333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2022-11-22 ~ 2022-01-14</a:t>
              </a:r>
              <a:endParaRPr sz="1200"/>
            </a:p>
          </p:txBody>
        </p:sp>
      </p:grpSp>
      <p:grpSp>
        <p:nvGrpSpPr>
          <p:cNvPr id="1445" name="Google Shape;1445;p40"/>
          <p:cNvGrpSpPr/>
          <p:nvPr/>
        </p:nvGrpSpPr>
        <p:grpSpPr>
          <a:xfrm>
            <a:off x="2558025" y="8108772"/>
            <a:ext cx="6583500" cy="1013100"/>
            <a:chOff x="2558025" y="3756422"/>
            <a:chExt cx="6583500" cy="1013100"/>
          </a:xfrm>
        </p:grpSpPr>
        <p:sp>
          <p:nvSpPr>
            <p:cNvPr id="1446" name="Google Shape;1446;p40"/>
            <p:cNvSpPr/>
            <p:nvPr/>
          </p:nvSpPr>
          <p:spPr>
            <a:xfrm>
              <a:off x="2558025" y="3756422"/>
              <a:ext cx="6583500" cy="101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0"/>
            <p:cNvSpPr txBox="1"/>
            <p:nvPr/>
          </p:nvSpPr>
          <p:spPr>
            <a:xfrm>
              <a:off x="2737794" y="3791328"/>
              <a:ext cx="28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프로젝트 제목3 </a:t>
              </a:r>
              <a:r>
                <a:rPr b="1" lang="ko">
                  <a:solidFill>
                    <a:schemeClr val="dk1"/>
                  </a:solidFill>
                </a:rPr>
                <a:t>[모집 삭제]</a:t>
              </a:r>
              <a:endParaRPr b="1"/>
            </a:p>
          </p:txBody>
        </p:sp>
        <p:sp>
          <p:nvSpPr>
            <p:cNvPr id="1448" name="Google Shape;1448;p40"/>
            <p:cNvSpPr txBox="1"/>
            <p:nvPr/>
          </p:nvSpPr>
          <p:spPr>
            <a:xfrm>
              <a:off x="2754031" y="4303800"/>
              <a:ext cx="333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2022-11-22 ~ 2022-01-14</a:t>
              </a:r>
              <a:endParaRPr sz="1200"/>
            </a:p>
          </p:txBody>
        </p:sp>
      </p:grpSp>
      <p:cxnSp>
        <p:nvCxnSpPr>
          <p:cNvPr id="1449" name="Google Shape;1449;p40"/>
          <p:cNvCxnSpPr/>
          <p:nvPr/>
        </p:nvCxnSpPr>
        <p:spPr>
          <a:xfrm flipH="1" rot="10800000">
            <a:off x="2454850" y="5093125"/>
            <a:ext cx="6744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0" name="Google Shape;1450;p40"/>
          <p:cNvSpPr/>
          <p:nvPr/>
        </p:nvSpPr>
        <p:spPr>
          <a:xfrm>
            <a:off x="7673100" y="5584875"/>
            <a:ext cx="1312200" cy="1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③ 리스트에서 삭제</a:t>
            </a:r>
            <a:endParaRPr sz="1000"/>
          </a:p>
        </p:txBody>
      </p:sp>
      <p:sp>
        <p:nvSpPr>
          <p:cNvPr id="1451" name="Google Shape;1451;p40"/>
          <p:cNvSpPr/>
          <p:nvPr/>
        </p:nvSpPr>
        <p:spPr>
          <a:xfrm>
            <a:off x="7719075" y="6846825"/>
            <a:ext cx="1197600" cy="1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리스트에서 삭제</a:t>
            </a:r>
            <a:endParaRPr sz="1000"/>
          </a:p>
        </p:txBody>
      </p:sp>
      <p:sp>
        <p:nvSpPr>
          <p:cNvPr id="1452" name="Google Shape;1452;p40"/>
          <p:cNvSpPr/>
          <p:nvPr/>
        </p:nvSpPr>
        <p:spPr>
          <a:xfrm>
            <a:off x="7787675" y="8201700"/>
            <a:ext cx="1197600" cy="1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리스트에서 삭제</a:t>
            </a:r>
            <a:endParaRPr sz="1000"/>
          </a:p>
        </p:txBody>
      </p:sp>
      <p:sp>
        <p:nvSpPr>
          <p:cNvPr id="1453" name="Google Shape;1453;p40"/>
          <p:cNvSpPr txBox="1"/>
          <p:nvPr/>
        </p:nvSpPr>
        <p:spPr>
          <a:xfrm>
            <a:off x="2246550" y="3217663"/>
            <a:ext cx="4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cxnSp>
        <p:nvCxnSpPr>
          <p:cNvPr id="1454" name="Google Shape;1454;p40"/>
          <p:cNvCxnSpPr/>
          <p:nvPr/>
        </p:nvCxnSpPr>
        <p:spPr>
          <a:xfrm flipH="1" rot="10800000">
            <a:off x="2454850" y="3217663"/>
            <a:ext cx="67449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40"/>
          <p:cNvSpPr txBox="1"/>
          <p:nvPr/>
        </p:nvSpPr>
        <p:spPr>
          <a:xfrm>
            <a:off x="2503100" y="2697038"/>
            <a:ext cx="15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개설 진행 중</a:t>
            </a:r>
            <a:endParaRPr sz="1600"/>
          </a:p>
        </p:txBody>
      </p:sp>
      <p:grpSp>
        <p:nvGrpSpPr>
          <p:cNvPr id="1456" name="Google Shape;1456;p40"/>
          <p:cNvGrpSpPr/>
          <p:nvPr/>
        </p:nvGrpSpPr>
        <p:grpSpPr>
          <a:xfrm>
            <a:off x="2558025" y="3407672"/>
            <a:ext cx="6583500" cy="1013100"/>
            <a:chOff x="2558025" y="3756422"/>
            <a:chExt cx="6583500" cy="1013100"/>
          </a:xfrm>
        </p:grpSpPr>
        <p:sp>
          <p:nvSpPr>
            <p:cNvPr id="1457" name="Google Shape;1457;p40"/>
            <p:cNvSpPr/>
            <p:nvPr/>
          </p:nvSpPr>
          <p:spPr>
            <a:xfrm>
              <a:off x="2558025" y="3756422"/>
              <a:ext cx="6583500" cy="101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 txBox="1"/>
            <p:nvPr/>
          </p:nvSpPr>
          <p:spPr>
            <a:xfrm>
              <a:off x="2737794" y="3791328"/>
              <a:ext cx="285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프로젝트 제목1 [</a:t>
              </a:r>
              <a:r>
                <a:rPr b="1" lang="ko"/>
                <a:t>모집 중</a:t>
              </a:r>
              <a:r>
                <a:rPr b="1" lang="ko"/>
                <a:t>]</a:t>
              </a:r>
              <a:endParaRPr b="1"/>
            </a:p>
          </p:txBody>
        </p:sp>
        <p:sp>
          <p:nvSpPr>
            <p:cNvPr id="1459" name="Google Shape;1459;p40"/>
            <p:cNvSpPr txBox="1"/>
            <p:nvPr/>
          </p:nvSpPr>
          <p:spPr>
            <a:xfrm>
              <a:off x="2754031" y="4303800"/>
              <a:ext cx="333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2022-11-22 ~ 2022-01-14</a:t>
              </a:r>
              <a:endParaRPr sz="1200"/>
            </a:p>
          </p:txBody>
        </p:sp>
      </p:grpSp>
      <p:sp>
        <p:nvSpPr>
          <p:cNvPr id="1460" name="Google Shape;1460;p40"/>
          <p:cNvSpPr txBox="1"/>
          <p:nvPr/>
        </p:nvSpPr>
        <p:spPr>
          <a:xfrm>
            <a:off x="2299350" y="5208425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1461" name="Google Shape;1461;p40"/>
          <p:cNvSpPr/>
          <p:nvPr/>
        </p:nvSpPr>
        <p:spPr>
          <a:xfrm>
            <a:off x="8159175" y="4009300"/>
            <a:ext cx="757500" cy="303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2" name="Google Shape;1462;p40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463" name="Google Shape;1463;p40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464" name="Google Shape;146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5" name="Google Shape;1465;p40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466" name="Google Shape;146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7" name="Google Shape;1467;p40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468" name="Google Shape;1468;p40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9" name="Google Shape;1469;p40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470" name="Google Shape;1470;p40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471" name="Google Shape;1471;p40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472" name="Google Shape;1472;p40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473" name="Google Shape;1473;p40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p4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5.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개설 - </a:t>
            </a:r>
            <a:r>
              <a:rPr lang="ko" sz="2000"/>
              <a:t>프로젝트 개설 정보 입력 화면 1</a:t>
            </a:r>
            <a:endParaRPr sz="2000"/>
          </a:p>
        </p:txBody>
      </p:sp>
      <p:sp>
        <p:nvSpPr>
          <p:cNvPr id="1480" name="Google Shape;1480;p4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프로젝트 개설 정보 입력 화면 1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 프로젝트 명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개설하고자 하는 프로젝트의 프로젝트 명을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 프로젝트 분야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개설하고자 하는 프로젝트의 분야를 선택 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주제와 세부분야를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 대표 이미지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프로젝트를 대표하는 이미지를 업로드 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이미지는 개설 진행 중 프로젝트의 리스트에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지역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프로젝트의 모임 지역을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481" name="Google Shape;1481;p4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41"/>
          <p:cNvSpPr/>
          <p:nvPr/>
        </p:nvSpPr>
        <p:spPr>
          <a:xfrm>
            <a:off x="1153800" y="2427450"/>
            <a:ext cx="9300000" cy="73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마음에 드는 프로젝트가 없나요? 그럼 만들어봅시다.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3" name="Google Shape;1483;p41"/>
          <p:cNvGrpSpPr/>
          <p:nvPr/>
        </p:nvGrpSpPr>
        <p:grpSpPr>
          <a:xfrm>
            <a:off x="1007900" y="3509800"/>
            <a:ext cx="9445900" cy="722400"/>
            <a:chOff x="1007900" y="3357400"/>
            <a:chExt cx="9445900" cy="722400"/>
          </a:xfrm>
        </p:grpSpPr>
        <p:sp>
          <p:nvSpPr>
            <p:cNvPr id="1484" name="Google Shape;1484;p41"/>
            <p:cNvSpPr/>
            <p:nvPr/>
          </p:nvSpPr>
          <p:spPr>
            <a:xfrm>
              <a:off x="1153800" y="3757600"/>
              <a:ext cx="9300000" cy="32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666666"/>
                  </a:solidFill>
                </a:rPr>
                <a:t>프로젝트 명을 입력해주세요</a:t>
              </a:r>
              <a:endParaRPr sz="1000">
                <a:solidFill>
                  <a:srgbClr val="666666"/>
                </a:solidFill>
              </a:endParaRPr>
            </a:p>
          </p:txBody>
        </p:sp>
        <p:sp>
          <p:nvSpPr>
            <p:cNvPr id="1485" name="Google Shape;1485;p41"/>
            <p:cNvSpPr txBox="1"/>
            <p:nvPr/>
          </p:nvSpPr>
          <p:spPr>
            <a:xfrm>
              <a:off x="1007900" y="3357400"/>
              <a:ext cx="6733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●"/>
              </a:pPr>
              <a:r>
                <a:rPr b="1" lang="ko" sz="1600"/>
                <a:t>프로젝트 </a:t>
              </a:r>
              <a:r>
                <a:rPr b="1" lang="ko" sz="1600"/>
                <a:t>명 </a:t>
              </a:r>
              <a:r>
                <a:rPr b="1" lang="ko" sz="1600">
                  <a:solidFill>
                    <a:srgbClr val="FF0000"/>
                  </a:solidFill>
                </a:rPr>
                <a:t>*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sp>
        <p:nvSpPr>
          <p:cNvPr id="1486" name="Google Shape;1486;p41"/>
          <p:cNvSpPr txBox="1"/>
          <p:nvPr/>
        </p:nvSpPr>
        <p:spPr>
          <a:xfrm>
            <a:off x="991575" y="4533300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프로젝트 분야</a:t>
            </a:r>
            <a:r>
              <a:rPr b="1" lang="ko" sz="1600">
                <a:solidFill>
                  <a:schemeClr val="dk1"/>
                </a:solidFill>
              </a:rPr>
              <a:t> </a:t>
            </a:r>
            <a:r>
              <a:rPr b="1" lang="ko" sz="1600">
                <a:solidFill>
                  <a:srgbClr val="FF0000"/>
                </a:solidFill>
              </a:rPr>
              <a:t>*</a:t>
            </a:r>
            <a:endParaRPr b="1" sz="1600"/>
          </a:p>
        </p:txBody>
      </p:sp>
      <p:sp>
        <p:nvSpPr>
          <p:cNvPr id="1487" name="Google Shape;1487;p41"/>
          <p:cNvSpPr/>
          <p:nvPr/>
        </p:nvSpPr>
        <p:spPr>
          <a:xfrm>
            <a:off x="1191000" y="4860300"/>
            <a:ext cx="93000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생활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업무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공공/교통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금융/핀테크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의료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교육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유통/쇼핑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엔터테인먼트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8" name="Google Shape;1488;p41"/>
          <p:cNvCxnSpPr/>
          <p:nvPr/>
        </p:nvCxnSpPr>
        <p:spPr>
          <a:xfrm flipH="1" rot="10800000">
            <a:off x="1153800" y="4477550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41"/>
          <p:cNvCxnSpPr/>
          <p:nvPr/>
        </p:nvCxnSpPr>
        <p:spPr>
          <a:xfrm flipH="1" rot="10800000">
            <a:off x="1153800" y="6687350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41"/>
          <p:cNvSpPr/>
          <p:nvPr/>
        </p:nvSpPr>
        <p:spPr>
          <a:xfrm>
            <a:off x="1191000" y="5678400"/>
            <a:ext cx="93000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세부분야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모바일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IOT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데스크톱 S/W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인공지능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보안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가상현실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빅데이터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자동제어 기술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블록체인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영상 처리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91" name="Google Shape;1491;p41"/>
          <p:cNvGrpSpPr/>
          <p:nvPr/>
        </p:nvGrpSpPr>
        <p:grpSpPr>
          <a:xfrm>
            <a:off x="1332625" y="7283150"/>
            <a:ext cx="2057400" cy="1402800"/>
            <a:chOff x="1332625" y="7130750"/>
            <a:chExt cx="2057400" cy="1402800"/>
          </a:xfrm>
        </p:grpSpPr>
        <p:sp>
          <p:nvSpPr>
            <p:cNvPr id="1492" name="Google Shape;1492;p41"/>
            <p:cNvSpPr/>
            <p:nvPr/>
          </p:nvSpPr>
          <p:spPr>
            <a:xfrm>
              <a:off x="1332625" y="7130750"/>
              <a:ext cx="2057400" cy="140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3" name="Google Shape;1493;p41"/>
            <p:cNvCxnSpPr/>
            <p:nvPr/>
          </p:nvCxnSpPr>
          <p:spPr>
            <a:xfrm>
              <a:off x="1356025" y="7154150"/>
              <a:ext cx="1998900" cy="135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4" name="Google Shape;1494;p41"/>
            <p:cNvCxnSpPr/>
            <p:nvPr/>
          </p:nvCxnSpPr>
          <p:spPr>
            <a:xfrm flipH="1">
              <a:off x="1344325" y="7154150"/>
              <a:ext cx="2045700" cy="135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5" name="Google Shape;1495;p41"/>
          <p:cNvSpPr txBox="1"/>
          <p:nvPr/>
        </p:nvSpPr>
        <p:spPr>
          <a:xfrm>
            <a:off x="1007900" y="6777200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대표 이미지</a:t>
            </a:r>
            <a:endParaRPr b="1" sz="1600"/>
          </a:p>
        </p:txBody>
      </p:sp>
      <p:sp>
        <p:nvSpPr>
          <p:cNvPr id="1496" name="Google Shape;1496;p41"/>
          <p:cNvSpPr/>
          <p:nvPr/>
        </p:nvSpPr>
        <p:spPr>
          <a:xfrm>
            <a:off x="3556850" y="8386300"/>
            <a:ext cx="1352700" cy="298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이미지 업로드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7" name="Google Shape;1497;p41"/>
          <p:cNvCxnSpPr/>
          <p:nvPr/>
        </p:nvCxnSpPr>
        <p:spPr>
          <a:xfrm flipH="1" rot="10800000">
            <a:off x="1153800" y="8897150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98" name="Google Shape;1498;p41"/>
          <p:cNvGrpSpPr/>
          <p:nvPr/>
        </p:nvGrpSpPr>
        <p:grpSpPr>
          <a:xfrm>
            <a:off x="1007900" y="8996200"/>
            <a:ext cx="6733200" cy="722400"/>
            <a:chOff x="1007900" y="3509800"/>
            <a:chExt cx="6733200" cy="722400"/>
          </a:xfrm>
        </p:grpSpPr>
        <p:grpSp>
          <p:nvGrpSpPr>
            <p:cNvPr id="1499" name="Google Shape;1499;p41"/>
            <p:cNvGrpSpPr/>
            <p:nvPr/>
          </p:nvGrpSpPr>
          <p:grpSpPr>
            <a:xfrm>
              <a:off x="1007900" y="3509800"/>
              <a:ext cx="6733200" cy="722400"/>
              <a:chOff x="1007900" y="3357400"/>
              <a:chExt cx="6733200" cy="722400"/>
            </a:xfrm>
          </p:grpSpPr>
          <p:sp>
            <p:nvSpPr>
              <p:cNvPr id="1500" name="Google Shape;1500;p41"/>
              <p:cNvSpPr/>
              <p:nvPr/>
            </p:nvSpPr>
            <p:spPr>
              <a:xfrm>
                <a:off x="1153800" y="3757600"/>
                <a:ext cx="1352700" cy="322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666666"/>
                    </a:solidFill>
                  </a:rPr>
                  <a:t>온/오프라인      ▼</a:t>
                </a:r>
                <a:endParaRPr sz="1000">
                  <a:solidFill>
                    <a:srgbClr val="666666"/>
                  </a:solidFill>
                </a:endParaRPr>
              </a:p>
            </p:txBody>
          </p:sp>
          <p:sp>
            <p:nvSpPr>
              <p:cNvPr id="1501" name="Google Shape;1501;p41"/>
              <p:cNvSpPr txBox="1"/>
              <p:nvPr/>
            </p:nvSpPr>
            <p:spPr>
              <a:xfrm>
                <a:off x="1007900" y="3357400"/>
                <a:ext cx="67332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30200" lvl="0" marL="457200" rtl="0" algn="l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b="1" lang="ko" sz="1600"/>
                  <a:t>지역</a:t>
                </a:r>
                <a:endParaRPr b="1" sz="1600"/>
              </a:p>
            </p:txBody>
          </p:sp>
        </p:grpSp>
        <p:sp>
          <p:nvSpPr>
            <p:cNvPr id="1502" name="Google Shape;1502;p41"/>
            <p:cNvSpPr/>
            <p:nvPr/>
          </p:nvSpPr>
          <p:spPr>
            <a:xfrm>
              <a:off x="2884325" y="3907202"/>
              <a:ext cx="1352700" cy="32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666666"/>
                  </a:solidFill>
                </a:rPr>
                <a:t>지역 선택      ▼</a:t>
              </a:r>
              <a:endParaRPr sz="1000">
                <a:solidFill>
                  <a:srgbClr val="666666"/>
                </a:solidFill>
              </a:endParaRPr>
            </a:p>
          </p:txBody>
        </p:sp>
      </p:grpSp>
      <p:sp>
        <p:nvSpPr>
          <p:cNvPr id="1503" name="Google Shape;1503;p41"/>
          <p:cNvSpPr txBox="1"/>
          <p:nvPr/>
        </p:nvSpPr>
        <p:spPr>
          <a:xfrm>
            <a:off x="915375" y="351840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504" name="Google Shape;1504;p41"/>
          <p:cNvSpPr txBox="1"/>
          <p:nvPr/>
        </p:nvSpPr>
        <p:spPr>
          <a:xfrm>
            <a:off x="875625" y="4552545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1505" name="Google Shape;1505;p41"/>
          <p:cNvSpPr txBox="1"/>
          <p:nvPr/>
        </p:nvSpPr>
        <p:spPr>
          <a:xfrm>
            <a:off x="921836" y="6780200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1506" name="Google Shape;1506;p41"/>
          <p:cNvSpPr txBox="1"/>
          <p:nvPr/>
        </p:nvSpPr>
        <p:spPr>
          <a:xfrm>
            <a:off x="928720" y="9021225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grpSp>
        <p:nvGrpSpPr>
          <p:cNvPr id="1507" name="Google Shape;1507;p41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508" name="Google Shape;1508;p41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509" name="Google Shape;1509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0" name="Google Shape;1510;p41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511" name="Google Shape;151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2" name="Google Shape;1512;p41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513" name="Google Shape;1513;p41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4" name="Google Shape;1514;p41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515" name="Google Shape;1515;p41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516" name="Google Shape;1516;p41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517" name="Google Shape;1517;p41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518" name="Google Shape;1518;p41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176750" tIns="176750" rIns="176750" bIns="176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300"/>
              </a:spcAft>
              <a:buNone/>
              <a:defRPr/>
            </a:pPr>
            <a:r>
              <a:rPr lang="ko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2631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2631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176750" tIns="176750" rIns="176750" bIns="17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/>
              <a:t>초기 접근 메인 화면(로그인 이전)</a:t>
            </a:r>
            <a:r>
              <a:rPr lang="ko"/>
              <a:t> 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① 로그인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이용자는 로그인 버튼을 클릭 시 로그인 메인 화면으로 이동할 수 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② 로고(홈 버튼)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이용자가 로고(홈 버튼)을 클릭 시 초기 접근 메인 화면으로 돌아갈 수 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③ 프로젝트 조회/지원, 신규 모집글, 완료 프로젝트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이용자가 프로젝트 조회/지원 메뉴, 신규 모집글, 완료 프로젝트 를 클릭 시 프로젝트 조회/지원 메인화면으로 이동한다.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상세정보 클릭 시 로그인 메인 화면으로 이동한다.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④ 라운지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이용자가 라운지  메뉴를 클릭 시 라운지 메인화면 으로 이동한다.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이용자는 라운지의 게시글 상세 정보를 클릭 시 로그인 메인 화면으로 이동한다.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⑤ 검색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이용자가 검색 메뉴 기능 사용 시 검색결과 메인 화면으로 이동한다.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이용자는 검색 결과 리스트의 상세 정보를 클릭 시 로그인 메인화면으로 이동한다.</a:t>
            </a:r>
            <a:endParaRPr lang="ko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⑥ 관리자 홍보 및 공지사항 (이미지)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이용자가 관리자 홍보글을 클릭 시 해당 홍보 이미지의 원본 위치로 이동한다.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이용자는 접근 권한에 따라 로그인 메인화면으로 이동한다.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⑦ 관리자 홍보 및 공지사항 슬라이드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로그인을 하지 않은 이용자가 슬라이드를 선택 시 해당 홍보/공지사항을 화면에서 확인할 수 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 외의 모든 메뉴 클릭 시 로그인 메인화면)로 이동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0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wrap="square" lIns="176750" tIns="176750" rIns="176750" bIns="176750" anchor="ctr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" sz="2900">
                <a:latin typeface="맑은 고딕"/>
                <a:ea typeface="맑은 고딕"/>
                <a:cs typeface="맑은 고딕"/>
                <a:sym typeface="맑은 고딕"/>
              </a:rPr>
              <a:t>0. 초기 접근 메인화면(로그인 이전)	</a:t>
            </a:r>
            <a:r>
              <a:rPr lang="ko" sz="29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ko" sz="2900">
                <a:latin typeface="맑은 고딕"/>
                <a:ea typeface="맑은 고딕"/>
                <a:cs typeface="맑은 고딕"/>
                <a:sym typeface="맑은 고딕"/>
              </a:rPr>
              <a:t>																				 </a:t>
            </a:r>
            <a:endParaRPr sz="29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75" name="Google Shape;75;p15"/>
          <p:cNvSpPr/>
          <p:nvPr/>
        </p:nvSpPr>
        <p:spPr>
          <a:xfrm>
            <a:off x="1494375" y="5738850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735275" y="5738850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976175" y="5738850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217075" y="5738850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10260900" y="6211025"/>
            <a:ext cx="293975" cy="254250"/>
          </a:xfrm>
          <a:prstGeom prst="flowChartExtra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 rot="16200000">
            <a:off x="946725" y="6211025"/>
            <a:ext cx="293975" cy="254250"/>
          </a:xfrm>
          <a:prstGeom prst="flowChartExtra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94375" y="7580713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735275" y="7580713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976175" y="7580713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217075" y="7580713"/>
            <a:ext cx="1648200" cy="116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5" name="Google Shape;85;p15"/>
          <p:cNvSpPr/>
          <p:nvPr/>
        </p:nvSpPr>
        <p:spPr>
          <a:xfrm rot="5400000">
            <a:off x="10260900" y="8052888"/>
            <a:ext cx="293975" cy="254250"/>
          </a:xfrm>
          <a:prstGeom prst="flowChartExtra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 rot="16200000">
            <a:off x="946725" y="8052888"/>
            <a:ext cx="293975" cy="254250"/>
          </a:xfrm>
          <a:prstGeom prst="flowChartExtra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1107825" y="7369750"/>
            <a:ext cx="922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88" name="Google Shape;88;p15"/>
          <p:cNvCxnSpPr/>
          <p:nvPr/>
        </p:nvCxnSpPr>
        <p:spPr>
          <a:xfrm>
            <a:off x="1107825" y="5419025"/>
            <a:ext cx="9225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89" name="Google Shape;89;p15"/>
          <p:cNvSpPr txBox="1"/>
          <p:nvPr/>
        </p:nvSpPr>
        <p:spPr>
          <a:xfrm>
            <a:off x="1107825" y="4957925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신규 모집글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1107825" y="7044388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완료 프로젝트 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8438400" y="9106400"/>
            <a:ext cx="2620200" cy="9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서비스약관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ko"/>
              <a:t>이용약관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ko"/>
              <a:t>개인정보 취급약관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23550" y="9106400"/>
            <a:ext cx="2620200" cy="9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[로고]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249275" y="9106400"/>
            <a:ext cx="2620200" cy="9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고객센터</a:t>
            </a:r>
            <a:endParaRPr lang="ko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-"/>
              <a:defRPr/>
            </a:pPr>
            <a:r>
              <a:rPr lang="ko">
                <a:solidFill>
                  <a:schemeClr val="dk1"/>
                </a:solidFill>
              </a:rPr>
              <a:t>FAQ (1:1 문의하기)</a:t>
            </a:r>
            <a:endParaRPr lang="ko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-"/>
              <a:defRPr/>
            </a:pPr>
            <a:r>
              <a:rPr lang="ko">
                <a:solidFill>
                  <a:schemeClr val="dk1"/>
                </a:solidFill>
              </a:rPr>
              <a:t>내 문의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865875" y="9106400"/>
            <a:ext cx="2620200" cy="94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이용안내</a:t>
            </a:r>
            <a:endParaRPr lang="ko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25000"/>
              <a:buChar char="-"/>
              <a:defRPr/>
            </a:pPr>
            <a:r>
              <a:rPr lang="ko"/>
              <a:t>공지사항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890400" y="584876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090900" y="4517025"/>
            <a:ext cx="66600" cy="6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576200" y="569636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243300" y="4669425"/>
            <a:ext cx="66600" cy="66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350225" y="2999450"/>
            <a:ext cx="8930400" cy="179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222625" y="4517025"/>
            <a:ext cx="325500" cy="66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603625" y="4517025"/>
            <a:ext cx="325500" cy="66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984625" y="4517025"/>
            <a:ext cx="325500" cy="66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576200" y="2999450"/>
            <a:ext cx="51693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 ⑥ 관리자 홍보 및 공지사항(이미지)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latin typeface="맑은 고딕"/>
                <a:ea typeface="맑은 고딕"/>
                <a:cs typeface="맑은 고딕"/>
                <a:sym typeface="맑은 고딕"/>
              </a:rPr>
              <a:t>② 로고</a:t>
            </a:r>
            <a:endParaRPr lang="ko" sz="15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latin typeface="맑은 고딕"/>
                <a:ea typeface="맑은 고딕"/>
                <a:cs typeface="맑은 고딕"/>
                <a:sym typeface="맑은 고딕"/>
              </a:rPr>
              <a:t>(홈버튼)</a:t>
            </a:r>
            <a:endParaRPr sz="150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350300" y="2316025"/>
            <a:ext cx="89304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106" name="Google Shape;106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445411" y="2437220"/>
            <a:ext cx="468625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91989" y="2136500"/>
            <a:ext cx="2389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⑤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 flipH="1">
            <a:off x="1509883" y="6437850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 flipH="1">
            <a:off x="3749383" y="6437850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 flipH="1">
            <a:off x="5990283" y="6437850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 flipH="1">
            <a:off x="8222728" y="6437850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10800000" flipH="1">
            <a:off x="1512706" y="8280761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10800000" flipH="1">
            <a:off x="3752206" y="8280761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rot="10800000" flipH="1">
            <a:off x="5993106" y="8280761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 flipH="1">
            <a:off x="8225550" y="8280761"/>
            <a:ext cx="1620000" cy="464400"/>
          </a:xfrm>
          <a:prstGeom prst="round2SameRect">
            <a:avLst>
              <a:gd name="adj1" fmla="val 415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4944225" y="4269213"/>
            <a:ext cx="6039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15401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118" name="Google Shape;118;p15"/>
          <p:cNvSpPr txBox="1"/>
          <p:nvPr/>
        </p:nvSpPr>
        <p:spPr>
          <a:xfrm>
            <a:off x="27767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♥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4986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♡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82707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121" name="Google Shape;121;p15"/>
          <p:cNvSpPr txBox="1"/>
          <p:nvPr/>
        </p:nvSpPr>
        <p:spPr>
          <a:xfrm>
            <a:off x="7272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♡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9558525" y="7602450"/>
            <a:ext cx="4482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♡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3749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124" name="Google Shape;124;p15"/>
          <p:cNvSpPr txBox="1"/>
          <p:nvPr/>
        </p:nvSpPr>
        <p:spPr>
          <a:xfrm>
            <a:off x="60359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125" name="Google Shape;125;p15"/>
          <p:cNvSpPr txBox="1"/>
          <p:nvPr/>
        </p:nvSpPr>
        <p:spPr>
          <a:xfrm>
            <a:off x="8245725" y="8237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126" name="Google Shape;126;p15"/>
          <p:cNvSpPr txBox="1"/>
          <p:nvPr/>
        </p:nvSpPr>
        <p:spPr>
          <a:xfrm>
            <a:off x="37673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0/4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82631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8270700" y="6409125"/>
            <a:ext cx="15471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129" name="Google Shape;129;p15"/>
          <p:cNvSpPr txBox="1"/>
          <p:nvPr/>
        </p:nvSpPr>
        <p:spPr>
          <a:xfrm>
            <a:off x="6035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  </a:t>
            </a:r>
            <a:endParaRPr sz="700"/>
          </a:p>
        </p:txBody>
      </p:sp>
      <p:sp>
        <p:nvSpPr>
          <p:cNvPr id="130" name="Google Shape;130;p15"/>
          <p:cNvSpPr txBox="1"/>
          <p:nvPr/>
        </p:nvSpPr>
        <p:spPr>
          <a:xfrm>
            <a:off x="155752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5401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132" name="Google Shape;132;p15"/>
          <p:cNvSpPr txBox="1"/>
          <p:nvPr/>
        </p:nvSpPr>
        <p:spPr>
          <a:xfrm>
            <a:off x="3749925" y="64091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133" name="Google Shape;133;p15"/>
          <p:cNvSpPr txBox="1"/>
          <p:nvPr/>
        </p:nvSpPr>
        <p:spPr>
          <a:xfrm>
            <a:off x="6060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134" name="Google Shape;134;p15"/>
          <p:cNvSpPr txBox="1"/>
          <p:nvPr/>
        </p:nvSpPr>
        <p:spPr>
          <a:xfrm>
            <a:off x="8270700" y="61784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135" name="Google Shape;135;p15"/>
          <p:cNvSpPr txBox="1"/>
          <p:nvPr/>
        </p:nvSpPr>
        <p:spPr>
          <a:xfrm>
            <a:off x="15651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136" name="Google Shape;136;p15"/>
          <p:cNvSpPr txBox="1"/>
          <p:nvPr/>
        </p:nvSpPr>
        <p:spPr>
          <a:xfrm>
            <a:off x="3774900" y="61862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  </a:t>
            </a:r>
            <a:endParaRPr sz="600"/>
          </a:p>
        </p:txBody>
      </p:sp>
      <p:sp>
        <p:nvSpPr>
          <p:cNvPr id="137" name="Google Shape;137;p15"/>
          <p:cNvSpPr txBox="1"/>
          <p:nvPr/>
        </p:nvSpPr>
        <p:spPr>
          <a:xfrm>
            <a:off x="25888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27</a:t>
            </a:r>
            <a:endParaRPr sz="1200"/>
          </a:p>
        </p:txBody>
      </p:sp>
      <p:sp>
        <p:nvSpPr>
          <p:cNvPr id="138" name="Google Shape;138;p15"/>
          <p:cNvSpPr txBox="1"/>
          <p:nvPr/>
        </p:nvSpPr>
        <p:spPr>
          <a:xfrm>
            <a:off x="4798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26</a:t>
            </a:r>
            <a:endParaRPr sz="1200"/>
          </a:p>
        </p:txBody>
      </p:sp>
      <p:sp>
        <p:nvSpPr>
          <p:cNvPr id="139" name="Google Shape;139;p15"/>
          <p:cNvSpPr txBox="1"/>
          <p:nvPr/>
        </p:nvSpPr>
        <p:spPr>
          <a:xfrm>
            <a:off x="7084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11</a:t>
            </a:r>
            <a:endParaRPr sz="1200"/>
          </a:p>
        </p:txBody>
      </p:sp>
      <p:sp>
        <p:nvSpPr>
          <p:cNvPr id="140" name="Google Shape;140;p15"/>
          <p:cNvSpPr txBox="1"/>
          <p:nvPr/>
        </p:nvSpPr>
        <p:spPr>
          <a:xfrm>
            <a:off x="9370625" y="75835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11</a:t>
            </a:r>
            <a:endParaRPr sz="1200"/>
          </a:p>
        </p:txBody>
      </p:sp>
      <p:sp>
        <p:nvSpPr>
          <p:cNvPr id="141" name="Google Shape;141;p15"/>
          <p:cNvSpPr txBox="1"/>
          <p:nvPr/>
        </p:nvSpPr>
        <p:spPr>
          <a:xfrm>
            <a:off x="6053325" y="65965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5575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4/4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767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5/5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6053325" y="8395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6060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146" name="Google Shape;146;p15"/>
          <p:cNvSpPr txBox="1"/>
          <p:nvPr/>
        </p:nvSpPr>
        <p:spPr>
          <a:xfrm>
            <a:off x="37749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147" name="Google Shape;147;p15"/>
          <p:cNvSpPr txBox="1"/>
          <p:nvPr/>
        </p:nvSpPr>
        <p:spPr>
          <a:xfrm>
            <a:off x="1565100" y="801507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148" name="Google Shape;148;p15"/>
          <p:cNvSpPr txBox="1"/>
          <p:nvPr/>
        </p:nvSpPr>
        <p:spPr>
          <a:xfrm>
            <a:off x="8231175" y="65665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3/5</a:t>
            </a:r>
            <a:endParaRPr/>
          </a:p>
        </p:txBody>
      </p:sp>
      <p:cxnSp>
        <p:nvCxnSpPr>
          <p:cNvPr id="149" name="Google Shape;149;p15"/>
          <p:cNvCxnSpPr/>
          <p:nvPr/>
        </p:nvCxnSpPr>
        <p:spPr>
          <a:xfrm rot="10800000" flipH="1">
            <a:off x="1880925" y="2136650"/>
            <a:ext cx="85425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50" name="Google Shape;150;p15"/>
          <p:cNvSpPr/>
          <p:nvPr/>
        </p:nvSpPr>
        <p:spPr>
          <a:xfrm>
            <a:off x="9028325" y="1566250"/>
            <a:ext cx="12885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① 로그인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043900" y="2397884"/>
            <a:ext cx="8149800" cy="369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9e9e9e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프로젝트 개설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내 프로젝트 홈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기업 둘러보기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라운지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1780113" y="1481825"/>
            <a:ext cx="6932100" cy="6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③													      ④	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2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4" name="Google Shape;1524;p4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5.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개설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/>
              <a:t>프로젝트 개설 정보 입력 화면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2000"/>
              <a:t> 2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5" name="Google Shape;1525;p4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프로젝트 개설 정보 입력 화면 2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 모집 인원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개설하고자 하는 프로젝트의 모집 분야 별 모집 인원을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 모집 인원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등록한 모집 분야 및 인원을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 모집 인원 추가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새로운 분야 및 인원을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출시 플랫폼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개설하고자 하는 프로젝트의 결과물 출시 플랫폼을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프로젝트 설명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개설하고자 하는 프로젝트의 설명글을 작성할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r>
              <a:rPr lang="ko" sz="1500">
                <a:solidFill>
                  <a:schemeClr val="dk1"/>
                </a:solidFill>
              </a:rPr>
              <a:t> 프로젝트 기술 / 언어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개설하고자 하는 프로젝트의 주요 기술 및 언어를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26" name="Google Shape;1526;p42"/>
          <p:cNvSpPr/>
          <p:nvPr/>
        </p:nvSpPr>
        <p:spPr>
          <a:xfrm>
            <a:off x="1201425" y="4483900"/>
            <a:ext cx="93000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☑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웹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프로그램   </a:t>
            </a:r>
            <a:r>
              <a:rPr lang="ko" sz="1650">
                <a:solidFill>
                  <a:srgbClr val="333333"/>
                </a:solidFill>
                <a:highlight>
                  <a:srgbClr val="FFFFFF"/>
                </a:highlight>
              </a:rPr>
              <a:t>☐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7" name="Google Shape;1527;p42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8" name="Google Shape;1528;p42"/>
          <p:cNvGrpSpPr/>
          <p:nvPr/>
        </p:nvGrpSpPr>
        <p:grpSpPr>
          <a:xfrm>
            <a:off x="1011825" y="2748275"/>
            <a:ext cx="6733200" cy="722400"/>
            <a:chOff x="1007900" y="3509800"/>
            <a:chExt cx="6733200" cy="722400"/>
          </a:xfrm>
        </p:grpSpPr>
        <p:grpSp>
          <p:nvGrpSpPr>
            <p:cNvPr id="1529" name="Google Shape;1529;p42"/>
            <p:cNvGrpSpPr/>
            <p:nvPr/>
          </p:nvGrpSpPr>
          <p:grpSpPr>
            <a:xfrm>
              <a:off x="1007900" y="3509800"/>
              <a:ext cx="6733200" cy="722400"/>
              <a:chOff x="1007900" y="3357400"/>
              <a:chExt cx="6733200" cy="722400"/>
            </a:xfrm>
          </p:grpSpPr>
          <p:sp>
            <p:nvSpPr>
              <p:cNvPr id="1530" name="Google Shape;1530;p42"/>
              <p:cNvSpPr/>
              <p:nvPr/>
            </p:nvSpPr>
            <p:spPr>
              <a:xfrm>
                <a:off x="1153800" y="3757600"/>
                <a:ext cx="1352700" cy="322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>
                    <a:solidFill>
                      <a:srgbClr val="666666"/>
                    </a:solidFill>
                  </a:rPr>
                  <a:t>기획</a:t>
                </a:r>
                <a:r>
                  <a:rPr lang="ko" sz="1000">
                    <a:solidFill>
                      <a:srgbClr val="666666"/>
                    </a:solidFill>
                  </a:rPr>
                  <a:t>     	            ▼</a:t>
                </a:r>
                <a:endParaRPr sz="1000">
                  <a:solidFill>
                    <a:srgbClr val="666666"/>
                  </a:solidFill>
                </a:endParaRPr>
              </a:p>
            </p:txBody>
          </p:sp>
          <p:sp>
            <p:nvSpPr>
              <p:cNvPr id="1531" name="Google Shape;1531;p42"/>
              <p:cNvSpPr txBox="1"/>
              <p:nvPr/>
            </p:nvSpPr>
            <p:spPr>
              <a:xfrm>
                <a:off x="1007900" y="3357400"/>
                <a:ext cx="67332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30200" lvl="0" marL="457200" rtl="0" algn="l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b="1" lang="ko" sz="1600"/>
                  <a:t>모집인원</a:t>
                </a:r>
                <a:r>
                  <a:rPr b="1" lang="ko" sz="1600">
                    <a:solidFill>
                      <a:schemeClr val="dk1"/>
                    </a:solidFill>
                  </a:rPr>
                  <a:t> </a:t>
                </a:r>
                <a:r>
                  <a:rPr b="1" lang="ko" sz="1600">
                    <a:solidFill>
                      <a:srgbClr val="FF0000"/>
                    </a:solidFill>
                  </a:rPr>
                  <a:t>*</a:t>
                </a:r>
                <a:endParaRPr b="1" sz="1600"/>
              </a:p>
            </p:txBody>
          </p:sp>
        </p:grpSp>
        <p:sp>
          <p:nvSpPr>
            <p:cNvPr id="1532" name="Google Shape;1532;p42"/>
            <p:cNvSpPr/>
            <p:nvPr/>
          </p:nvSpPr>
          <p:spPr>
            <a:xfrm>
              <a:off x="2884325" y="3907202"/>
              <a:ext cx="1352700" cy="32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666666"/>
                  </a:solidFill>
                </a:rPr>
                <a:t>2차 분류</a:t>
              </a:r>
              <a:r>
                <a:rPr lang="ko" sz="1000">
                  <a:solidFill>
                    <a:srgbClr val="666666"/>
                  </a:solidFill>
                </a:rPr>
                <a:t>      ▼</a:t>
              </a:r>
              <a:endParaRPr sz="1000">
                <a:solidFill>
                  <a:srgbClr val="666666"/>
                </a:solidFill>
              </a:endParaRPr>
            </a:p>
          </p:txBody>
        </p:sp>
      </p:grpSp>
      <p:sp>
        <p:nvSpPr>
          <p:cNvPr id="1533" name="Google Shape;1533;p42"/>
          <p:cNvSpPr txBox="1"/>
          <p:nvPr/>
        </p:nvSpPr>
        <p:spPr>
          <a:xfrm>
            <a:off x="1002000" y="4309300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출시 플랫폼</a:t>
            </a:r>
            <a:r>
              <a:rPr b="1" lang="ko" sz="1600">
                <a:solidFill>
                  <a:schemeClr val="dk1"/>
                </a:solidFill>
              </a:rPr>
              <a:t> </a:t>
            </a:r>
            <a:r>
              <a:rPr b="1" lang="ko" sz="1600">
                <a:solidFill>
                  <a:srgbClr val="FF0000"/>
                </a:solidFill>
              </a:rPr>
              <a:t>*</a:t>
            </a:r>
            <a:endParaRPr b="1" sz="1600"/>
          </a:p>
        </p:txBody>
      </p:sp>
      <p:cxnSp>
        <p:nvCxnSpPr>
          <p:cNvPr id="1534" name="Google Shape;1534;p42"/>
          <p:cNvCxnSpPr/>
          <p:nvPr/>
        </p:nvCxnSpPr>
        <p:spPr>
          <a:xfrm flipH="1" rot="10800000">
            <a:off x="1164225" y="4329750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2"/>
          <p:cNvSpPr txBox="1"/>
          <p:nvPr/>
        </p:nvSpPr>
        <p:spPr>
          <a:xfrm>
            <a:off x="1002000" y="5757100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프로젝트 설명</a:t>
            </a:r>
            <a:r>
              <a:rPr b="1" lang="ko" sz="1600">
                <a:solidFill>
                  <a:schemeClr val="dk1"/>
                </a:solidFill>
              </a:rPr>
              <a:t> </a:t>
            </a:r>
            <a:r>
              <a:rPr b="1" lang="ko" sz="1600">
                <a:solidFill>
                  <a:srgbClr val="FF0000"/>
                </a:solidFill>
              </a:rPr>
              <a:t>*</a:t>
            </a:r>
            <a:endParaRPr b="1" sz="1600"/>
          </a:p>
        </p:txBody>
      </p:sp>
      <p:cxnSp>
        <p:nvCxnSpPr>
          <p:cNvPr id="1536" name="Google Shape;1536;p42"/>
          <p:cNvCxnSpPr/>
          <p:nvPr/>
        </p:nvCxnSpPr>
        <p:spPr>
          <a:xfrm flipH="1" rot="10800000">
            <a:off x="1164225" y="5701350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42"/>
          <p:cNvSpPr txBox="1"/>
          <p:nvPr/>
        </p:nvSpPr>
        <p:spPr>
          <a:xfrm>
            <a:off x="1002000" y="8347900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기술 / 언어</a:t>
            </a:r>
            <a:endParaRPr b="1" sz="1600"/>
          </a:p>
        </p:txBody>
      </p:sp>
      <p:cxnSp>
        <p:nvCxnSpPr>
          <p:cNvPr id="1538" name="Google Shape;1538;p42"/>
          <p:cNvCxnSpPr/>
          <p:nvPr/>
        </p:nvCxnSpPr>
        <p:spPr>
          <a:xfrm flipH="1" rot="10800000">
            <a:off x="1164225" y="8292150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9" name="Google Shape;1539;p42"/>
          <p:cNvSpPr/>
          <p:nvPr/>
        </p:nvSpPr>
        <p:spPr>
          <a:xfrm>
            <a:off x="1201425" y="6164675"/>
            <a:ext cx="4653900" cy="174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프로젝트 설명을 입력해주세요.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40" name="Google Shape;1540;p42"/>
          <p:cNvSpPr/>
          <p:nvPr/>
        </p:nvSpPr>
        <p:spPr>
          <a:xfrm>
            <a:off x="1201425" y="8755475"/>
            <a:ext cx="9300000" cy="3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기술명을 입력해주세요. ex) Java, Spring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41" name="Google Shape;1541;p42"/>
          <p:cNvSpPr/>
          <p:nvPr/>
        </p:nvSpPr>
        <p:spPr>
          <a:xfrm>
            <a:off x="5353400" y="3534350"/>
            <a:ext cx="757500" cy="303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③ 추가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2" name="Google Shape;1542;p42"/>
          <p:cNvSpPr/>
          <p:nvPr/>
        </p:nvSpPr>
        <p:spPr>
          <a:xfrm>
            <a:off x="4480376" y="3525425"/>
            <a:ext cx="7575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3" name="Google Shape;1543;p42"/>
          <p:cNvSpPr/>
          <p:nvPr/>
        </p:nvSpPr>
        <p:spPr>
          <a:xfrm>
            <a:off x="1164225" y="3526274"/>
            <a:ext cx="1352700" cy="3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기획     	            ▼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44" name="Google Shape;1544;p42"/>
          <p:cNvSpPr/>
          <p:nvPr/>
        </p:nvSpPr>
        <p:spPr>
          <a:xfrm>
            <a:off x="2895144" y="3526276"/>
            <a:ext cx="1352700" cy="3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2차 분류      ▼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45" name="Google Shape;1545;p42"/>
          <p:cNvSpPr/>
          <p:nvPr/>
        </p:nvSpPr>
        <p:spPr>
          <a:xfrm>
            <a:off x="4478475" y="3148675"/>
            <a:ext cx="7575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6" name="Google Shape;1546;p42"/>
          <p:cNvSpPr txBox="1"/>
          <p:nvPr/>
        </p:nvSpPr>
        <p:spPr>
          <a:xfrm>
            <a:off x="902700" y="2689193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547" name="Google Shape;1547;p42"/>
          <p:cNvSpPr txBox="1"/>
          <p:nvPr/>
        </p:nvSpPr>
        <p:spPr>
          <a:xfrm>
            <a:off x="902711" y="4223150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1548" name="Google Shape;1548;p42"/>
          <p:cNvSpPr txBox="1"/>
          <p:nvPr/>
        </p:nvSpPr>
        <p:spPr>
          <a:xfrm>
            <a:off x="902695" y="8235875"/>
            <a:ext cx="2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1549" name="Google Shape;1549;p42"/>
          <p:cNvSpPr txBox="1"/>
          <p:nvPr/>
        </p:nvSpPr>
        <p:spPr>
          <a:xfrm>
            <a:off x="5319400" y="3841425"/>
            <a:ext cx="4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2"/>
          <p:cNvSpPr txBox="1"/>
          <p:nvPr/>
        </p:nvSpPr>
        <p:spPr>
          <a:xfrm>
            <a:off x="939161" y="5699250"/>
            <a:ext cx="2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grpSp>
        <p:nvGrpSpPr>
          <p:cNvPr id="1551" name="Google Shape;1551;p42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552" name="Google Shape;1552;p42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553" name="Google Shape;1553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4" name="Google Shape;1554;p42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555" name="Google Shape;1555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6" name="Google Shape;1556;p42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557" name="Google Shape;1557;p42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p42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559" name="Google Shape;1559;p42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560" name="Google Shape;1560;p42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561" name="Google Shape;1561;p42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562" name="Google Shape;1562;p42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4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8" name="Google Shape;1568;p4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5.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프로젝트 개설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/>
              <a:t>프로젝트 개설 정보 입력 화면 3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9" name="Google Shape;1569;p4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프로젝트 개설 정보 입력 화면 3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 모집 마감일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개설 모집 마감일을 선택할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텍스트 박스 선택 시 달력이 보여진다.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달력의 날짜를 선택 시 텍스트박스에 선택 일자가 채워진다.</a:t>
            </a:r>
            <a:endParaRPr sz="15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 프로젝트 시작 및 마감 예정 일자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시작 및 마감 예정일자를 선택할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텍스트 박스 선택 시 달력이 보여진다.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달력의 날짜를 선택 시 텍스트박스에 선택 일자가 채워진다.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참고자료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개설할 프로젝트와 관련된 참고자료의 링크를 등록할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등록하기 / 수정하기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개설 화면에서  “① 새로운 프로젝트 개설” 을 누르면 등록하기 버튼이 보이며, 새로운 프로젝트를 개설할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개설 화면(p.26)에서  “⑤ 수정” 을 누르면 수정하기 버튼이 보이며,  개설 진행 중인 프로젝트의 내용을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570" name="Google Shape;1570;p4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1" name="Google Shape;1571;p43"/>
          <p:cNvSpPr/>
          <p:nvPr/>
        </p:nvSpPr>
        <p:spPr>
          <a:xfrm>
            <a:off x="1248850" y="5791925"/>
            <a:ext cx="9300000" cy="7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2" name="Google Shape;1572;p43"/>
          <p:cNvGrpSpPr/>
          <p:nvPr/>
        </p:nvGrpSpPr>
        <p:grpSpPr>
          <a:xfrm>
            <a:off x="1057625" y="2332638"/>
            <a:ext cx="6733200" cy="722400"/>
            <a:chOff x="1007900" y="3357400"/>
            <a:chExt cx="6733200" cy="722400"/>
          </a:xfrm>
        </p:grpSpPr>
        <p:sp>
          <p:nvSpPr>
            <p:cNvPr id="1573" name="Google Shape;1573;p43"/>
            <p:cNvSpPr/>
            <p:nvPr/>
          </p:nvSpPr>
          <p:spPr>
            <a:xfrm>
              <a:off x="1153800" y="3757600"/>
              <a:ext cx="2477100" cy="32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</a:endParaRPr>
            </a:p>
          </p:txBody>
        </p:sp>
        <p:sp>
          <p:nvSpPr>
            <p:cNvPr id="1574" name="Google Shape;1574;p43"/>
            <p:cNvSpPr txBox="1"/>
            <p:nvPr/>
          </p:nvSpPr>
          <p:spPr>
            <a:xfrm>
              <a:off x="1007900" y="3357400"/>
              <a:ext cx="6733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●"/>
              </a:pPr>
              <a:r>
                <a:rPr b="1" lang="ko" sz="1600"/>
                <a:t>모집마감일</a:t>
              </a:r>
              <a:r>
                <a:rPr b="1" lang="ko" sz="1600">
                  <a:solidFill>
                    <a:schemeClr val="dk1"/>
                  </a:solidFill>
                </a:rPr>
                <a:t> </a:t>
              </a:r>
              <a:r>
                <a:rPr b="1" lang="ko" sz="1600">
                  <a:solidFill>
                    <a:srgbClr val="FF0000"/>
                  </a:solidFill>
                </a:rPr>
                <a:t>*</a:t>
              </a:r>
              <a:endParaRPr b="1" sz="1600"/>
            </a:p>
          </p:txBody>
        </p:sp>
      </p:grpSp>
      <p:sp>
        <p:nvSpPr>
          <p:cNvPr id="1575" name="Google Shape;1575;p43"/>
          <p:cNvSpPr txBox="1"/>
          <p:nvPr/>
        </p:nvSpPr>
        <p:spPr>
          <a:xfrm>
            <a:off x="1117600" y="5037638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프로젝트 시작 및 마감 예정일자</a:t>
            </a:r>
            <a:r>
              <a:rPr b="1" lang="ko" sz="1600">
                <a:solidFill>
                  <a:schemeClr val="dk1"/>
                </a:solidFill>
              </a:rPr>
              <a:t> </a:t>
            </a:r>
            <a:r>
              <a:rPr b="1" lang="ko" sz="1600">
                <a:solidFill>
                  <a:srgbClr val="FF0000"/>
                </a:solidFill>
              </a:rPr>
              <a:t>*</a:t>
            </a:r>
            <a:endParaRPr b="1" sz="1600"/>
          </a:p>
        </p:txBody>
      </p:sp>
      <p:cxnSp>
        <p:nvCxnSpPr>
          <p:cNvPr id="1576" name="Google Shape;1576;p43"/>
          <p:cNvCxnSpPr/>
          <p:nvPr/>
        </p:nvCxnSpPr>
        <p:spPr>
          <a:xfrm flipH="1" rot="10800000">
            <a:off x="1211650" y="7702375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43"/>
          <p:cNvSpPr/>
          <p:nvPr/>
        </p:nvSpPr>
        <p:spPr>
          <a:xfrm>
            <a:off x="4547850" y="9287350"/>
            <a:ext cx="2586300" cy="54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등록하기/ 수정하기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8" name="Google Shape;1578;p43"/>
          <p:cNvSpPr txBox="1"/>
          <p:nvPr/>
        </p:nvSpPr>
        <p:spPr>
          <a:xfrm>
            <a:off x="1049425" y="7811175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1600"/>
              <a:t>참고 자료</a:t>
            </a:r>
            <a:endParaRPr b="1" sz="1600"/>
          </a:p>
        </p:txBody>
      </p:sp>
      <p:cxnSp>
        <p:nvCxnSpPr>
          <p:cNvPr id="1579" name="Google Shape;1579;p43"/>
          <p:cNvCxnSpPr/>
          <p:nvPr/>
        </p:nvCxnSpPr>
        <p:spPr>
          <a:xfrm flipH="1" rot="10800000">
            <a:off x="1211650" y="4897338"/>
            <a:ext cx="9472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43"/>
          <p:cNvSpPr/>
          <p:nvPr/>
        </p:nvSpPr>
        <p:spPr>
          <a:xfrm>
            <a:off x="1248850" y="8336075"/>
            <a:ext cx="9434100" cy="32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링크를 입력해주세요.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81" name="Google Shape;1581;p43"/>
          <p:cNvSpPr txBox="1"/>
          <p:nvPr/>
        </p:nvSpPr>
        <p:spPr>
          <a:xfrm>
            <a:off x="1049425" y="3434625"/>
            <a:ext cx="3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2" name="Google Shape;1582;p43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1210025" y="3061163"/>
            <a:ext cx="2457625" cy="172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83" name="Google Shape;1583;p43"/>
          <p:cNvGrpSpPr/>
          <p:nvPr/>
        </p:nvGrpSpPr>
        <p:grpSpPr>
          <a:xfrm>
            <a:off x="1210025" y="5082413"/>
            <a:ext cx="6733200" cy="722413"/>
            <a:chOff x="1007900" y="3357400"/>
            <a:chExt cx="6733200" cy="722413"/>
          </a:xfrm>
        </p:grpSpPr>
        <p:sp>
          <p:nvSpPr>
            <p:cNvPr id="1584" name="Google Shape;1584;p43"/>
            <p:cNvSpPr/>
            <p:nvPr/>
          </p:nvSpPr>
          <p:spPr>
            <a:xfrm>
              <a:off x="1007900" y="3757613"/>
              <a:ext cx="2457600" cy="322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666666"/>
                </a:solidFill>
              </a:endParaRPr>
            </a:p>
          </p:txBody>
        </p:sp>
        <p:sp>
          <p:nvSpPr>
            <p:cNvPr id="1585" name="Google Shape;1585;p43"/>
            <p:cNvSpPr txBox="1"/>
            <p:nvPr/>
          </p:nvSpPr>
          <p:spPr>
            <a:xfrm>
              <a:off x="1007900" y="3357400"/>
              <a:ext cx="6733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</p:grpSp>
      <p:pic>
        <p:nvPicPr>
          <p:cNvPr id="1586" name="Google Shape;1586;p43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1210025" y="5777075"/>
            <a:ext cx="2457625" cy="172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7" name="Google Shape;1587;p43"/>
          <p:cNvSpPr txBox="1"/>
          <p:nvPr/>
        </p:nvSpPr>
        <p:spPr>
          <a:xfrm>
            <a:off x="3667650" y="5481425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</a:t>
            </a:r>
            <a:endParaRPr/>
          </a:p>
        </p:txBody>
      </p:sp>
      <p:sp>
        <p:nvSpPr>
          <p:cNvPr id="1588" name="Google Shape;1588;p43"/>
          <p:cNvSpPr txBox="1"/>
          <p:nvPr/>
        </p:nvSpPr>
        <p:spPr>
          <a:xfrm>
            <a:off x="4684125" y="6142400"/>
            <a:ext cx="59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9" name="Google Shape;1589;p43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4101475" y="5804825"/>
            <a:ext cx="2457625" cy="172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0" name="Google Shape;1590;p43"/>
          <p:cNvSpPr txBox="1"/>
          <p:nvPr/>
        </p:nvSpPr>
        <p:spPr>
          <a:xfrm>
            <a:off x="4101475" y="5473175"/>
            <a:ext cx="2457600" cy="307800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91" name="Google Shape;1591;p43"/>
          <p:cNvSpPr txBox="1"/>
          <p:nvPr/>
        </p:nvSpPr>
        <p:spPr>
          <a:xfrm>
            <a:off x="912625" y="2226525"/>
            <a:ext cx="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592" name="Google Shape;1592;p43"/>
          <p:cNvSpPr txBox="1"/>
          <p:nvPr/>
        </p:nvSpPr>
        <p:spPr>
          <a:xfrm>
            <a:off x="981025" y="4964450"/>
            <a:ext cx="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1593" name="Google Shape;1593;p43"/>
          <p:cNvSpPr txBox="1"/>
          <p:nvPr/>
        </p:nvSpPr>
        <p:spPr>
          <a:xfrm>
            <a:off x="912625" y="7719363"/>
            <a:ext cx="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grpSp>
        <p:nvGrpSpPr>
          <p:cNvPr id="1594" name="Google Shape;1594;p43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595" name="Google Shape;1595;p43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596" name="Google Shape;1596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7" name="Google Shape;1597;p43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598" name="Google Shape;1598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9" name="Google Shape;1599;p43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600" name="Google Shape;1600;p43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1" name="Google Shape;1601;p43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602" name="Google Shape;1602;p43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603" name="Google Shape;1603;p43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604" name="Google Shape;1604;p43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605" name="Google Shape;1605;p43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606" name="Google Shape;1606;p43"/>
          <p:cNvSpPr txBox="1"/>
          <p:nvPr/>
        </p:nvSpPr>
        <p:spPr>
          <a:xfrm>
            <a:off x="4167450" y="9145650"/>
            <a:ext cx="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12;p4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(메인 화면)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내 프로젝트 홈 (메인 화면)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내 프로젝트 홈</a:t>
            </a:r>
            <a:endParaRPr sz="1500"/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내 프로젝트 홈 페이지로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진행중인 프로젝트</a:t>
            </a:r>
            <a:endParaRPr sz="1500"/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진행중인 프로젝트 목록을 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진행중인 프로젝트 목록</a:t>
            </a:r>
            <a:endParaRPr sz="1500"/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진행중인 해당 프로젝트 홈으로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완료된 프로젝트  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완료된 프로젝트 목록을 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완료된 프로젝트 목록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완료된 프로젝트 홈으로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614" name="Google Shape;1614;p4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44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내 프로젝트 홈</a:t>
            </a:r>
            <a:endParaRPr sz="1600"/>
          </a:p>
        </p:txBody>
      </p:sp>
      <p:sp>
        <p:nvSpPr>
          <p:cNvPr id="1616" name="Google Shape;1616;p44"/>
          <p:cNvSpPr txBox="1"/>
          <p:nvPr/>
        </p:nvSpPr>
        <p:spPr>
          <a:xfrm>
            <a:off x="2560500" y="5323834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완료된 프로젝트</a:t>
            </a:r>
            <a:endParaRPr sz="1600"/>
          </a:p>
        </p:txBody>
      </p:sp>
      <p:sp>
        <p:nvSpPr>
          <p:cNvPr id="1617" name="Google Shape;1617;p44"/>
          <p:cNvSpPr/>
          <p:nvPr/>
        </p:nvSpPr>
        <p:spPr>
          <a:xfrm>
            <a:off x="2558025" y="3756422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44"/>
          <p:cNvSpPr txBox="1"/>
          <p:nvPr/>
        </p:nvSpPr>
        <p:spPr>
          <a:xfrm>
            <a:off x="2558025" y="3223063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진행중인 프로젝트</a:t>
            </a:r>
            <a:endParaRPr sz="1600"/>
          </a:p>
        </p:txBody>
      </p:sp>
      <p:sp>
        <p:nvSpPr>
          <p:cNvPr id="1619" name="Google Shape;1619;p44"/>
          <p:cNvSpPr txBox="1"/>
          <p:nvPr/>
        </p:nvSpPr>
        <p:spPr>
          <a:xfrm>
            <a:off x="2737794" y="3791328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진행중인 프로젝트 제목1</a:t>
            </a:r>
            <a:endParaRPr b="1"/>
          </a:p>
        </p:txBody>
      </p:sp>
      <p:sp>
        <p:nvSpPr>
          <p:cNvPr id="1620" name="Google Shape;1620;p44"/>
          <p:cNvSpPr txBox="1"/>
          <p:nvPr/>
        </p:nvSpPr>
        <p:spPr>
          <a:xfrm>
            <a:off x="2760900" y="4373601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30%</a:t>
            </a:r>
            <a:endParaRPr sz="1200"/>
          </a:p>
        </p:txBody>
      </p:sp>
      <p:sp>
        <p:nvSpPr>
          <p:cNvPr id="1621" name="Google Shape;1621;p44"/>
          <p:cNvSpPr/>
          <p:nvPr/>
        </p:nvSpPr>
        <p:spPr>
          <a:xfrm>
            <a:off x="4181175" y="4489413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44"/>
          <p:cNvSpPr/>
          <p:nvPr/>
        </p:nvSpPr>
        <p:spPr>
          <a:xfrm>
            <a:off x="4181175" y="4490613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44"/>
          <p:cNvSpPr txBox="1"/>
          <p:nvPr/>
        </p:nvSpPr>
        <p:spPr>
          <a:xfrm>
            <a:off x="2754031" y="4075200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2022-11-22 ~ 2022-01-14</a:t>
            </a:r>
            <a:endParaRPr sz="1200"/>
          </a:p>
        </p:txBody>
      </p:sp>
      <p:sp>
        <p:nvSpPr>
          <p:cNvPr id="1624" name="Google Shape;1624;p44"/>
          <p:cNvSpPr/>
          <p:nvPr/>
        </p:nvSpPr>
        <p:spPr>
          <a:xfrm>
            <a:off x="2560491" y="5836859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4"/>
          <p:cNvSpPr txBox="1"/>
          <p:nvPr/>
        </p:nvSpPr>
        <p:spPr>
          <a:xfrm>
            <a:off x="2740260" y="5871765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완료된 </a:t>
            </a:r>
            <a:r>
              <a:rPr b="1" lang="ko"/>
              <a:t>프로젝트 제목3</a:t>
            </a:r>
            <a:endParaRPr b="1"/>
          </a:p>
        </p:txBody>
      </p:sp>
      <p:sp>
        <p:nvSpPr>
          <p:cNvPr id="1626" name="Google Shape;1626;p44"/>
          <p:cNvSpPr txBox="1"/>
          <p:nvPr/>
        </p:nvSpPr>
        <p:spPr>
          <a:xfrm>
            <a:off x="2763366" y="6454038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100%</a:t>
            </a:r>
            <a:endParaRPr sz="1200"/>
          </a:p>
        </p:txBody>
      </p:sp>
      <p:sp>
        <p:nvSpPr>
          <p:cNvPr id="1627" name="Google Shape;1627;p44"/>
          <p:cNvSpPr/>
          <p:nvPr/>
        </p:nvSpPr>
        <p:spPr>
          <a:xfrm>
            <a:off x="4183641" y="6569850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4"/>
          <p:cNvSpPr txBox="1"/>
          <p:nvPr/>
        </p:nvSpPr>
        <p:spPr>
          <a:xfrm>
            <a:off x="2756497" y="6155637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2022-11-22 ~ 2022-01-14</a:t>
            </a:r>
            <a:endParaRPr sz="1200"/>
          </a:p>
        </p:txBody>
      </p:sp>
      <p:sp>
        <p:nvSpPr>
          <p:cNvPr id="1629" name="Google Shape;1629;p44"/>
          <p:cNvSpPr/>
          <p:nvPr/>
        </p:nvSpPr>
        <p:spPr>
          <a:xfrm>
            <a:off x="2560491" y="7010831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4"/>
          <p:cNvSpPr txBox="1"/>
          <p:nvPr/>
        </p:nvSpPr>
        <p:spPr>
          <a:xfrm>
            <a:off x="2740260" y="7045736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완료된</a:t>
            </a:r>
            <a:r>
              <a:rPr b="1" lang="ko"/>
              <a:t> 프로젝트 제목2</a:t>
            </a:r>
            <a:endParaRPr b="1"/>
          </a:p>
        </p:txBody>
      </p:sp>
      <p:sp>
        <p:nvSpPr>
          <p:cNvPr id="1631" name="Google Shape;1631;p44"/>
          <p:cNvSpPr txBox="1"/>
          <p:nvPr/>
        </p:nvSpPr>
        <p:spPr>
          <a:xfrm>
            <a:off x="2763366" y="7628009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100%</a:t>
            </a:r>
            <a:endParaRPr sz="1200"/>
          </a:p>
        </p:txBody>
      </p:sp>
      <p:sp>
        <p:nvSpPr>
          <p:cNvPr id="1632" name="Google Shape;1632;p44"/>
          <p:cNvSpPr/>
          <p:nvPr/>
        </p:nvSpPr>
        <p:spPr>
          <a:xfrm>
            <a:off x="4183641" y="7743822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4"/>
          <p:cNvSpPr txBox="1"/>
          <p:nvPr/>
        </p:nvSpPr>
        <p:spPr>
          <a:xfrm>
            <a:off x="2756497" y="7329608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2022-06-10 ~ 2022-08-05</a:t>
            </a:r>
            <a:endParaRPr sz="1200"/>
          </a:p>
        </p:txBody>
      </p:sp>
      <p:sp>
        <p:nvSpPr>
          <p:cNvPr id="1634" name="Google Shape;1634;p44"/>
          <p:cNvSpPr/>
          <p:nvPr/>
        </p:nvSpPr>
        <p:spPr>
          <a:xfrm>
            <a:off x="2560491" y="8209383"/>
            <a:ext cx="6583500" cy="101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4"/>
          <p:cNvSpPr txBox="1"/>
          <p:nvPr/>
        </p:nvSpPr>
        <p:spPr>
          <a:xfrm>
            <a:off x="2740260" y="8244289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완료된</a:t>
            </a:r>
            <a:r>
              <a:rPr b="1" lang="ko"/>
              <a:t> 프로젝트 제목1</a:t>
            </a:r>
            <a:endParaRPr b="1"/>
          </a:p>
        </p:txBody>
      </p:sp>
      <p:sp>
        <p:nvSpPr>
          <p:cNvPr id="1636" name="Google Shape;1636;p44"/>
          <p:cNvSpPr txBox="1"/>
          <p:nvPr/>
        </p:nvSpPr>
        <p:spPr>
          <a:xfrm>
            <a:off x="2763366" y="8826561"/>
            <a:ext cx="18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진척도 100%</a:t>
            </a:r>
            <a:endParaRPr sz="1200"/>
          </a:p>
        </p:txBody>
      </p:sp>
      <p:sp>
        <p:nvSpPr>
          <p:cNvPr id="1637" name="Google Shape;1637;p44"/>
          <p:cNvSpPr/>
          <p:nvPr/>
        </p:nvSpPr>
        <p:spPr>
          <a:xfrm>
            <a:off x="4183641" y="8942374"/>
            <a:ext cx="4008600" cy="135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4"/>
          <p:cNvSpPr txBox="1"/>
          <p:nvPr/>
        </p:nvSpPr>
        <p:spPr>
          <a:xfrm>
            <a:off x="2760422" y="8548386"/>
            <a:ext cx="33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2022-01-22 ~ 2022-02-29</a:t>
            </a:r>
            <a:endParaRPr sz="1200"/>
          </a:p>
        </p:txBody>
      </p:sp>
      <p:sp>
        <p:nvSpPr>
          <p:cNvPr id="1639" name="Google Shape;1639;p44"/>
          <p:cNvSpPr txBox="1"/>
          <p:nvPr/>
        </p:nvSpPr>
        <p:spPr>
          <a:xfrm>
            <a:off x="4520197" y="144441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1640" name="Google Shape;1640;p44"/>
          <p:cNvSpPr txBox="1"/>
          <p:nvPr/>
        </p:nvSpPr>
        <p:spPr>
          <a:xfrm>
            <a:off x="2386597" y="304461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1641" name="Google Shape;1641;p44"/>
          <p:cNvSpPr txBox="1"/>
          <p:nvPr/>
        </p:nvSpPr>
        <p:spPr>
          <a:xfrm>
            <a:off x="2306472" y="523419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1642" name="Google Shape;1642;p44"/>
          <p:cNvSpPr txBox="1"/>
          <p:nvPr/>
        </p:nvSpPr>
        <p:spPr>
          <a:xfrm>
            <a:off x="2499697" y="3741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1643" name="Google Shape;1643;p44"/>
          <p:cNvSpPr txBox="1"/>
          <p:nvPr/>
        </p:nvSpPr>
        <p:spPr>
          <a:xfrm>
            <a:off x="2487470" y="585338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cxnSp>
        <p:nvCxnSpPr>
          <p:cNvPr id="1644" name="Google Shape;1644;p44"/>
          <p:cNvCxnSpPr/>
          <p:nvPr/>
        </p:nvCxnSpPr>
        <p:spPr>
          <a:xfrm>
            <a:off x="1464825" y="30288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44"/>
          <p:cNvCxnSpPr/>
          <p:nvPr/>
        </p:nvCxnSpPr>
        <p:spPr>
          <a:xfrm>
            <a:off x="1391100" y="5189363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6" name="Google Shape;1646;p44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647" name="Google Shape;1647;p44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648" name="Google Shape;164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9" name="Google Shape;1649;p44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650" name="Google Shape;1650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1" name="Google Shape;1651;p44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652" name="Google Shape;1652;p44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3" name="Google Shape;1653;p44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654" name="Google Shape;1654;p44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655" name="Google Shape;1655;p44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r>
              <a:rPr lang="ko" sz="1200"/>
              <a:t>내 프로젝트 홈</a:t>
            </a:r>
            <a:endParaRPr sz="1200"/>
          </a:p>
        </p:txBody>
      </p:sp>
      <p:sp>
        <p:nvSpPr>
          <p:cNvPr id="1656" name="Google Shape;1656;p44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657" name="Google Shape;1657;p44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658" name="Google Shape;1658;p44"/>
          <p:cNvSpPr txBox="1"/>
          <p:nvPr/>
        </p:nvSpPr>
        <p:spPr>
          <a:xfrm>
            <a:off x="2310400" y="249456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4" name="Google Shape;1664;p4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팀원 관리 메인화면(팀원)</a:t>
            </a:r>
            <a:endParaRPr sz="2000"/>
          </a:p>
        </p:txBody>
      </p:sp>
      <p:sp>
        <p:nvSpPr>
          <p:cNvPr id="1665" name="Google Shape;1665;p4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팀원 관리 메인 화면(팀원)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진행중인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진행중인 프로젝트 시작일 ~ 종료일, 전체 진척도를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팀원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팀원 관리 페이지를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팀원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 팀원 목록을 볼 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프로필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팀원의 프로필을 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전체 팀원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전체 팀원의 현재 인원 수를 확인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 중단 요청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모든 팀원은 프로젝트의 진행 중 중단 요청을 처리할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 팀원 평가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프로젝트의 완료 조건이 충족되면 해당 버튼 클릭 시 각 팀원들에 대한 팀원 평가를 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완료 조건 충족 시 활성화 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666" name="Google Shape;1666;p4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45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5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5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670" name="Google Shape;1670;p45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45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672" name="Google Shape;1672;p45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cxnSp>
        <p:nvCxnSpPr>
          <p:cNvPr id="1673" name="Google Shape;1673;p45"/>
          <p:cNvCxnSpPr/>
          <p:nvPr/>
        </p:nvCxnSpPr>
        <p:spPr>
          <a:xfrm>
            <a:off x="1229195" y="5608475"/>
            <a:ext cx="91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45"/>
          <p:cNvCxnSpPr/>
          <p:nvPr/>
        </p:nvCxnSpPr>
        <p:spPr>
          <a:xfrm>
            <a:off x="1229195" y="8682450"/>
            <a:ext cx="91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5" name="Google Shape;1675;p45"/>
          <p:cNvSpPr txBox="1"/>
          <p:nvPr/>
        </p:nvSpPr>
        <p:spPr>
          <a:xfrm>
            <a:off x="1214325" y="5210750"/>
            <a:ext cx="9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권한        이름             직무            기여도          마지막 로그인 일자          중단요청                        프로필  </a:t>
            </a:r>
            <a:endParaRPr/>
          </a:p>
        </p:txBody>
      </p:sp>
      <p:sp>
        <p:nvSpPr>
          <p:cNvPr id="1676" name="Google Shape;1676;p45"/>
          <p:cNvSpPr txBox="1"/>
          <p:nvPr/>
        </p:nvSpPr>
        <p:spPr>
          <a:xfrm>
            <a:off x="1350250" y="5696238"/>
            <a:ext cx="872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      팀원1</a:t>
            </a:r>
            <a:r>
              <a:rPr lang="ko"/>
              <a:t>          백엔드            20%</a:t>
            </a:r>
            <a:r>
              <a:rPr lang="ko">
                <a:solidFill>
                  <a:schemeClr val="dk1"/>
                </a:solidFill>
              </a:rPr>
              <a:t>                 </a:t>
            </a:r>
            <a:r>
              <a:rPr lang="ko"/>
              <a:t>2022-12-08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팀원2          백엔드            20%                 2022-12-05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팀원3          백엔드            20%                 2022-12-01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팀원4          백엔드            15%                  2022-12-02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	     				현재 팀원이 없습니다.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7" name="Google Shape;1677;p45"/>
          <p:cNvSpPr txBox="1"/>
          <p:nvPr/>
        </p:nvSpPr>
        <p:spPr>
          <a:xfrm>
            <a:off x="924793" y="4617760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팀원 관리</a:t>
            </a:r>
            <a:endParaRPr b="1" sz="1600"/>
          </a:p>
        </p:txBody>
      </p:sp>
      <p:cxnSp>
        <p:nvCxnSpPr>
          <p:cNvPr id="1678" name="Google Shape;1678;p45"/>
          <p:cNvCxnSpPr/>
          <p:nvPr/>
        </p:nvCxnSpPr>
        <p:spPr>
          <a:xfrm>
            <a:off x="1229195" y="7513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45"/>
          <p:cNvCxnSpPr/>
          <p:nvPr/>
        </p:nvCxnSpPr>
        <p:spPr>
          <a:xfrm>
            <a:off x="1251223" y="6877328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45"/>
          <p:cNvCxnSpPr/>
          <p:nvPr/>
        </p:nvCxnSpPr>
        <p:spPr>
          <a:xfrm>
            <a:off x="1266092" y="6204801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45"/>
          <p:cNvSpPr/>
          <p:nvPr/>
        </p:nvSpPr>
        <p:spPr>
          <a:xfrm>
            <a:off x="8485124" y="5707775"/>
            <a:ext cx="1792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Profile</a:t>
            </a:r>
            <a:endParaRPr sz="1100"/>
          </a:p>
        </p:txBody>
      </p:sp>
      <p:sp>
        <p:nvSpPr>
          <p:cNvPr id="1682" name="Google Shape;1682;p45"/>
          <p:cNvSpPr/>
          <p:nvPr/>
        </p:nvSpPr>
        <p:spPr>
          <a:xfrm>
            <a:off x="8485124" y="6340967"/>
            <a:ext cx="1792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683" name="Google Shape;1683;p45"/>
          <p:cNvSpPr/>
          <p:nvPr/>
        </p:nvSpPr>
        <p:spPr>
          <a:xfrm>
            <a:off x="8504627" y="6983508"/>
            <a:ext cx="1792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684" name="Google Shape;1684;p45"/>
          <p:cNvSpPr/>
          <p:nvPr/>
        </p:nvSpPr>
        <p:spPr>
          <a:xfrm>
            <a:off x="8504627" y="7616700"/>
            <a:ext cx="17922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cxnSp>
        <p:nvCxnSpPr>
          <p:cNvPr id="1685" name="Google Shape;1685;p45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6" name="Google Shape;1686;p45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1687" name="Google Shape;1687;p45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1688" name="Google Shape;1688;p45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1689" name="Google Shape;1689;p45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1690" name="Google Shape;1690;p45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1691" name="Google Shape;1691;p45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1692" name="Google Shape;1692;p45"/>
          <p:cNvSpPr txBox="1"/>
          <p:nvPr/>
        </p:nvSpPr>
        <p:spPr>
          <a:xfrm>
            <a:off x="3429397" y="231046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1693" name="Google Shape;1693;p45"/>
          <p:cNvSpPr txBox="1"/>
          <p:nvPr/>
        </p:nvSpPr>
        <p:spPr>
          <a:xfrm>
            <a:off x="1651472" y="364265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1694" name="Google Shape;1694;p45"/>
          <p:cNvSpPr txBox="1"/>
          <p:nvPr/>
        </p:nvSpPr>
        <p:spPr>
          <a:xfrm>
            <a:off x="9173197" y="453804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5"/>
          <p:cNvSpPr txBox="1"/>
          <p:nvPr/>
        </p:nvSpPr>
        <p:spPr>
          <a:xfrm>
            <a:off x="1025672" y="507315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1696" name="Google Shape;1696;p45"/>
          <p:cNvSpPr txBox="1"/>
          <p:nvPr/>
        </p:nvSpPr>
        <p:spPr>
          <a:xfrm>
            <a:off x="7877897" y="558154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1697" name="Google Shape;1697;p45"/>
          <p:cNvSpPr txBox="1"/>
          <p:nvPr/>
        </p:nvSpPr>
        <p:spPr>
          <a:xfrm>
            <a:off x="8270395" y="8615243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1698" name="Google Shape;1698;p45"/>
          <p:cNvSpPr/>
          <p:nvPr/>
        </p:nvSpPr>
        <p:spPr>
          <a:xfrm>
            <a:off x="8595802" y="8767725"/>
            <a:ext cx="1701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팀원 : 4 / 5</a:t>
            </a:r>
            <a:endParaRPr/>
          </a:p>
        </p:txBody>
      </p:sp>
      <p:cxnSp>
        <p:nvCxnSpPr>
          <p:cNvPr id="1699" name="Google Shape;1699;p45"/>
          <p:cNvCxnSpPr/>
          <p:nvPr/>
        </p:nvCxnSpPr>
        <p:spPr>
          <a:xfrm>
            <a:off x="1266095" y="8140600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0" name="Google Shape;1700;p45"/>
          <p:cNvSpPr txBox="1"/>
          <p:nvPr/>
        </p:nvSpPr>
        <p:spPr>
          <a:xfrm>
            <a:off x="12039100" y="7340275"/>
            <a:ext cx="43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5"/>
          <p:cNvSpPr/>
          <p:nvPr/>
        </p:nvSpPr>
        <p:spPr>
          <a:xfrm>
            <a:off x="8508925" y="2392075"/>
            <a:ext cx="2350200" cy="252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중단요청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2" name="Google Shape;1702;p45"/>
          <p:cNvSpPr/>
          <p:nvPr/>
        </p:nvSpPr>
        <p:spPr>
          <a:xfrm>
            <a:off x="8508925" y="2765500"/>
            <a:ext cx="23502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팀원평가</a:t>
            </a:r>
            <a:endParaRPr>
              <a:solidFill>
                <a:srgbClr val="9E9E9E"/>
              </a:solidFill>
            </a:endParaRPr>
          </a:p>
        </p:txBody>
      </p:sp>
      <p:grpSp>
        <p:nvGrpSpPr>
          <p:cNvPr id="1703" name="Google Shape;1703;p45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704" name="Google Shape;1704;p45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705" name="Google Shape;1705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6" name="Google Shape;1706;p45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707" name="Google Shape;1707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8" name="Google Shape;1708;p45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709" name="Google Shape;1709;p45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710;p45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711" name="Google Shape;1711;p45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712" name="Google Shape;1712;p45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713" name="Google Shape;1713;p45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714" name="Google Shape;1714;p45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715" name="Google Shape;1715;p45"/>
          <p:cNvSpPr txBox="1"/>
          <p:nvPr/>
        </p:nvSpPr>
        <p:spPr>
          <a:xfrm>
            <a:off x="8128425" y="2248838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1716" name="Google Shape;1716;p45"/>
          <p:cNvSpPr txBox="1"/>
          <p:nvPr/>
        </p:nvSpPr>
        <p:spPr>
          <a:xfrm>
            <a:off x="8128425" y="2669650"/>
            <a:ext cx="2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1717" name="Google Shape;1717;p45"/>
          <p:cNvSpPr/>
          <p:nvPr/>
        </p:nvSpPr>
        <p:spPr>
          <a:xfrm>
            <a:off x="7080550" y="5722600"/>
            <a:ext cx="1060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중단요청</a:t>
            </a:r>
            <a:endParaRPr sz="1100"/>
          </a:p>
        </p:txBody>
      </p:sp>
      <p:sp>
        <p:nvSpPr>
          <p:cNvPr id="1718" name="Google Shape;1718;p45"/>
          <p:cNvSpPr/>
          <p:nvPr/>
        </p:nvSpPr>
        <p:spPr>
          <a:xfrm>
            <a:off x="7080550" y="6348273"/>
            <a:ext cx="1060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중단요청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19" name="Google Shape;1719;p45"/>
          <p:cNvSpPr/>
          <p:nvPr/>
        </p:nvSpPr>
        <p:spPr>
          <a:xfrm>
            <a:off x="7080550" y="6990020"/>
            <a:ext cx="1060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중단요청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20" name="Google Shape;1720;p45"/>
          <p:cNvSpPr/>
          <p:nvPr/>
        </p:nvSpPr>
        <p:spPr>
          <a:xfrm>
            <a:off x="7080550" y="7615694"/>
            <a:ext cx="1060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중단요청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6" name="Google Shape;1726;p4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팀원 관리 메인 화면(팀장)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① 진행중인 프로젝트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현재 진행중인 프로젝트 시작일 ~ 종료일, 전체 진척도를 볼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② 팀원 관리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팀원 관리 페이지를 볼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③ 팀원 목록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해당 프로젝트 팀원 목록을 볼 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④ 프로필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해당 팀원의 프로필을 볼 수 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⑤ </a:t>
            </a:r>
            <a:r>
              <a:rPr lang="ko" sz="1200">
                <a:solidFill>
                  <a:schemeClr val="dk1"/>
                </a:solidFill>
              </a:rPr>
              <a:t>팀원 방출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프로젝트의 팀장은 해당 팀원을 방출 할 수 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방출 버튼 클릭 시 방출 사유 입력 모달이 보여진다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⑥ 팀원 초대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프로젝트의 팀장은 빈 자리에 팀원을 초대할 수 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초대 버튼 클릭 시 초대 링크 생성 모달이 보여진다.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⑦ 전체 팀원 인원 확인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현재 프로젝트의 전체 인원수를 확인 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⑧ 중단 요청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모든 팀원은 프로젝트의 진행 중 중단 요청을 처리할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⑨ 팀원 평가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모든 팀 구성원은 프로젝트의 완료 조건을 충족할 시 팀원에 대한 평가 점수를 부여할 수 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프로젝트 완료 조건 달성 시  활성화 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⑩ 프로젝트 마감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프로젝트의 팀장은 프로젝트 완료 조건 충족 시 해당 프로젝트를 마감할 수 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마감 버튼은 완료 조건 충족 시, 팀원평가 완료 시 활성화 된다.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27" name="Google Shape;1727;p4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팀원 관리 메인화면(팀장)</a:t>
            </a:r>
            <a:endParaRPr sz="2000"/>
          </a:p>
        </p:txBody>
      </p:sp>
      <p:cxnSp>
        <p:nvCxnSpPr>
          <p:cNvPr id="1728" name="Google Shape;1728;p4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9" name="Google Shape;1729;p46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6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6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732" name="Google Shape;1732;p46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6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734" name="Google Shape;1734;p46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cxnSp>
        <p:nvCxnSpPr>
          <p:cNvPr id="1735" name="Google Shape;1735;p46"/>
          <p:cNvCxnSpPr/>
          <p:nvPr/>
        </p:nvCxnSpPr>
        <p:spPr>
          <a:xfrm>
            <a:off x="1229195" y="5608475"/>
            <a:ext cx="91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Google Shape;1736;p46"/>
          <p:cNvSpPr txBox="1"/>
          <p:nvPr/>
        </p:nvSpPr>
        <p:spPr>
          <a:xfrm>
            <a:off x="1214325" y="5210750"/>
            <a:ext cx="9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권한        이름             직무            기여도       마지막 로그인 일자        중단 요청             프로필         </a:t>
            </a:r>
            <a:r>
              <a:rPr lang="ko"/>
              <a:t>팀원 방출</a:t>
            </a:r>
            <a:endParaRPr/>
          </a:p>
        </p:txBody>
      </p:sp>
      <p:sp>
        <p:nvSpPr>
          <p:cNvPr id="1737" name="Google Shape;1737;p46"/>
          <p:cNvSpPr txBox="1"/>
          <p:nvPr/>
        </p:nvSpPr>
        <p:spPr>
          <a:xfrm>
            <a:off x="1350250" y="5708625"/>
            <a:ext cx="6620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      팀원1          백엔드            20%</a:t>
            </a:r>
            <a:r>
              <a:rPr lang="ko">
                <a:solidFill>
                  <a:schemeClr val="dk1"/>
                </a:solidFill>
              </a:rPr>
              <a:t>                </a:t>
            </a:r>
            <a:r>
              <a:rPr lang="ko"/>
              <a:t>2022-12-08                    </a:t>
            </a: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팀원2          백엔드            20%                2022-12-05                    </a:t>
            </a: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팀원3          백엔드            20%                2022-12-01</a:t>
            </a:r>
            <a:r>
              <a:rPr lang="ko">
                <a:solidFill>
                  <a:schemeClr val="dk1"/>
                </a:solidFill>
              </a:rPr>
              <a:t>                    </a:t>
            </a: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팀원4          백엔드            15%                2022-12-02</a:t>
            </a:r>
            <a:r>
              <a:rPr lang="ko">
                <a:solidFill>
                  <a:schemeClr val="dk1"/>
                </a:solidFill>
              </a:rPr>
              <a:t>                    </a:t>
            </a: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457200" lvl="0" marL="2743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팀원이 없습니다.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8" name="Google Shape;1738;p46"/>
          <p:cNvSpPr txBox="1"/>
          <p:nvPr/>
        </p:nvSpPr>
        <p:spPr>
          <a:xfrm>
            <a:off x="924793" y="4617772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팀원 관리</a:t>
            </a:r>
            <a:endParaRPr b="1" sz="1600"/>
          </a:p>
        </p:txBody>
      </p:sp>
      <p:cxnSp>
        <p:nvCxnSpPr>
          <p:cNvPr id="1739" name="Google Shape;1739;p46"/>
          <p:cNvCxnSpPr/>
          <p:nvPr/>
        </p:nvCxnSpPr>
        <p:spPr>
          <a:xfrm>
            <a:off x="1229195" y="7513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0" name="Google Shape;1740;p46"/>
          <p:cNvCxnSpPr/>
          <p:nvPr/>
        </p:nvCxnSpPr>
        <p:spPr>
          <a:xfrm>
            <a:off x="1251223" y="6877328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1" name="Google Shape;1741;p46"/>
          <p:cNvCxnSpPr/>
          <p:nvPr/>
        </p:nvCxnSpPr>
        <p:spPr>
          <a:xfrm>
            <a:off x="1266092" y="6204801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2" name="Google Shape;1742;p46"/>
          <p:cNvSpPr/>
          <p:nvPr/>
        </p:nvSpPr>
        <p:spPr>
          <a:xfrm>
            <a:off x="8225304" y="5707775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Profile</a:t>
            </a:r>
            <a:endParaRPr sz="1100"/>
          </a:p>
        </p:txBody>
      </p:sp>
      <p:sp>
        <p:nvSpPr>
          <p:cNvPr id="1743" name="Google Shape;1743;p46"/>
          <p:cNvSpPr/>
          <p:nvPr/>
        </p:nvSpPr>
        <p:spPr>
          <a:xfrm>
            <a:off x="8892100" y="8794950"/>
            <a:ext cx="1510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팀원 : 4 / 5</a:t>
            </a:r>
            <a:endParaRPr/>
          </a:p>
        </p:txBody>
      </p:sp>
      <p:sp>
        <p:nvSpPr>
          <p:cNvPr id="1744" name="Google Shape;1744;p46"/>
          <p:cNvSpPr/>
          <p:nvPr/>
        </p:nvSpPr>
        <p:spPr>
          <a:xfrm>
            <a:off x="8225304" y="6340963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745" name="Google Shape;1745;p46"/>
          <p:cNvSpPr/>
          <p:nvPr/>
        </p:nvSpPr>
        <p:spPr>
          <a:xfrm>
            <a:off x="8234605" y="6983500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746" name="Google Shape;1746;p46"/>
          <p:cNvSpPr/>
          <p:nvPr/>
        </p:nvSpPr>
        <p:spPr>
          <a:xfrm>
            <a:off x="8234605" y="7616688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747" name="Google Shape;1747;p46"/>
          <p:cNvSpPr/>
          <p:nvPr/>
        </p:nvSpPr>
        <p:spPr>
          <a:xfrm>
            <a:off x="9334950" y="5707775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Out</a:t>
            </a:r>
            <a:endParaRPr sz="1100"/>
          </a:p>
        </p:txBody>
      </p:sp>
      <p:sp>
        <p:nvSpPr>
          <p:cNvPr id="1748" name="Google Shape;1748;p46"/>
          <p:cNvSpPr/>
          <p:nvPr/>
        </p:nvSpPr>
        <p:spPr>
          <a:xfrm>
            <a:off x="9334950" y="6340963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Out</a:t>
            </a:r>
            <a:endParaRPr sz="1100"/>
          </a:p>
        </p:txBody>
      </p:sp>
      <p:sp>
        <p:nvSpPr>
          <p:cNvPr id="1749" name="Google Shape;1749;p46"/>
          <p:cNvSpPr/>
          <p:nvPr/>
        </p:nvSpPr>
        <p:spPr>
          <a:xfrm>
            <a:off x="9344250" y="6983500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Out</a:t>
            </a:r>
            <a:endParaRPr sz="1100"/>
          </a:p>
        </p:txBody>
      </p:sp>
      <p:sp>
        <p:nvSpPr>
          <p:cNvPr id="1750" name="Google Shape;1750;p46"/>
          <p:cNvSpPr/>
          <p:nvPr/>
        </p:nvSpPr>
        <p:spPr>
          <a:xfrm>
            <a:off x="9344250" y="7616688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Out</a:t>
            </a:r>
            <a:endParaRPr sz="1100"/>
          </a:p>
        </p:txBody>
      </p:sp>
      <p:cxnSp>
        <p:nvCxnSpPr>
          <p:cNvPr id="1751" name="Google Shape;1751;p46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2" name="Google Shape;1752;p46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1753" name="Google Shape;1753;p46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1754" name="Google Shape;1754;p46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1755" name="Google Shape;1755;p46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1756" name="Google Shape;1756;p46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1757" name="Google Shape;1757;p46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1758" name="Google Shape;1758;p46"/>
          <p:cNvSpPr txBox="1"/>
          <p:nvPr/>
        </p:nvSpPr>
        <p:spPr>
          <a:xfrm>
            <a:off x="3429397" y="231046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1759" name="Google Shape;1759;p46"/>
          <p:cNvSpPr txBox="1"/>
          <p:nvPr/>
        </p:nvSpPr>
        <p:spPr>
          <a:xfrm>
            <a:off x="1651472" y="364265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1760" name="Google Shape;1760;p46"/>
          <p:cNvSpPr txBox="1"/>
          <p:nvPr/>
        </p:nvSpPr>
        <p:spPr>
          <a:xfrm>
            <a:off x="1025672" y="507315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1761" name="Google Shape;1761;p46"/>
          <p:cNvSpPr txBox="1"/>
          <p:nvPr/>
        </p:nvSpPr>
        <p:spPr>
          <a:xfrm>
            <a:off x="7877897" y="558154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1762" name="Google Shape;1762;p46"/>
          <p:cNvSpPr txBox="1"/>
          <p:nvPr/>
        </p:nvSpPr>
        <p:spPr>
          <a:xfrm>
            <a:off x="9032395" y="5567243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cxnSp>
        <p:nvCxnSpPr>
          <p:cNvPr id="1763" name="Google Shape;1763;p46"/>
          <p:cNvCxnSpPr/>
          <p:nvPr/>
        </p:nvCxnSpPr>
        <p:spPr>
          <a:xfrm>
            <a:off x="1229195" y="8144950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4" name="Google Shape;1764;p46"/>
          <p:cNvSpPr/>
          <p:nvPr/>
        </p:nvSpPr>
        <p:spPr>
          <a:xfrm>
            <a:off x="8225300" y="8215600"/>
            <a:ext cx="19644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팀원 초대</a:t>
            </a:r>
            <a:endParaRPr sz="1100"/>
          </a:p>
        </p:txBody>
      </p:sp>
      <p:cxnSp>
        <p:nvCxnSpPr>
          <p:cNvPr id="1765" name="Google Shape;1765;p46"/>
          <p:cNvCxnSpPr/>
          <p:nvPr/>
        </p:nvCxnSpPr>
        <p:spPr>
          <a:xfrm>
            <a:off x="1229195" y="8720568"/>
            <a:ext cx="91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6" name="Google Shape;1766;p46"/>
          <p:cNvSpPr txBox="1"/>
          <p:nvPr/>
        </p:nvSpPr>
        <p:spPr>
          <a:xfrm>
            <a:off x="7877897" y="805256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1767" name="Google Shape;1767;p46"/>
          <p:cNvSpPr txBox="1"/>
          <p:nvPr/>
        </p:nvSpPr>
        <p:spPr>
          <a:xfrm>
            <a:off x="8483597" y="861579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grpSp>
        <p:nvGrpSpPr>
          <p:cNvPr id="1768" name="Google Shape;1768;p46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769" name="Google Shape;1769;p46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770" name="Google Shape;177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1" name="Google Shape;1771;p46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772" name="Google Shape;1772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3" name="Google Shape;1773;p46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774" name="Google Shape;1774;p46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5" name="Google Shape;1775;p46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776" name="Google Shape;1776;p46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777" name="Google Shape;1777;p46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778" name="Google Shape;1778;p46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779" name="Google Shape;1779;p46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780" name="Google Shape;1780;p46"/>
          <p:cNvSpPr/>
          <p:nvPr/>
        </p:nvSpPr>
        <p:spPr>
          <a:xfrm>
            <a:off x="8508925" y="2392075"/>
            <a:ext cx="2329500" cy="252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중단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1" name="Google Shape;1781;p46"/>
          <p:cNvSpPr/>
          <p:nvPr/>
        </p:nvSpPr>
        <p:spPr>
          <a:xfrm>
            <a:off x="8508925" y="2765500"/>
            <a:ext cx="1134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팀원평가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1782" name="Google Shape;1782;p46"/>
          <p:cNvSpPr/>
          <p:nvPr/>
        </p:nvSpPr>
        <p:spPr>
          <a:xfrm>
            <a:off x="9725100" y="2765500"/>
            <a:ext cx="1134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마감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83" name="Google Shape;1783;p46"/>
          <p:cNvSpPr txBox="1"/>
          <p:nvPr/>
        </p:nvSpPr>
        <p:spPr>
          <a:xfrm>
            <a:off x="8128425" y="2248838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1784" name="Google Shape;1784;p46"/>
          <p:cNvSpPr txBox="1"/>
          <p:nvPr/>
        </p:nvSpPr>
        <p:spPr>
          <a:xfrm>
            <a:off x="8128425" y="2669638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1785" name="Google Shape;1785;p46"/>
          <p:cNvSpPr txBox="1"/>
          <p:nvPr/>
        </p:nvSpPr>
        <p:spPr>
          <a:xfrm>
            <a:off x="9725100" y="2669638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sp>
        <p:nvSpPr>
          <p:cNvPr id="1786" name="Google Shape;1786;p46"/>
          <p:cNvSpPr/>
          <p:nvPr/>
        </p:nvSpPr>
        <p:spPr>
          <a:xfrm>
            <a:off x="6819803" y="5722600"/>
            <a:ext cx="1060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중단요청</a:t>
            </a:r>
            <a:endParaRPr sz="1100"/>
          </a:p>
        </p:txBody>
      </p:sp>
      <p:sp>
        <p:nvSpPr>
          <p:cNvPr id="1787" name="Google Shape;1787;p46"/>
          <p:cNvSpPr/>
          <p:nvPr/>
        </p:nvSpPr>
        <p:spPr>
          <a:xfrm>
            <a:off x="6819803" y="6348273"/>
            <a:ext cx="1060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중단요청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88" name="Google Shape;1788;p46"/>
          <p:cNvSpPr/>
          <p:nvPr/>
        </p:nvSpPr>
        <p:spPr>
          <a:xfrm>
            <a:off x="6819803" y="6990020"/>
            <a:ext cx="1060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중단요청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89" name="Google Shape;1789;p46"/>
          <p:cNvSpPr/>
          <p:nvPr/>
        </p:nvSpPr>
        <p:spPr>
          <a:xfrm>
            <a:off x="6819803" y="7615694"/>
            <a:ext cx="1060800" cy="400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중단요청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4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</a:rPr>
              <a:t>팀원 관리 프로젝트 중단 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 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팀원 평가 모달창을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프로젝트 중단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모든 팀원이 프로젝트 중단을 요청 할 시 팀장은 프로젝트를 중단할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프로젝트 중단 사유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프로젝트를 중단하는 사유를 최대 500자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프로젝트 중단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프로젝트를 중단할 수 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5" name="Google Shape;1795;p4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팀원관리 </a:t>
            </a:r>
            <a:r>
              <a:rPr lang="ko" sz="2000"/>
              <a:t>프로젝트 중단 (팀장)</a:t>
            </a:r>
            <a:endParaRPr sz="2000"/>
          </a:p>
        </p:txBody>
      </p:sp>
      <p:cxnSp>
        <p:nvCxnSpPr>
          <p:cNvPr id="1796" name="Google Shape;1796;p4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7" name="Google Shape;1797;p47"/>
          <p:cNvSpPr txBox="1"/>
          <p:nvPr/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ko" sz="35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5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8" name="Google Shape;1798;p47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47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47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01" name="Google Shape;1801;p47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47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97A7"/>
                </a:solidFill>
              </a:rPr>
              <a:t>30 %</a:t>
            </a:r>
            <a:endParaRPr sz="1000">
              <a:solidFill>
                <a:srgbClr val="0097A7"/>
              </a:solidFill>
            </a:endParaRPr>
          </a:p>
        </p:txBody>
      </p:sp>
      <p:sp>
        <p:nvSpPr>
          <p:cNvPr id="1803" name="Google Shape;1803;p47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cxnSp>
        <p:nvCxnSpPr>
          <p:cNvPr id="1804" name="Google Shape;1804;p47"/>
          <p:cNvCxnSpPr/>
          <p:nvPr/>
        </p:nvCxnSpPr>
        <p:spPr>
          <a:xfrm>
            <a:off x="1229195" y="5608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47"/>
          <p:cNvSpPr txBox="1"/>
          <p:nvPr/>
        </p:nvSpPr>
        <p:spPr>
          <a:xfrm>
            <a:off x="1214325" y="5210750"/>
            <a:ext cx="9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권한        이름             직무            기여도       마지막 로그인 일자        중단 요청             프로필         팀원 방출</a:t>
            </a:r>
            <a:endParaRPr/>
          </a:p>
        </p:txBody>
      </p:sp>
      <p:sp>
        <p:nvSpPr>
          <p:cNvPr id="1806" name="Google Shape;1806;p47"/>
          <p:cNvSpPr txBox="1"/>
          <p:nvPr/>
        </p:nvSpPr>
        <p:spPr>
          <a:xfrm>
            <a:off x="1350250" y="5708625"/>
            <a:ext cx="6620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      팀원1          백엔드            20%</a:t>
            </a:r>
            <a:r>
              <a:rPr lang="ko">
                <a:solidFill>
                  <a:srgbClr val="000000"/>
                </a:solidFill>
              </a:rPr>
              <a:t>                </a:t>
            </a:r>
            <a:r>
              <a:rPr lang="ko"/>
              <a:t>2022-12-08                    </a:t>
            </a: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팀원       팀원2          백엔드            20%                2022-12-05                    </a:t>
            </a: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팀원       팀원3          백엔드            20%                2022-12-01                    </a:t>
            </a: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팀원       팀원4          백엔드            15%                2022-12-02                    </a:t>
            </a: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457200" lvl="0" marL="2743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현재 팀원이 없습니다.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7" name="Google Shape;1807;p47"/>
          <p:cNvSpPr txBox="1"/>
          <p:nvPr/>
        </p:nvSpPr>
        <p:spPr>
          <a:xfrm>
            <a:off x="924793" y="4617772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팀원 관리</a:t>
            </a:r>
            <a:endParaRPr b="1" sz="1600"/>
          </a:p>
        </p:txBody>
      </p:sp>
      <p:cxnSp>
        <p:nvCxnSpPr>
          <p:cNvPr id="1808" name="Google Shape;1808;p47"/>
          <p:cNvCxnSpPr/>
          <p:nvPr/>
        </p:nvCxnSpPr>
        <p:spPr>
          <a:xfrm>
            <a:off x="1229195" y="7513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47"/>
          <p:cNvCxnSpPr/>
          <p:nvPr/>
        </p:nvCxnSpPr>
        <p:spPr>
          <a:xfrm>
            <a:off x="1251223" y="6877328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0" name="Google Shape;1810;p47"/>
          <p:cNvCxnSpPr/>
          <p:nvPr/>
        </p:nvCxnSpPr>
        <p:spPr>
          <a:xfrm>
            <a:off x="1266092" y="6204801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1" name="Google Shape;1811;p47"/>
          <p:cNvSpPr/>
          <p:nvPr/>
        </p:nvSpPr>
        <p:spPr>
          <a:xfrm>
            <a:off x="8225304" y="5707775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Profile</a:t>
            </a:r>
            <a:endParaRPr sz="1100"/>
          </a:p>
        </p:txBody>
      </p:sp>
      <p:sp>
        <p:nvSpPr>
          <p:cNvPr id="1812" name="Google Shape;1812;p47"/>
          <p:cNvSpPr/>
          <p:nvPr/>
        </p:nvSpPr>
        <p:spPr>
          <a:xfrm>
            <a:off x="8892100" y="8794950"/>
            <a:ext cx="15108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팀원 : 4 / 5</a:t>
            </a:r>
            <a:endParaRPr/>
          </a:p>
        </p:txBody>
      </p:sp>
      <p:sp>
        <p:nvSpPr>
          <p:cNvPr id="1813" name="Google Shape;1813;p47"/>
          <p:cNvSpPr/>
          <p:nvPr/>
        </p:nvSpPr>
        <p:spPr>
          <a:xfrm>
            <a:off x="8225304" y="6340963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Profile</a:t>
            </a:r>
            <a:endParaRPr/>
          </a:p>
        </p:txBody>
      </p:sp>
      <p:sp>
        <p:nvSpPr>
          <p:cNvPr id="1814" name="Google Shape;1814;p47"/>
          <p:cNvSpPr/>
          <p:nvPr/>
        </p:nvSpPr>
        <p:spPr>
          <a:xfrm>
            <a:off x="8234605" y="6983500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Profile</a:t>
            </a:r>
            <a:endParaRPr/>
          </a:p>
        </p:txBody>
      </p:sp>
      <p:sp>
        <p:nvSpPr>
          <p:cNvPr id="1815" name="Google Shape;1815;p47"/>
          <p:cNvSpPr/>
          <p:nvPr/>
        </p:nvSpPr>
        <p:spPr>
          <a:xfrm>
            <a:off x="8234605" y="7616688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Profile</a:t>
            </a:r>
            <a:endParaRPr/>
          </a:p>
        </p:txBody>
      </p:sp>
      <p:sp>
        <p:nvSpPr>
          <p:cNvPr id="1816" name="Google Shape;1816;p47"/>
          <p:cNvSpPr/>
          <p:nvPr/>
        </p:nvSpPr>
        <p:spPr>
          <a:xfrm>
            <a:off x="9334950" y="5707775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Out</a:t>
            </a:r>
            <a:endParaRPr sz="1100"/>
          </a:p>
        </p:txBody>
      </p:sp>
      <p:sp>
        <p:nvSpPr>
          <p:cNvPr id="1817" name="Google Shape;1817;p47"/>
          <p:cNvSpPr/>
          <p:nvPr/>
        </p:nvSpPr>
        <p:spPr>
          <a:xfrm>
            <a:off x="9334950" y="6340963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Out</a:t>
            </a:r>
            <a:endParaRPr sz="1100"/>
          </a:p>
        </p:txBody>
      </p:sp>
      <p:sp>
        <p:nvSpPr>
          <p:cNvPr id="1818" name="Google Shape;1818;p47"/>
          <p:cNvSpPr/>
          <p:nvPr/>
        </p:nvSpPr>
        <p:spPr>
          <a:xfrm>
            <a:off x="9344250" y="6983500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Out</a:t>
            </a:r>
            <a:endParaRPr sz="1100"/>
          </a:p>
        </p:txBody>
      </p:sp>
      <p:sp>
        <p:nvSpPr>
          <p:cNvPr id="1819" name="Google Shape;1819;p47"/>
          <p:cNvSpPr/>
          <p:nvPr/>
        </p:nvSpPr>
        <p:spPr>
          <a:xfrm>
            <a:off x="9344250" y="7616688"/>
            <a:ext cx="854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Out</a:t>
            </a:r>
            <a:endParaRPr sz="1100"/>
          </a:p>
        </p:txBody>
      </p:sp>
      <p:cxnSp>
        <p:nvCxnSpPr>
          <p:cNvPr id="1820" name="Google Shape;1820;p47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1" name="Google Shape;1821;p47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1822" name="Google Shape;1822;p47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1823" name="Google Shape;1823;p47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1824" name="Google Shape;1824;p47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1825" name="Google Shape;1825;p47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1826" name="Google Shape;1826;p47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1827" name="Google Shape;1827;p47"/>
          <p:cNvSpPr/>
          <p:nvPr/>
        </p:nvSpPr>
        <p:spPr>
          <a:xfrm>
            <a:off x="924797" y="2519690"/>
            <a:ext cx="4398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Dotum"/>
                <a:ea typeface="Dotum"/>
                <a:cs typeface="Dotum"/>
                <a:sym typeface="Dotum"/>
              </a:rPr>
              <a:t>←</a:t>
            </a:r>
            <a:endParaRPr b="1" sz="1800"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828" name="Google Shape;1828;p47"/>
          <p:cNvCxnSpPr/>
          <p:nvPr/>
        </p:nvCxnSpPr>
        <p:spPr>
          <a:xfrm>
            <a:off x="1229195" y="8144950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9" name="Google Shape;1829;p47"/>
          <p:cNvSpPr/>
          <p:nvPr/>
        </p:nvSpPr>
        <p:spPr>
          <a:xfrm>
            <a:off x="8225300" y="8215600"/>
            <a:ext cx="19644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팀원 초대</a:t>
            </a:r>
            <a:endParaRPr sz="1100"/>
          </a:p>
        </p:txBody>
      </p:sp>
      <p:cxnSp>
        <p:nvCxnSpPr>
          <p:cNvPr id="1830" name="Google Shape;1830;p47"/>
          <p:cNvCxnSpPr/>
          <p:nvPr/>
        </p:nvCxnSpPr>
        <p:spPr>
          <a:xfrm>
            <a:off x="1229195" y="8720568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1" name="Google Shape;1831;p47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832" name="Google Shape;1832;p47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833" name="Google Shape;183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4" name="Google Shape;1834;p47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835" name="Google Shape;1835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6" name="Google Shape;1836;p47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7" name="Google Shape;1837;p47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838" name="Google Shape;1838;p47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839" name="Google Shape;1839;p47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840" name="Google Shape;1840;p47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841" name="Google Shape;1841;p47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842" name="Google Shape;1842;p47"/>
          <p:cNvSpPr/>
          <p:nvPr/>
        </p:nvSpPr>
        <p:spPr>
          <a:xfrm>
            <a:off x="8508925" y="2392075"/>
            <a:ext cx="2329500" cy="252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중단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3" name="Google Shape;1843;p47"/>
          <p:cNvSpPr/>
          <p:nvPr/>
        </p:nvSpPr>
        <p:spPr>
          <a:xfrm>
            <a:off x="8508925" y="2765500"/>
            <a:ext cx="1134000" cy="252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팀원평가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1844" name="Google Shape;1844;p47"/>
          <p:cNvSpPr/>
          <p:nvPr/>
        </p:nvSpPr>
        <p:spPr>
          <a:xfrm>
            <a:off x="9725100" y="2765500"/>
            <a:ext cx="1134000" cy="252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마감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45" name="Google Shape;1845;p47"/>
          <p:cNvSpPr txBox="1"/>
          <p:nvPr/>
        </p:nvSpPr>
        <p:spPr>
          <a:xfrm>
            <a:off x="9725100" y="2669638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⑬</a:t>
            </a:r>
            <a:endParaRPr/>
          </a:p>
        </p:txBody>
      </p:sp>
      <p:sp>
        <p:nvSpPr>
          <p:cNvPr id="1846" name="Google Shape;1846;p47"/>
          <p:cNvSpPr/>
          <p:nvPr/>
        </p:nvSpPr>
        <p:spPr>
          <a:xfrm>
            <a:off x="616650" y="1238950"/>
            <a:ext cx="10435200" cy="8723700"/>
          </a:xfrm>
          <a:prstGeom prst="rect">
            <a:avLst/>
          </a:prstGeom>
          <a:solidFill>
            <a:srgbClr val="597585">
              <a:alpha val="2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7"/>
          <p:cNvSpPr/>
          <p:nvPr/>
        </p:nvSpPr>
        <p:spPr>
          <a:xfrm>
            <a:off x="3229349" y="2741889"/>
            <a:ext cx="5263800" cy="4472100"/>
          </a:xfrm>
          <a:prstGeom prst="roundRect">
            <a:avLst>
              <a:gd fmla="val 831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47"/>
          <p:cNvSpPr/>
          <p:nvPr/>
        </p:nvSpPr>
        <p:spPr>
          <a:xfrm>
            <a:off x="4461860" y="6334912"/>
            <a:ext cx="1122600" cy="434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중단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9" name="Google Shape;1849;p47"/>
          <p:cNvSpPr/>
          <p:nvPr/>
        </p:nvSpPr>
        <p:spPr>
          <a:xfrm>
            <a:off x="6290660" y="6334912"/>
            <a:ext cx="1122600" cy="434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취소  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0" name="Google Shape;1850;p47"/>
          <p:cNvSpPr txBox="1"/>
          <p:nvPr/>
        </p:nvSpPr>
        <p:spPr>
          <a:xfrm>
            <a:off x="4196450" y="3208475"/>
            <a:ext cx="342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중단하시겠습니까?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※ 중단한 프로젝트는 다시 시작할수 없습니다. </a:t>
            </a:r>
            <a:endParaRPr sz="1100"/>
          </a:p>
        </p:txBody>
      </p:sp>
      <p:sp>
        <p:nvSpPr>
          <p:cNvPr id="1851" name="Google Shape;1851;p47"/>
          <p:cNvSpPr/>
          <p:nvPr/>
        </p:nvSpPr>
        <p:spPr>
          <a:xfrm>
            <a:off x="4060025" y="4379475"/>
            <a:ext cx="3661500" cy="143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중단 사유 입력…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52" name="Google Shape;1852;p47"/>
          <p:cNvSpPr txBox="1"/>
          <p:nvPr/>
        </p:nvSpPr>
        <p:spPr>
          <a:xfrm>
            <a:off x="6847125" y="5823325"/>
            <a:ext cx="113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최대(500자)</a:t>
            </a:r>
            <a:endParaRPr sz="1100"/>
          </a:p>
        </p:txBody>
      </p:sp>
      <p:sp>
        <p:nvSpPr>
          <p:cNvPr id="1853" name="Google Shape;1853;p47"/>
          <p:cNvSpPr/>
          <p:nvPr/>
        </p:nvSpPr>
        <p:spPr>
          <a:xfrm>
            <a:off x="8091900" y="28818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854" name="Google Shape;1854;p47"/>
          <p:cNvSpPr txBox="1"/>
          <p:nvPr/>
        </p:nvSpPr>
        <p:spPr>
          <a:xfrm>
            <a:off x="7831500" y="26991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855" name="Google Shape;1855;p47"/>
          <p:cNvSpPr txBox="1"/>
          <p:nvPr/>
        </p:nvSpPr>
        <p:spPr>
          <a:xfrm>
            <a:off x="4631100" y="30801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1856" name="Google Shape;1856;p47"/>
          <p:cNvSpPr txBox="1"/>
          <p:nvPr/>
        </p:nvSpPr>
        <p:spPr>
          <a:xfrm>
            <a:off x="3792900" y="4146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1857" name="Google Shape;1857;p47"/>
          <p:cNvSpPr txBox="1"/>
          <p:nvPr/>
        </p:nvSpPr>
        <p:spPr>
          <a:xfrm>
            <a:off x="4173900" y="6051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4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3" name="Google Shape;1863;p4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/>
              <a:t>팀원 관리 메인화면(팀원평가)</a:t>
            </a:r>
            <a:endParaRPr sz="2000"/>
          </a:p>
        </p:txBody>
      </p:sp>
      <p:sp>
        <p:nvSpPr>
          <p:cNvPr id="1864" name="Google Shape;1864;p4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팀원 관리 메인화면(팀원평가)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 </a:t>
            </a:r>
            <a:r>
              <a:rPr lang="ko" sz="1500">
                <a:solidFill>
                  <a:schemeClr val="dk1"/>
                </a:solidFill>
              </a:rPr>
              <a:t>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팀원 평가 모달창을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r>
              <a:rPr lang="ko" sz="1500">
                <a:solidFill>
                  <a:schemeClr val="dk1"/>
                </a:solidFill>
              </a:rPr>
              <a:t>  팀원 평가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모든 팀 구성원은 프로젝트 완료 조건이 충족되었을 시 팀원평가를 진행할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 팀원 명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평가점수를 부여할 팀원의 이름이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평가 점수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드래그를 통해 해당 팀원에 대한 평가점수를 부여할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평가 점수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입력한 평가 점수를 부여할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865" name="Google Shape;1865;p4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6" name="Google Shape;1866;p48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48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48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69" name="Google Shape;1869;p48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48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871" name="Google Shape;1871;p48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cxnSp>
        <p:nvCxnSpPr>
          <p:cNvPr id="1872" name="Google Shape;1872;p48"/>
          <p:cNvCxnSpPr/>
          <p:nvPr/>
        </p:nvCxnSpPr>
        <p:spPr>
          <a:xfrm>
            <a:off x="1229195" y="5608475"/>
            <a:ext cx="91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48"/>
          <p:cNvCxnSpPr/>
          <p:nvPr/>
        </p:nvCxnSpPr>
        <p:spPr>
          <a:xfrm>
            <a:off x="1229195" y="8682450"/>
            <a:ext cx="91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48"/>
          <p:cNvSpPr txBox="1"/>
          <p:nvPr/>
        </p:nvSpPr>
        <p:spPr>
          <a:xfrm>
            <a:off x="1214325" y="5210750"/>
            <a:ext cx="9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권한        이름             직무            기여도           마지막 로그인 일자      </a:t>
            </a:r>
            <a:r>
              <a:rPr lang="ko">
                <a:solidFill>
                  <a:schemeClr val="dk1"/>
                </a:solidFill>
              </a:rPr>
              <a:t>중단 요청  </a:t>
            </a:r>
            <a:r>
              <a:rPr lang="ko"/>
              <a:t>         프로필            이메일</a:t>
            </a:r>
            <a:endParaRPr/>
          </a:p>
        </p:txBody>
      </p:sp>
      <p:sp>
        <p:nvSpPr>
          <p:cNvPr id="1875" name="Google Shape;1875;p48"/>
          <p:cNvSpPr txBox="1"/>
          <p:nvPr/>
        </p:nvSpPr>
        <p:spPr>
          <a:xfrm>
            <a:off x="1350250" y="5696238"/>
            <a:ext cx="872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      팀원1          백엔드            20%</a:t>
            </a:r>
            <a:r>
              <a:rPr lang="ko">
                <a:solidFill>
                  <a:schemeClr val="dk1"/>
                </a:solidFill>
              </a:rPr>
              <a:t>                  </a:t>
            </a:r>
            <a:r>
              <a:rPr lang="ko"/>
              <a:t>2022-12-08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팀원2          백엔드            20%                  2022-12-05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팀원3          백엔드            20%                  2022-12-01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팀원       팀원4          백엔드            15%                   2022-12-02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		     				현재 팀원이 없습니다.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6" name="Google Shape;1876;p48"/>
          <p:cNvSpPr txBox="1"/>
          <p:nvPr/>
        </p:nvSpPr>
        <p:spPr>
          <a:xfrm>
            <a:off x="924793" y="4617760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팀원 관리</a:t>
            </a:r>
            <a:endParaRPr b="1" sz="1600"/>
          </a:p>
        </p:txBody>
      </p:sp>
      <p:cxnSp>
        <p:nvCxnSpPr>
          <p:cNvPr id="1877" name="Google Shape;1877;p48"/>
          <p:cNvCxnSpPr/>
          <p:nvPr/>
        </p:nvCxnSpPr>
        <p:spPr>
          <a:xfrm>
            <a:off x="1229195" y="7513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8" name="Google Shape;1878;p48"/>
          <p:cNvCxnSpPr/>
          <p:nvPr/>
        </p:nvCxnSpPr>
        <p:spPr>
          <a:xfrm>
            <a:off x="1251223" y="6877328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48"/>
          <p:cNvCxnSpPr/>
          <p:nvPr/>
        </p:nvCxnSpPr>
        <p:spPr>
          <a:xfrm>
            <a:off x="1266092" y="6204801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0" name="Google Shape;1880;p48"/>
          <p:cNvSpPr/>
          <p:nvPr/>
        </p:nvSpPr>
        <p:spPr>
          <a:xfrm>
            <a:off x="8225304" y="5707775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Profile</a:t>
            </a:r>
            <a:endParaRPr sz="1100"/>
          </a:p>
        </p:txBody>
      </p:sp>
      <p:sp>
        <p:nvSpPr>
          <p:cNvPr id="1881" name="Google Shape;1881;p48"/>
          <p:cNvSpPr/>
          <p:nvPr/>
        </p:nvSpPr>
        <p:spPr>
          <a:xfrm>
            <a:off x="8225304" y="6340963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882" name="Google Shape;1882;p48"/>
          <p:cNvSpPr/>
          <p:nvPr/>
        </p:nvSpPr>
        <p:spPr>
          <a:xfrm>
            <a:off x="8234605" y="6983500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883" name="Google Shape;1883;p48"/>
          <p:cNvSpPr/>
          <p:nvPr/>
        </p:nvSpPr>
        <p:spPr>
          <a:xfrm>
            <a:off x="8234605" y="7616688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884" name="Google Shape;1884;p48"/>
          <p:cNvSpPr/>
          <p:nvPr/>
        </p:nvSpPr>
        <p:spPr>
          <a:xfrm>
            <a:off x="9334950" y="5707775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Send</a:t>
            </a:r>
            <a:endParaRPr sz="1100"/>
          </a:p>
        </p:txBody>
      </p:sp>
      <p:sp>
        <p:nvSpPr>
          <p:cNvPr id="1885" name="Google Shape;1885;p48"/>
          <p:cNvSpPr/>
          <p:nvPr/>
        </p:nvSpPr>
        <p:spPr>
          <a:xfrm>
            <a:off x="9334950" y="6340963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Send</a:t>
            </a:r>
            <a:endParaRPr sz="1100"/>
          </a:p>
        </p:txBody>
      </p:sp>
      <p:sp>
        <p:nvSpPr>
          <p:cNvPr id="1886" name="Google Shape;1886;p48"/>
          <p:cNvSpPr/>
          <p:nvPr/>
        </p:nvSpPr>
        <p:spPr>
          <a:xfrm>
            <a:off x="9344250" y="6983500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Send</a:t>
            </a:r>
            <a:endParaRPr sz="1100"/>
          </a:p>
        </p:txBody>
      </p:sp>
      <p:sp>
        <p:nvSpPr>
          <p:cNvPr id="1887" name="Google Shape;1887;p48"/>
          <p:cNvSpPr/>
          <p:nvPr/>
        </p:nvSpPr>
        <p:spPr>
          <a:xfrm>
            <a:off x="9344250" y="7616688"/>
            <a:ext cx="8547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Send</a:t>
            </a:r>
            <a:endParaRPr sz="1100"/>
          </a:p>
        </p:txBody>
      </p:sp>
      <p:cxnSp>
        <p:nvCxnSpPr>
          <p:cNvPr id="1888" name="Google Shape;1888;p48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9" name="Google Shape;1889;p48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1890" name="Google Shape;1890;p48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1891" name="Google Shape;1891;p48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1892" name="Google Shape;1892;p48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1893" name="Google Shape;1893;p48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1894" name="Google Shape;1894;p48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1895" name="Google Shape;1895;p48"/>
          <p:cNvSpPr/>
          <p:nvPr/>
        </p:nvSpPr>
        <p:spPr>
          <a:xfrm>
            <a:off x="924797" y="2519690"/>
            <a:ext cx="4398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Dotum"/>
                <a:ea typeface="Dotum"/>
                <a:cs typeface="Dotum"/>
                <a:sym typeface="Dotum"/>
              </a:rPr>
              <a:t>←</a:t>
            </a:r>
            <a:endParaRPr b="1" sz="180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896" name="Google Shape;1896;p48"/>
          <p:cNvSpPr txBox="1"/>
          <p:nvPr/>
        </p:nvSpPr>
        <p:spPr>
          <a:xfrm>
            <a:off x="9173197" y="453804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8"/>
          <p:cNvSpPr txBox="1"/>
          <p:nvPr/>
        </p:nvSpPr>
        <p:spPr>
          <a:xfrm>
            <a:off x="9032395" y="5567243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1898" name="Google Shape;1898;p48"/>
          <p:cNvSpPr/>
          <p:nvPr/>
        </p:nvSpPr>
        <p:spPr>
          <a:xfrm>
            <a:off x="8595802" y="8767725"/>
            <a:ext cx="1701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팀원 : 4 / 5</a:t>
            </a:r>
            <a:endParaRPr/>
          </a:p>
        </p:txBody>
      </p:sp>
      <p:cxnSp>
        <p:nvCxnSpPr>
          <p:cNvPr id="1899" name="Google Shape;1899;p48"/>
          <p:cNvCxnSpPr/>
          <p:nvPr/>
        </p:nvCxnSpPr>
        <p:spPr>
          <a:xfrm>
            <a:off x="1266095" y="8140600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48"/>
          <p:cNvSpPr txBox="1"/>
          <p:nvPr/>
        </p:nvSpPr>
        <p:spPr>
          <a:xfrm>
            <a:off x="8234600" y="8609550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1901" name="Google Shape;1901;p48"/>
          <p:cNvSpPr/>
          <p:nvPr/>
        </p:nvSpPr>
        <p:spPr>
          <a:xfrm>
            <a:off x="8508925" y="2392075"/>
            <a:ext cx="2268000" cy="2523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중단요청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2" name="Google Shape;1902;p48"/>
          <p:cNvSpPr/>
          <p:nvPr/>
        </p:nvSpPr>
        <p:spPr>
          <a:xfrm>
            <a:off x="8508925" y="2765500"/>
            <a:ext cx="1134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E9E9E"/>
                </a:solidFill>
              </a:rPr>
              <a:t>팀원평가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1903" name="Google Shape;1903;p48"/>
          <p:cNvSpPr/>
          <p:nvPr/>
        </p:nvSpPr>
        <p:spPr>
          <a:xfrm>
            <a:off x="9725100" y="2765500"/>
            <a:ext cx="1134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마감</a:t>
            </a:r>
            <a:endParaRPr>
              <a:solidFill>
                <a:srgbClr val="B7B7B7"/>
              </a:solidFill>
            </a:endParaRPr>
          </a:p>
        </p:txBody>
      </p:sp>
      <p:grpSp>
        <p:nvGrpSpPr>
          <p:cNvPr id="1904" name="Google Shape;1904;p48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1905" name="Google Shape;1905;p48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1906" name="Google Shape;1906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Google Shape;1907;p48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1908" name="Google Shape;1908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9" name="Google Shape;1909;p48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1910" name="Google Shape;1910;p48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1" name="Google Shape;1911;p48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1912" name="Google Shape;1912;p48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1913" name="Google Shape;1913;p48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1914" name="Google Shape;1914;p48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1915" name="Google Shape;1915;p48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1916" name="Google Shape;1916;p48"/>
          <p:cNvSpPr txBox="1"/>
          <p:nvPr/>
        </p:nvSpPr>
        <p:spPr>
          <a:xfrm>
            <a:off x="7152650" y="5672313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17" name="Google Shape;19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490" y="1329850"/>
            <a:ext cx="10252511" cy="863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48"/>
          <p:cNvSpPr/>
          <p:nvPr/>
        </p:nvSpPr>
        <p:spPr>
          <a:xfrm>
            <a:off x="2817900" y="2729400"/>
            <a:ext cx="5869200" cy="6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48"/>
          <p:cNvSpPr txBox="1"/>
          <p:nvPr/>
        </p:nvSpPr>
        <p:spPr>
          <a:xfrm>
            <a:off x="3612000" y="3163000"/>
            <a:ext cx="4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 ② </a:t>
            </a:r>
            <a:r>
              <a:rPr lang="ko" sz="3000"/>
              <a:t>팀원 평가</a:t>
            </a:r>
            <a:endParaRPr sz="3000"/>
          </a:p>
        </p:txBody>
      </p:sp>
      <p:sp>
        <p:nvSpPr>
          <p:cNvPr id="1920" name="Google Shape;1920;p48"/>
          <p:cNvSpPr/>
          <p:nvPr/>
        </p:nvSpPr>
        <p:spPr>
          <a:xfrm>
            <a:off x="8396700" y="27294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921" name="Google Shape;1921;p48"/>
          <p:cNvSpPr/>
          <p:nvPr/>
        </p:nvSpPr>
        <p:spPr>
          <a:xfrm>
            <a:off x="4817400" y="7698263"/>
            <a:ext cx="1870200" cy="400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평가점수 입력 완료</a:t>
            </a:r>
            <a:endParaRPr sz="1500"/>
          </a:p>
        </p:txBody>
      </p:sp>
      <p:cxnSp>
        <p:nvCxnSpPr>
          <p:cNvPr id="1922" name="Google Shape;1922;p48"/>
          <p:cNvCxnSpPr/>
          <p:nvPr/>
        </p:nvCxnSpPr>
        <p:spPr>
          <a:xfrm>
            <a:off x="2817900" y="3886450"/>
            <a:ext cx="59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3" name="Google Shape;1923;p48"/>
          <p:cNvSpPr txBox="1"/>
          <p:nvPr/>
        </p:nvSpPr>
        <p:spPr>
          <a:xfrm>
            <a:off x="8060100" y="2622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924" name="Google Shape;1924;p48"/>
          <p:cNvSpPr txBox="1"/>
          <p:nvPr/>
        </p:nvSpPr>
        <p:spPr>
          <a:xfrm>
            <a:off x="7564350" y="4666875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48"/>
          <p:cNvSpPr txBox="1"/>
          <p:nvPr/>
        </p:nvSpPr>
        <p:spPr>
          <a:xfrm>
            <a:off x="2754800" y="51435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48"/>
          <p:cNvSpPr txBox="1"/>
          <p:nvPr/>
        </p:nvSpPr>
        <p:spPr>
          <a:xfrm>
            <a:off x="4443100" y="7614375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1927" name="Google Shape;1927;p48"/>
          <p:cNvSpPr txBox="1"/>
          <p:nvPr/>
        </p:nvSpPr>
        <p:spPr>
          <a:xfrm>
            <a:off x="3791088" y="5019788"/>
            <a:ext cx="4578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팀원 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팀원 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팀원 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28" name="Google Shape;1928;p48"/>
          <p:cNvPicPr preferRelativeResize="0"/>
          <p:nvPr/>
        </p:nvPicPr>
        <p:blipFill rotWithShape="1">
          <a:blip r:embed="rId6">
            <a:alphaModFix/>
          </a:blip>
          <a:srcRect b="40522" l="0" r="0" t="0"/>
          <a:stretch/>
        </p:blipFill>
        <p:spPr>
          <a:xfrm>
            <a:off x="4903363" y="5078500"/>
            <a:ext cx="2506150" cy="1427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9" name="Google Shape;1929;p48"/>
          <p:cNvSpPr txBox="1"/>
          <p:nvPr/>
        </p:nvSpPr>
        <p:spPr>
          <a:xfrm>
            <a:off x="3400150" y="4241463"/>
            <a:ext cx="462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함께 한 팀원들을 평가하세요!</a:t>
            </a:r>
            <a:endParaRPr sz="1500"/>
          </a:p>
        </p:txBody>
      </p:sp>
      <p:sp>
        <p:nvSpPr>
          <p:cNvPr id="1930" name="Google Shape;1930;p48"/>
          <p:cNvSpPr txBox="1"/>
          <p:nvPr/>
        </p:nvSpPr>
        <p:spPr>
          <a:xfrm>
            <a:off x="3547363" y="5032350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1931" name="Google Shape;1931;p48"/>
          <p:cNvSpPr txBox="1"/>
          <p:nvPr/>
        </p:nvSpPr>
        <p:spPr>
          <a:xfrm>
            <a:off x="4540163" y="5052700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6" name="Google Shape;19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238955"/>
            <a:ext cx="10387225" cy="87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Google Shape;1937;p4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8" name="Google Shape;1938;p4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팀원 관리 팀원 방출(팀장)</a:t>
            </a:r>
            <a:endParaRPr sz="2000"/>
          </a:p>
        </p:txBody>
      </p:sp>
      <p:sp>
        <p:nvSpPr>
          <p:cNvPr id="1939" name="Google Shape;1939;p4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팀원 관리 팀원 방출(팀장)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팀원 방출 창 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팀원 방출 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드롭다운 목록 보기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</a:t>
            </a:r>
            <a:r>
              <a:rPr lang="ko" sz="1500">
                <a:solidFill>
                  <a:schemeClr val="dk1"/>
                </a:solidFill>
              </a:rPr>
              <a:t>인원을 방출 할 수 있는 사유의 목록을 표시할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방출하고자 하는 인원의 방출 사유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방출하고자 하는 인원의 방출 사유를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팀원 방출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해당 인원을 방출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940" name="Google Shape;1940;p4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1" name="Google Shape;1941;p49"/>
          <p:cNvSpPr/>
          <p:nvPr/>
        </p:nvSpPr>
        <p:spPr>
          <a:xfrm>
            <a:off x="2817900" y="2729400"/>
            <a:ext cx="5869200" cy="6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49"/>
          <p:cNvSpPr txBox="1"/>
          <p:nvPr/>
        </p:nvSpPr>
        <p:spPr>
          <a:xfrm>
            <a:off x="3617300" y="3139625"/>
            <a:ext cx="4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팀원 방출</a:t>
            </a:r>
            <a:endParaRPr sz="3000"/>
          </a:p>
        </p:txBody>
      </p:sp>
      <p:sp>
        <p:nvSpPr>
          <p:cNvPr id="1943" name="Google Shape;1943;p49"/>
          <p:cNvSpPr/>
          <p:nvPr/>
        </p:nvSpPr>
        <p:spPr>
          <a:xfrm>
            <a:off x="8396700" y="27294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944" name="Google Shape;1944;p49"/>
          <p:cNvSpPr/>
          <p:nvPr/>
        </p:nvSpPr>
        <p:spPr>
          <a:xfrm>
            <a:off x="3091400" y="4650900"/>
            <a:ext cx="5217000" cy="49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인원 방출 사유								    ▽</a:t>
            </a:r>
            <a:endParaRPr/>
          </a:p>
        </p:txBody>
      </p:sp>
      <p:sp>
        <p:nvSpPr>
          <p:cNvPr id="1945" name="Google Shape;1945;p49"/>
          <p:cNvSpPr/>
          <p:nvPr/>
        </p:nvSpPr>
        <p:spPr>
          <a:xfrm>
            <a:off x="3133400" y="5143500"/>
            <a:ext cx="5133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방출 사유 목록1</a:t>
            </a:r>
            <a:endParaRPr/>
          </a:p>
        </p:txBody>
      </p:sp>
      <p:cxnSp>
        <p:nvCxnSpPr>
          <p:cNvPr id="1946" name="Google Shape;1946;p49"/>
          <p:cNvCxnSpPr/>
          <p:nvPr/>
        </p:nvCxnSpPr>
        <p:spPr>
          <a:xfrm>
            <a:off x="2817900" y="3886450"/>
            <a:ext cx="59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7" name="Google Shape;1947;p49"/>
          <p:cNvSpPr txBox="1"/>
          <p:nvPr/>
        </p:nvSpPr>
        <p:spPr>
          <a:xfrm>
            <a:off x="8060100" y="2622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1948" name="Google Shape;1948;p49"/>
          <p:cNvSpPr txBox="1"/>
          <p:nvPr/>
        </p:nvSpPr>
        <p:spPr>
          <a:xfrm>
            <a:off x="7564350" y="4666875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1949" name="Google Shape;1949;p49"/>
          <p:cNvSpPr txBox="1"/>
          <p:nvPr/>
        </p:nvSpPr>
        <p:spPr>
          <a:xfrm>
            <a:off x="2754800" y="51435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1950" name="Google Shape;1950;p49"/>
          <p:cNvSpPr txBox="1"/>
          <p:nvPr/>
        </p:nvSpPr>
        <p:spPr>
          <a:xfrm>
            <a:off x="5051750" y="7711675"/>
            <a:ext cx="12963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팀원 방출 </a:t>
            </a:r>
            <a:endParaRPr/>
          </a:p>
        </p:txBody>
      </p:sp>
      <p:sp>
        <p:nvSpPr>
          <p:cNvPr id="1951" name="Google Shape;1951;p49"/>
          <p:cNvSpPr/>
          <p:nvPr/>
        </p:nvSpPr>
        <p:spPr>
          <a:xfrm>
            <a:off x="3133400" y="5636100"/>
            <a:ext cx="5133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방출 사유 목록2</a:t>
            </a:r>
            <a:endParaRPr/>
          </a:p>
        </p:txBody>
      </p:sp>
      <p:sp>
        <p:nvSpPr>
          <p:cNvPr id="1952" name="Google Shape;1952;p49"/>
          <p:cNvSpPr/>
          <p:nvPr/>
        </p:nvSpPr>
        <p:spPr>
          <a:xfrm>
            <a:off x="3133400" y="6128700"/>
            <a:ext cx="5133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방출 사유 목록3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8" name="Google Shape;1958;p5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업무 관리 메인 화면(팀원)</a:t>
            </a:r>
            <a:endParaRPr sz="2000"/>
          </a:p>
        </p:txBody>
      </p:sp>
      <p:sp>
        <p:nvSpPr>
          <p:cNvPr id="1959" name="Google Shape;1959;p5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업무 관리 메인 화면(팀원)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업무 관리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500">
                <a:solidFill>
                  <a:schemeClr val="dk1"/>
                </a:solidFill>
              </a:rPr>
              <a:t>1.  업무 관리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업무 관리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 목록을 보여준다.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주요 업무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업무를 간략하게 보여준다.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 상세보기로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진척도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업무의 진척도를 보여준다.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세부 업무를 완료하면 진척도가 올라간다.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주요 업무 진행 날짜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 시작일과 종료일을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진행 팀원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업무를 진행하는 팀원을 알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⑦ 파일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업무에 첨부한 전체 파일들을 한번에 보여준다.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960" name="Google Shape;1960;p5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Google Shape;1961;p50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0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0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964" name="Google Shape;1964;p50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0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1966" name="Google Shape;1966;p50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1967" name="Google Shape;1967;p50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업무 관리</a:t>
            </a:r>
            <a:endParaRPr b="1" sz="1600"/>
          </a:p>
        </p:txBody>
      </p:sp>
      <p:grpSp>
        <p:nvGrpSpPr>
          <p:cNvPr id="1968" name="Google Shape;1968;p50"/>
          <p:cNvGrpSpPr/>
          <p:nvPr/>
        </p:nvGrpSpPr>
        <p:grpSpPr>
          <a:xfrm>
            <a:off x="1214298" y="5017750"/>
            <a:ext cx="9225823" cy="876000"/>
            <a:chOff x="1776092" y="5017750"/>
            <a:chExt cx="8102067" cy="876000"/>
          </a:xfrm>
        </p:grpSpPr>
        <p:sp>
          <p:nvSpPr>
            <p:cNvPr id="1969" name="Google Shape;1969;p50"/>
            <p:cNvSpPr/>
            <p:nvPr/>
          </p:nvSpPr>
          <p:spPr>
            <a:xfrm>
              <a:off x="1776092" y="5017750"/>
              <a:ext cx="8057100" cy="876000"/>
            </a:xfrm>
            <a:prstGeom prst="roundRect">
              <a:avLst>
                <a:gd fmla="val 18182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2100000" dist="38100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0"/>
            <p:cNvSpPr txBox="1"/>
            <p:nvPr/>
          </p:nvSpPr>
          <p:spPr>
            <a:xfrm>
              <a:off x="1961892" y="5127025"/>
              <a:ext cx="1398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주요 업무 1</a:t>
              </a:r>
              <a:endParaRPr b="1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진척도 80%</a:t>
              </a:r>
              <a:endParaRPr sz="1000"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2864417" y="5535775"/>
              <a:ext cx="5016300" cy="13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2847992" y="5539425"/>
              <a:ext cx="4011900" cy="13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0"/>
            <p:cNvSpPr txBox="1"/>
            <p:nvPr/>
          </p:nvSpPr>
          <p:spPr>
            <a:xfrm>
              <a:off x="7593107" y="5087204"/>
              <a:ext cx="219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2022-11-18 ~ 2022-12-01</a:t>
              </a:r>
              <a:endParaRPr sz="1200"/>
            </a:p>
          </p:txBody>
        </p:sp>
        <p:sp>
          <p:nvSpPr>
            <p:cNvPr id="1974" name="Google Shape;1974;p50"/>
            <p:cNvSpPr txBox="1"/>
            <p:nvPr/>
          </p:nvSpPr>
          <p:spPr>
            <a:xfrm>
              <a:off x="7854058" y="5422425"/>
              <a:ext cx="202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팀원1 팀원2 팀원3 팀원4</a:t>
              </a:r>
              <a:endParaRPr sz="1200"/>
            </a:p>
          </p:txBody>
        </p:sp>
      </p:grpSp>
      <p:grpSp>
        <p:nvGrpSpPr>
          <p:cNvPr id="1975" name="Google Shape;1975;p50"/>
          <p:cNvGrpSpPr/>
          <p:nvPr/>
        </p:nvGrpSpPr>
        <p:grpSpPr>
          <a:xfrm>
            <a:off x="1229414" y="6256050"/>
            <a:ext cx="9174620" cy="876000"/>
            <a:chOff x="1789367" y="6256050"/>
            <a:chExt cx="8057100" cy="876000"/>
          </a:xfrm>
        </p:grpSpPr>
        <p:sp>
          <p:nvSpPr>
            <p:cNvPr id="1976" name="Google Shape;1976;p50"/>
            <p:cNvSpPr/>
            <p:nvPr/>
          </p:nvSpPr>
          <p:spPr>
            <a:xfrm>
              <a:off x="1789367" y="6256050"/>
              <a:ext cx="8057100" cy="876000"/>
            </a:xfrm>
            <a:prstGeom prst="roundRect">
              <a:avLst>
                <a:gd fmla="val 18182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2100000" dist="38100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0"/>
            <p:cNvSpPr txBox="1"/>
            <p:nvPr/>
          </p:nvSpPr>
          <p:spPr>
            <a:xfrm>
              <a:off x="1975167" y="6365325"/>
              <a:ext cx="1398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주요 업무 2</a:t>
              </a:r>
              <a:endParaRPr b="1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진척도 35%</a:t>
              </a:r>
              <a:endParaRPr sz="1000"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2877692" y="6774075"/>
              <a:ext cx="5016300" cy="13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2861267" y="6777725"/>
              <a:ext cx="1821600" cy="1353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0"/>
            <p:cNvSpPr txBox="1"/>
            <p:nvPr/>
          </p:nvSpPr>
          <p:spPr>
            <a:xfrm>
              <a:off x="7606382" y="6325504"/>
              <a:ext cx="219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2022-11-18 ~ 2022-12-01</a:t>
              </a:r>
              <a:endParaRPr sz="1200"/>
            </a:p>
          </p:txBody>
        </p:sp>
        <p:sp>
          <p:nvSpPr>
            <p:cNvPr id="1981" name="Google Shape;1981;p50"/>
            <p:cNvSpPr txBox="1"/>
            <p:nvPr/>
          </p:nvSpPr>
          <p:spPr>
            <a:xfrm>
              <a:off x="7974840" y="6660725"/>
              <a:ext cx="182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팀원1 팀원2</a:t>
              </a:r>
              <a:endParaRPr sz="1200"/>
            </a:p>
          </p:txBody>
        </p:sp>
      </p:grpSp>
      <p:grpSp>
        <p:nvGrpSpPr>
          <p:cNvPr id="1982" name="Google Shape;1982;p50"/>
          <p:cNvGrpSpPr/>
          <p:nvPr/>
        </p:nvGrpSpPr>
        <p:grpSpPr>
          <a:xfrm>
            <a:off x="1229414" y="7518425"/>
            <a:ext cx="9174620" cy="876000"/>
            <a:chOff x="1789367" y="8661425"/>
            <a:chExt cx="8057100" cy="876000"/>
          </a:xfrm>
        </p:grpSpPr>
        <p:sp>
          <p:nvSpPr>
            <p:cNvPr id="1983" name="Google Shape;1983;p50"/>
            <p:cNvSpPr/>
            <p:nvPr/>
          </p:nvSpPr>
          <p:spPr>
            <a:xfrm>
              <a:off x="1789367" y="8661425"/>
              <a:ext cx="8057100" cy="876000"/>
            </a:xfrm>
            <a:prstGeom prst="roundRect">
              <a:avLst>
                <a:gd fmla="val 18182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2100000" dist="38100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0"/>
            <p:cNvSpPr txBox="1"/>
            <p:nvPr/>
          </p:nvSpPr>
          <p:spPr>
            <a:xfrm>
              <a:off x="1975167" y="8770700"/>
              <a:ext cx="1398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주요 업무 3</a:t>
              </a:r>
              <a:endParaRPr b="1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진척도 0%</a:t>
              </a:r>
              <a:endParaRPr sz="1000"/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2877692" y="9179450"/>
              <a:ext cx="5016300" cy="13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0"/>
            <p:cNvSpPr txBox="1"/>
            <p:nvPr/>
          </p:nvSpPr>
          <p:spPr>
            <a:xfrm>
              <a:off x="7606382" y="8730879"/>
              <a:ext cx="219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2022-11-18 ~ 2022-12-01</a:t>
              </a:r>
              <a:endParaRPr sz="1200"/>
            </a:p>
          </p:txBody>
        </p:sp>
        <p:sp>
          <p:nvSpPr>
            <p:cNvPr id="1987" name="Google Shape;1987;p50"/>
            <p:cNvSpPr txBox="1"/>
            <p:nvPr/>
          </p:nvSpPr>
          <p:spPr>
            <a:xfrm>
              <a:off x="8394836" y="9066100"/>
              <a:ext cx="139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팀원1 팀원4</a:t>
              </a:r>
              <a:endParaRPr sz="1200"/>
            </a:p>
          </p:txBody>
        </p:sp>
      </p:grpSp>
      <p:cxnSp>
        <p:nvCxnSpPr>
          <p:cNvPr id="1988" name="Google Shape;1988;p50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9" name="Google Shape;1989;p50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1990" name="Google Shape;1990;p50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1991" name="Google Shape;1991;p50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1992" name="Google Shape;1992;p50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1993" name="Google Shape;1993;p50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1994" name="Google Shape;1994;p50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1995" name="Google Shape;1995;p50"/>
          <p:cNvSpPr txBox="1"/>
          <p:nvPr/>
        </p:nvSpPr>
        <p:spPr>
          <a:xfrm>
            <a:off x="1214317" y="888028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파일 관리</a:t>
            </a:r>
            <a:endParaRPr b="1" sz="1600"/>
          </a:p>
        </p:txBody>
      </p:sp>
      <p:sp>
        <p:nvSpPr>
          <p:cNvPr id="1996" name="Google Shape;1996;p50"/>
          <p:cNvSpPr/>
          <p:nvPr/>
        </p:nvSpPr>
        <p:spPr>
          <a:xfrm>
            <a:off x="1214300" y="9385750"/>
            <a:ext cx="9174600" cy="58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u="sng">
                <a:solidFill>
                  <a:schemeClr val="accent1"/>
                </a:solidFill>
              </a:rPr>
              <a:t>FileList.txt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1997" name="Google Shape;1997;p50"/>
          <p:cNvSpPr txBox="1"/>
          <p:nvPr/>
        </p:nvSpPr>
        <p:spPr>
          <a:xfrm>
            <a:off x="3244975" y="35868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1998" name="Google Shape;1998;p50"/>
          <p:cNvSpPr txBox="1"/>
          <p:nvPr/>
        </p:nvSpPr>
        <p:spPr>
          <a:xfrm>
            <a:off x="966350" y="44796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1999" name="Google Shape;1999;p50"/>
          <p:cNvSpPr txBox="1"/>
          <p:nvPr/>
        </p:nvSpPr>
        <p:spPr>
          <a:xfrm>
            <a:off x="909432" y="885799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2000" name="Google Shape;2000;p50"/>
          <p:cNvSpPr txBox="1"/>
          <p:nvPr/>
        </p:nvSpPr>
        <p:spPr>
          <a:xfrm>
            <a:off x="1183564" y="510233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001" name="Google Shape;2001;p50"/>
          <p:cNvSpPr txBox="1"/>
          <p:nvPr/>
        </p:nvSpPr>
        <p:spPr>
          <a:xfrm>
            <a:off x="1183564" y="537798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002" name="Google Shape;2002;p50"/>
          <p:cNvSpPr txBox="1"/>
          <p:nvPr/>
        </p:nvSpPr>
        <p:spPr>
          <a:xfrm>
            <a:off x="8174739" y="498268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003" name="Google Shape;2003;p50"/>
          <p:cNvSpPr txBox="1"/>
          <p:nvPr/>
        </p:nvSpPr>
        <p:spPr>
          <a:xfrm>
            <a:off x="8157464" y="5247999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grpSp>
        <p:nvGrpSpPr>
          <p:cNvPr id="2004" name="Google Shape;2004;p50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005" name="Google Shape;2005;p50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006" name="Google Shape;2006;p50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07" name="Google Shape;2007;p5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8" name="Google Shape;2008;p50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009" name="Google Shape;2009;p5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0" name="Google Shape;2010;p50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011" name="Google Shape;2011;p50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1" name="Google Shape;20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50" y="1238955"/>
            <a:ext cx="10355050" cy="8724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22" name="Google Shape;2022;p5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3" name="Google Shape;2023;p5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팀원 관리 팀원 초대(팀장)</a:t>
            </a:r>
            <a:endParaRPr sz="2000"/>
          </a:p>
        </p:txBody>
      </p:sp>
      <p:sp>
        <p:nvSpPr>
          <p:cNvPr id="2024" name="Google Shape;2024;p5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팀원 관리 팀원 초대(팀장)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팀원 초대 창 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팀원 초대 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드롭다운 목록 보기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인원을 초대 할 수 있는 분야의 목록을 표시할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현재 초대 가능한 인원 및 분야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해당 팀에 초대가 가능한 팀원의 인원 및 팀원의 분야를 확인하여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초대 링크 박스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⑤ 링크 생성 버튼 클릭 시 초대 링크가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링크 생성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선택한 분야에 대하여 인원 초대 링크를 생성할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생성된 초대 링크를 복사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/>
              <a:t>생성된 초대 링크를 복사할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복사된 링크는 이용자의 클립보드에 저장된다.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025" name="Google Shape;2025;p5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6" name="Google Shape;2026;p51"/>
          <p:cNvSpPr/>
          <p:nvPr/>
        </p:nvSpPr>
        <p:spPr>
          <a:xfrm>
            <a:off x="2817900" y="2729400"/>
            <a:ext cx="5869200" cy="6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1"/>
          <p:cNvSpPr txBox="1"/>
          <p:nvPr/>
        </p:nvSpPr>
        <p:spPr>
          <a:xfrm>
            <a:off x="3612000" y="3163000"/>
            <a:ext cx="4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팀원 초대</a:t>
            </a:r>
            <a:endParaRPr sz="3000"/>
          </a:p>
        </p:txBody>
      </p:sp>
      <p:sp>
        <p:nvSpPr>
          <p:cNvPr id="2028" name="Google Shape;2028;p51"/>
          <p:cNvSpPr/>
          <p:nvPr/>
        </p:nvSpPr>
        <p:spPr>
          <a:xfrm>
            <a:off x="8396700" y="27294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029" name="Google Shape;2029;p51"/>
          <p:cNvSpPr/>
          <p:nvPr/>
        </p:nvSpPr>
        <p:spPr>
          <a:xfrm>
            <a:off x="3091400" y="5847500"/>
            <a:ext cx="5217000" cy="49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https://plejjeckpoljjack/projecthome/member?=guest</a:t>
            </a:r>
            <a:endParaRPr sz="1300"/>
          </a:p>
        </p:txBody>
      </p:sp>
      <p:sp>
        <p:nvSpPr>
          <p:cNvPr id="2030" name="Google Shape;2030;p51"/>
          <p:cNvSpPr/>
          <p:nvPr/>
        </p:nvSpPr>
        <p:spPr>
          <a:xfrm>
            <a:off x="7062200" y="5847500"/>
            <a:ext cx="12462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링크 생성</a:t>
            </a:r>
            <a:endParaRPr/>
          </a:p>
        </p:txBody>
      </p:sp>
      <p:sp>
        <p:nvSpPr>
          <p:cNvPr id="2031" name="Google Shape;2031;p51"/>
          <p:cNvSpPr/>
          <p:nvPr/>
        </p:nvSpPr>
        <p:spPr>
          <a:xfrm>
            <a:off x="3091400" y="4650900"/>
            <a:ext cx="5217000" cy="49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인원 초대 분야 								    ▽</a:t>
            </a:r>
            <a:endParaRPr/>
          </a:p>
        </p:txBody>
      </p:sp>
      <p:sp>
        <p:nvSpPr>
          <p:cNvPr id="2032" name="Google Shape;2032;p51"/>
          <p:cNvSpPr/>
          <p:nvPr/>
        </p:nvSpPr>
        <p:spPr>
          <a:xfrm>
            <a:off x="3133400" y="5143500"/>
            <a:ext cx="5133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UI/UX	1/2</a:t>
            </a:r>
            <a:endParaRPr/>
          </a:p>
        </p:txBody>
      </p:sp>
      <p:sp>
        <p:nvSpPr>
          <p:cNvPr id="2033" name="Google Shape;2033;p51"/>
          <p:cNvSpPr/>
          <p:nvPr/>
        </p:nvSpPr>
        <p:spPr>
          <a:xfrm>
            <a:off x="4932100" y="7614375"/>
            <a:ext cx="14202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링크 복사하기</a:t>
            </a:r>
            <a:endParaRPr/>
          </a:p>
        </p:txBody>
      </p:sp>
      <p:cxnSp>
        <p:nvCxnSpPr>
          <p:cNvPr id="2034" name="Google Shape;2034;p51"/>
          <p:cNvCxnSpPr/>
          <p:nvPr/>
        </p:nvCxnSpPr>
        <p:spPr>
          <a:xfrm>
            <a:off x="2817900" y="3886450"/>
            <a:ext cx="59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5" name="Google Shape;2035;p51"/>
          <p:cNvSpPr txBox="1"/>
          <p:nvPr/>
        </p:nvSpPr>
        <p:spPr>
          <a:xfrm>
            <a:off x="8060100" y="2622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036" name="Google Shape;2036;p51"/>
          <p:cNvSpPr txBox="1"/>
          <p:nvPr/>
        </p:nvSpPr>
        <p:spPr>
          <a:xfrm>
            <a:off x="7564350" y="4666875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2037" name="Google Shape;2037;p51"/>
          <p:cNvSpPr txBox="1"/>
          <p:nvPr/>
        </p:nvSpPr>
        <p:spPr>
          <a:xfrm>
            <a:off x="2754800" y="51435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2038" name="Google Shape;2038;p51"/>
          <p:cNvSpPr txBox="1"/>
          <p:nvPr/>
        </p:nvSpPr>
        <p:spPr>
          <a:xfrm>
            <a:off x="2754800" y="58475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2039" name="Google Shape;2039;p51"/>
          <p:cNvSpPr txBox="1"/>
          <p:nvPr/>
        </p:nvSpPr>
        <p:spPr>
          <a:xfrm>
            <a:off x="7009750" y="58475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2040" name="Google Shape;2040;p51"/>
          <p:cNvSpPr txBox="1"/>
          <p:nvPr/>
        </p:nvSpPr>
        <p:spPr>
          <a:xfrm>
            <a:off x="4595500" y="7614375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/>
        </p:nvSpPr>
        <p:spPr>
          <a:xfrm>
            <a:off x="2007575" y="1612075"/>
            <a:ext cx="8144100" cy="78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로그인/회원가입 화면 구성 (로그인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화면)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공통 로그인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</a:t>
            </a:r>
            <a:r>
              <a:rPr lang="ko" sz="1500"/>
              <a:t>아이디 입력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아이디를 입력할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비밀번호 입력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비밀번호</a:t>
            </a:r>
            <a:r>
              <a:rPr lang="ko" sz="1500"/>
              <a:t>를 입력할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 로그인 권한 체크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 회원 및 기업 회원의 권한을 체크할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아이디 찾기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분실한 아이디를 찾을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아이디 찾기 메인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</a:t>
            </a:r>
            <a:r>
              <a:rPr lang="ko" sz="1500"/>
              <a:t>비밀번호 찾기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분실한 비밀번호를 찾을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비밀번호 찾기 메인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회원가입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기업 회원 및 일반 회원으로 가입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회원가입 메인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⑦ </a:t>
            </a:r>
            <a:r>
              <a:rPr lang="ko" sz="1500"/>
              <a:t>소셜 로그인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기존의 소셜 계정으로 로그인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해당 소셜 로그인 로그인 화면으로 이동한다.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소셜 로그인 계정이 없을 시 소셜 로그인 회원가입 화면으로 이동한다.</a:t>
            </a:r>
            <a:endParaRPr sz="1500"/>
          </a:p>
          <a:p>
            <a:pPr indent="0" lvl="0" marL="88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⑧  로그인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회원으로 접근할 수 있는 로그인 버튼이다.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회원으로 로그인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로그인에 성공하면 메인화면으로 이동한다</a:t>
            </a:r>
            <a:endParaRPr sz="1500"/>
          </a:p>
        </p:txBody>
      </p:sp>
      <p:cxnSp>
        <p:nvCxnSpPr>
          <p:cNvPr id="166" name="Google Shape;166;p16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16"/>
          <p:cNvGrpSpPr/>
          <p:nvPr/>
        </p:nvGrpSpPr>
        <p:grpSpPr>
          <a:xfrm>
            <a:off x="3856375" y="3649291"/>
            <a:ext cx="4259797" cy="4223930"/>
            <a:chOff x="4119731" y="4318125"/>
            <a:chExt cx="3442539" cy="3626625"/>
          </a:xfrm>
        </p:grpSpPr>
        <p:sp>
          <p:nvSpPr>
            <p:cNvPr id="168" name="Google Shape;168;p16"/>
            <p:cNvSpPr/>
            <p:nvPr/>
          </p:nvSpPr>
          <p:spPr>
            <a:xfrm>
              <a:off x="4371450" y="4318125"/>
              <a:ext cx="29391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① 아이디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371450" y="4995150"/>
              <a:ext cx="29391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② 비밀번호</a:t>
              </a: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4723267" y="6091155"/>
              <a:ext cx="24114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④ 아이디찾기 ⑤ 비밀번호 찾기 ⑥ 회원가입 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979550" y="6552675"/>
              <a:ext cx="1722900" cy="334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⑧ </a:t>
              </a:r>
              <a:r>
                <a:rPr lang="ko"/>
                <a:t>로그인</a:t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4908752" y="5539853"/>
              <a:ext cx="18645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③  </a:t>
              </a:r>
              <a:r>
                <a:rPr lang="ko" sz="1200"/>
                <a:t>□일반회원  □ 기업회원  </a:t>
              </a:r>
              <a:endParaRPr sz="12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14350" y="7508850"/>
              <a:ext cx="10533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구글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4371450" y="7084800"/>
              <a:ext cx="29391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⑦ 소셜 로그인</a:t>
              </a: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119731" y="7508850"/>
              <a:ext cx="10533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네이버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6508969" y="7508850"/>
              <a:ext cx="10533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카카오톡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7" name="Google Shape;177;p16"/>
          <p:cNvSpPr txBox="1"/>
          <p:nvPr/>
        </p:nvSpPr>
        <p:spPr>
          <a:xfrm>
            <a:off x="2819025" y="2369825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52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6" name="Google Shape;2046;p5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업무 관리 메인 화면(팀장)</a:t>
            </a:r>
            <a:endParaRPr sz="2000"/>
          </a:p>
        </p:txBody>
      </p:sp>
      <p:sp>
        <p:nvSpPr>
          <p:cNvPr id="2047" name="Google Shape;2047;p5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업무 관리 메인화면 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업무 관리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ko" sz="1500">
                <a:solidFill>
                  <a:schemeClr val="dk1"/>
                </a:solidFill>
              </a:rPr>
              <a:t>1.  업무 관리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업무 관리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 목록을 보여준다.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주요 업무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업무를 간략하게 보여준다.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 상세보기로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진척도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업무의 진척도를 보여준다.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세부 업무를 완료하면 진척도가 올라간다.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주요 업무 진행 날짜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 시작일과 종료일을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진행 팀원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업무를 진행하는 팀원을 알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⑦ 파일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업무에 첨부한 전체 파일들을 한번에 보여준다.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⑧ 주요 업무 등록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팀장은 업무관리의 주요업무를 등록할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주요 업무 등록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⑨  주요 업무 수정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팀장은 주요 업무를 수정할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수정 버튼을 클릭 시 수정 모달창이 보여진다.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⑩ 주요 업무 삭제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주요 업무를 삭제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삭제 버튼 클릭 시 삭제 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048" name="Google Shape;2048;p52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52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2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2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052" name="Google Shape;2052;p52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2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054" name="Google Shape;2054;p52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055" name="Google Shape;2055;p52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업무 관리</a:t>
            </a:r>
            <a:endParaRPr b="1" sz="1600"/>
          </a:p>
        </p:txBody>
      </p:sp>
      <p:sp>
        <p:nvSpPr>
          <p:cNvPr id="2056" name="Google Shape;2056;p52"/>
          <p:cNvSpPr/>
          <p:nvPr/>
        </p:nvSpPr>
        <p:spPr>
          <a:xfrm>
            <a:off x="1214175" y="5017750"/>
            <a:ext cx="8640300" cy="876000"/>
          </a:xfrm>
          <a:prstGeom prst="roundRect">
            <a:avLst>
              <a:gd fmla="val 181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100000" dist="38100">
              <a:srgbClr val="000000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2"/>
          <p:cNvSpPr txBox="1"/>
          <p:nvPr/>
        </p:nvSpPr>
        <p:spPr>
          <a:xfrm>
            <a:off x="1412672" y="5127025"/>
            <a:ext cx="1494124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업무 1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진척도 80%</a:t>
            </a:r>
            <a:endParaRPr sz="1000"/>
          </a:p>
        </p:txBody>
      </p:sp>
      <p:sp>
        <p:nvSpPr>
          <p:cNvPr id="2058" name="Google Shape;2058;p52"/>
          <p:cNvSpPr/>
          <p:nvPr/>
        </p:nvSpPr>
        <p:spPr>
          <a:xfrm>
            <a:off x="2372425" y="5535775"/>
            <a:ext cx="4887900" cy="1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2"/>
          <p:cNvSpPr/>
          <p:nvPr/>
        </p:nvSpPr>
        <p:spPr>
          <a:xfrm>
            <a:off x="2359298" y="5539425"/>
            <a:ext cx="3203618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2"/>
          <p:cNvSpPr txBox="1"/>
          <p:nvPr/>
        </p:nvSpPr>
        <p:spPr>
          <a:xfrm>
            <a:off x="7330234" y="5121892"/>
            <a:ext cx="2346628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2022-11-18 ~ 2022-12-01</a:t>
            </a:r>
            <a:endParaRPr sz="1200"/>
          </a:p>
        </p:txBody>
      </p:sp>
      <p:sp>
        <p:nvSpPr>
          <p:cNvPr id="2061" name="Google Shape;2061;p52"/>
          <p:cNvSpPr txBox="1"/>
          <p:nvPr/>
        </p:nvSpPr>
        <p:spPr>
          <a:xfrm>
            <a:off x="7707273" y="5422425"/>
            <a:ext cx="2162346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팀원1 팀원2 팀원3 팀원4</a:t>
            </a:r>
            <a:endParaRPr sz="1200"/>
          </a:p>
        </p:txBody>
      </p:sp>
      <p:sp>
        <p:nvSpPr>
          <p:cNvPr id="2062" name="Google Shape;2062;p52"/>
          <p:cNvSpPr/>
          <p:nvPr/>
        </p:nvSpPr>
        <p:spPr>
          <a:xfrm>
            <a:off x="1229325" y="6256050"/>
            <a:ext cx="8640300" cy="876000"/>
          </a:xfrm>
          <a:prstGeom prst="roundRect">
            <a:avLst>
              <a:gd fmla="val 1818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100000" dist="38100">
              <a:srgbClr val="000000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2"/>
          <p:cNvSpPr txBox="1"/>
          <p:nvPr/>
        </p:nvSpPr>
        <p:spPr>
          <a:xfrm>
            <a:off x="1427716" y="6365325"/>
            <a:ext cx="1493425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업무 2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진척도 35%</a:t>
            </a:r>
            <a:endParaRPr sz="1000"/>
          </a:p>
        </p:txBody>
      </p:sp>
      <p:sp>
        <p:nvSpPr>
          <p:cNvPr id="2064" name="Google Shape;2064;p52"/>
          <p:cNvSpPr/>
          <p:nvPr/>
        </p:nvSpPr>
        <p:spPr>
          <a:xfrm>
            <a:off x="2391450" y="6774075"/>
            <a:ext cx="4887900" cy="135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2"/>
          <p:cNvSpPr/>
          <p:nvPr/>
        </p:nvSpPr>
        <p:spPr>
          <a:xfrm>
            <a:off x="2373893" y="6777725"/>
            <a:ext cx="1945104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2"/>
          <p:cNvSpPr txBox="1"/>
          <p:nvPr/>
        </p:nvSpPr>
        <p:spPr>
          <a:xfrm>
            <a:off x="7336921" y="6325504"/>
            <a:ext cx="234552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2022-11-18 ~ 2022-12-01</a:t>
            </a:r>
            <a:endParaRPr sz="1200"/>
          </a:p>
        </p:txBody>
      </p:sp>
      <p:sp>
        <p:nvSpPr>
          <p:cNvPr id="2067" name="Google Shape;2067;p52"/>
          <p:cNvSpPr txBox="1"/>
          <p:nvPr/>
        </p:nvSpPr>
        <p:spPr>
          <a:xfrm>
            <a:off x="7730360" y="6660725"/>
            <a:ext cx="1945104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팀원1 팀원2</a:t>
            </a:r>
            <a:endParaRPr sz="1200"/>
          </a:p>
        </p:txBody>
      </p:sp>
      <p:grpSp>
        <p:nvGrpSpPr>
          <p:cNvPr id="2068" name="Google Shape;2068;p52"/>
          <p:cNvGrpSpPr/>
          <p:nvPr/>
        </p:nvGrpSpPr>
        <p:grpSpPr>
          <a:xfrm>
            <a:off x="1229450" y="7518425"/>
            <a:ext cx="8640434" cy="876000"/>
            <a:chOff x="1789370" y="8661425"/>
            <a:chExt cx="8057100" cy="876000"/>
          </a:xfrm>
        </p:grpSpPr>
        <p:sp>
          <p:nvSpPr>
            <p:cNvPr id="2069" name="Google Shape;2069;p52"/>
            <p:cNvSpPr/>
            <p:nvPr/>
          </p:nvSpPr>
          <p:spPr>
            <a:xfrm>
              <a:off x="1789370" y="8661425"/>
              <a:ext cx="8057100" cy="876000"/>
            </a:xfrm>
            <a:prstGeom prst="roundRect">
              <a:avLst>
                <a:gd fmla="val 18182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r="2100000" dist="38100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2"/>
            <p:cNvSpPr txBox="1"/>
            <p:nvPr/>
          </p:nvSpPr>
          <p:spPr>
            <a:xfrm>
              <a:off x="1975167" y="8770700"/>
              <a:ext cx="1398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주요 업무 3</a:t>
              </a:r>
              <a:endParaRPr b="1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진척도 0%</a:t>
              </a:r>
              <a:endParaRPr sz="1000"/>
            </a:p>
          </p:txBody>
        </p:sp>
        <p:sp>
          <p:nvSpPr>
            <p:cNvPr id="2071" name="Google Shape;2071;p52"/>
            <p:cNvSpPr/>
            <p:nvPr/>
          </p:nvSpPr>
          <p:spPr>
            <a:xfrm>
              <a:off x="2877700" y="9179450"/>
              <a:ext cx="4557900" cy="13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2"/>
            <p:cNvSpPr txBox="1"/>
            <p:nvPr/>
          </p:nvSpPr>
          <p:spPr>
            <a:xfrm>
              <a:off x="7606382" y="8730879"/>
              <a:ext cx="219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2022-11-18 ~ 2022-12-01</a:t>
              </a:r>
              <a:endParaRPr sz="1200"/>
            </a:p>
          </p:txBody>
        </p:sp>
        <p:sp>
          <p:nvSpPr>
            <p:cNvPr id="2073" name="Google Shape;2073;p52"/>
            <p:cNvSpPr txBox="1"/>
            <p:nvPr/>
          </p:nvSpPr>
          <p:spPr>
            <a:xfrm>
              <a:off x="8394836" y="9066100"/>
              <a:ext cx="139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팀원1 팀원4</a:t>
              </a:r>
              <a:endParaRPr sz="1200"/>
            </a:p>
          </p:txBody>
        </p:sp>
      </p:grpSp>
      <p:cxnSp>
        <p:nvCxnSpPr>
          <p:cNvPr id="2074" name="Google Shape;2074;p52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75" name="Google Shape;2075;p52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076" name="Google Shape;2076;p52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077" name="Google Shape;2077;p52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078" name="Google Shape;2078;p52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079" name="Google Shape;2079;p52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080" name="Google Shape;2080;p52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081" name="Google Shape;2081;p52"/>
          <p:cNvSpPr txBox="1"/>
          <p:nvPr/>
        </p:nvSpPr>
        <p:spPr>
          <a:xfrm>
            <a:off x="1214317" y="888028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파일 관리</a:t>
            </a:r>
            <a:endParaRPr b="1" sz="1600"/>
          </a:p>
        </p:txBody>
      </p:sp>
      <p:sp>
        <p:nvSpPr>
          <p:cNvPr id="2082" name="Google Shape;2082;p52"/>
          <p:cNvSpPr/>
          <p:nvPr/>
        </p:nvSpPr>
        <p:spPr>
          <a:xfrm>
            <a:off x="1214300" y="9385750"/>
            <a:ext cx="9174600" cy="58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 u="sng">
                <a:solidFill>
                  <a:schemeClr val="accent1"/>
                </a:solidFill>
              </a:rPr>
              <a:t>FileList.txt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3244975" y="35868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084" name="Google Shape;2084;p52"/>
          <p:cNvSpPr txBox="1"/>
          <p:nvPr/>
        </p:nvSpPr>
        <p:spPr>
          <a:xfrm>
            <a:off x="966350" y="44796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085" name="Google Shape;2085;p52"/>
          <p:cNvSpPr txBox="1"/>
          <p:nvPr/>
        </p:nvSpPr>
        <p:spPr>
          <a:xfrm>
            <a:off x="909432" y="885799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2086" name="Google Shape;2086;p52"/>
          <p:cNvSpPr txBox="1"/>
          <p:nvPr/>
        </p:nvSpPr>
        <p:spPr>
          <a:xfrm>
            <a:off x="1183564" y="510233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087" name="Google Shape;2087;p52"/>
          <p:cNvSpPr txBox="1"/>
          <p:nvPr/>
        </p:nvSpPr>
        <p:spPr>
          <a:xfrm>
            <a:off x="1183564" y="537798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088" name="Google Shape;2088;p52"/>
          <p:cNvSpPr txBox="1"/>
          <p:nvPr/>
        </p:nvSpPr>
        <p:spPr>
          <a:xfrm>
            <a:off x="7385139" y="509879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089" name="Google Shape;2089;p52"/>
          <p:cNvSpPr txBox="1"/>
          <p:nvPr/>
        </p:nvSpPr>
        <p:spPr>
          <a:xfrm>
            <a:off x="7509564" y="537797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2090" name="Google Shape;2090;p52"/>
          <p:cNvSpPr/>
          <p:nvPr/>
        </p:nvSpPr>
        <p:spPr>
          <a:xfrm>
            <a:off x="8613525" y="4518038"/>
            <a:ext cx="17244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⑧ 주요 업무 등록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1" name="Google Shape;2091;p52"/>
          <p:cNvSpPr/>
          <p:nvPr/>
        </p:nvSpPr>
        <p:spPr>
          <a:xfrm>
            <a:off x="9885399" y="501777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2092" name="Google Shape;2092;p52"/>
          <p:cNvGrpSpPr/>
          <p:nvPr/>
        </p:nvGrpSpPr>
        <p:grpSpPr>
          <a:xfrm>
            <a:off x="9885407" y="6655842"/>
            <a:ext cx="456900" cy="431100"/>
            <a:chOff x="13990432" y="8394429"/>
            <a:chExt cx="456900" cy="431100"/>
          </a:xfrm>
        </p:grpSpPr>
        <p:sp>
          <p:nvSpPr>
            <p:cNvPr id="2093" name="Google Shape;2093;p5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2094" name="Google Shape;209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5" name="Google Shape;2095;p52"/>
          <p:cNvGrpSpPr/>
          <p:nvPr/>
        </p:nvGrpSpPr>
        <p:grpSpPr>
          <a:xfrm>
            <a:off x="9885407" y="5430404"/>
            <a:ext cx="456900" cy="431100"/>
            <a:chOff x="13990432" y="8394429"/>
            <a:chExt cx="456900" cy="431100"/>
          </a:xfrm>
        </p:grpSpPr>
        <p:sp>
          <p:nvSpPr>
            <p:cNvPr id="2096" name="Google Shape;2096;p5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2097" name="Google Shape;2097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8" name="Google Shape;20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5500" y="5054975"/>
            <a:ext cx="356700" cy="3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p52"/>
          <p:cNvSpPr/>
          <p:nvPr/>
        </p:nvSpPr>
        <p:spPr>
          <a:xfrm>
            <a:off x="9885399" y="6242304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2100" name="Google Shape;21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5500" y="6279500"/>
            <a:ext cx="356700" cy="3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52"/>
          <p:cNvSpPr/>
          <p:nvPr/>
        </p:nvSpPr>
        <p:spPr>
          <a:xfrm>
            <a:off x="9885399" y="75184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2102" name="Google Shape;210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5500" y="7555625"/>
            <a:ext cx="356700" cy="35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3" name="Google Shape;2103;p52"/>
          <p:cNvGrpSpPr/>
          <p:nvPr/>
        </p:nvGrpSpPr>
        <p:grpSpPr>
          <a:xfrm>
            <a:off x="9885407" y="7949517"/>
            <a:ext cx="456900" cy="431100"/>
            <a:chOff x="13990432" y="8394429"/>
            <a:chExt cx="456900" cy="431100"/>
          </a:xfrm>
        </p:grpSpPr>
        <p:sp>
          <p:nvSpPr>
            <p:cNvPr id="2104" name="Google Shape;2104;p52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</a:endParaRPr>
            </a:p>
          </p:txBody>
        </p:sp>
        <p:pic>
          <p:nvPicPr>
            <p:cNvPr id="2105" name="Google Shape;2105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6" name="Google Shape;2106;p52"/>
          <p:cNvSpPr txBox="1"/>
          <p:nvPr/>
        </p:nvSpPr>
        <p:spPr>
          <a:xfrm>
            <a:off x="10334513" y="48951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endParaRPr/>
          </a:p>
        </p:txBody>
      </p:sp>
      <p:sp>
        <p:nvSpPr>
          <p:cNvPr id="2107" name="Google Shape;2107;p52"/>
          <p:cNvSpPr txBox="1"/>
          <p:nvPr/>
        </p:nvSpPr>
        <p:spPr>
          <a:xfrm>
            <a:off x="10334500" y="543819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</a:t>
            </a:r>
            <a:endParaRPr/>
          </a:p>
        </p:txBody>
      </p:sp>
      <p:grpSp>
        <p:nvGrpSpPr>
          <p:cNvPr id="2108" name="Google Shape;2108;p52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109" name="Google Shape;2109;p52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110" name="Google Shape;2110;p52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11" name="Google Shape;2111;p5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2" name="Google Shape;2112;p52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113" name="Google Shape;2113;p5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14" name="Google Shape;2114;p52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115" name="Google Shape;2115;p52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117" name="Google Shape;2117;p52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4" y="1222625"/>
            <a:ext cx="10435200" cy="8813597"/>
          </a:xfrm>
          <a:prstGeom prst="rect">
            <a:avLst/>
          </a:prstGeom>
          <a:noFill/>
          <a:ln>
            <a:noFill/>
          </a:ln>
        </p:spPr>
      </p:pic>
      <p:sp>
        <p:nvSpPr>
          <p:cNvPr id="2126" name="Google Shape;2126;p53"/>
          <p:cNvSpPr/>
          <p:nvPr/>
        </p:nvSpPr>
        <p:spPr>
          <a:xfrm>
            <a:off x="613349" y="1239125"/>
            <a:ext cx="10435200" cy="8814000"/>
          </a:xfrm>
          <a:prstGeom prst="rect">
            <a:avLst/>
          </a:prstGeom>
          <a:solidFill>
            <a:srgbClr val="0D0D0D">
              <a:alpha val="23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8" name="Google Shape;2128;p5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주요 업무 등록 </a:t>
            </a:r>
            <a:r>
              <a:rPr lang="ko" sz="2000"/>
              <a:t>(팀장)</a:t>
            </a:r>
            <a:endParaRPr sz="2000"/>
          </a:p>
        </p:txBody>
      </p:sp>
      <p:sp>
        <p:nvSpPr>
          <p:cNvPr id="2129" name="Google Shape;2129;p5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주요 업무 등록</a:t>
            </a:r>
            <a:r>
              <a:rPr b="1" lang="ko" sz="1500">
                <a:solidFill>
                  <a:schemeClr val="dk1"/>
                </a:solidFill>
              </a:rPr>
              <a:t> 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주요 업무 등록 창 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주요 업무 등록 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 </a:t>
            </a:r>
            <a:r>
              <a:rPr lang="ko" sz="1500">
                <a:solidFill>
                  <a:schemeClr val="dk1"/>
                </a:solidFill>
              </a:rPr>
              <a:t>주요 업무 제목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업무의 제목을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주요 업무 시작 날짜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업무의 시작 날짜를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주요 업무 종료 날짜 입력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업무의 종료 날짜를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주요 업무 진행 팀원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프로젝트의 팀원을 주요 업무 진행 팀원으로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등록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업무를 등록 할 수 있다.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130" name="Google Shape;2130;p5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1" name="Google Shape;2131;p53"/>
          <p:cNvSpPr txBox="1"/>
          <p:nvPr/>
        </p:nvSpPr>
        <p:spPr>
          <a:xfrm>
            <a:off x="8157464" y="5247999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3"/>
          <p:cNvSpPr/>
          <p:nvPr/>
        </p:nvSpPr>
        <p:spPr>
          <a:xfrm>
            <a:off x="2817900" y="2729400"/>
            <a:ext cx="5869200" cy="6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</p:txBody>
      </p:sp>
      <p:sp>
        <p:nvSpPr>
          <p:cNvPr id="2133" name="Google Shape;2133;p53"/>
          <p:cNvSpPr txBox="1"/>
          <p:nvPr/>
        </p:nvSpPr>
        <p:spPr>
          <a:xfrm>
            <a:off x="3617300" y="3139625"/>
            <a:ext cx="4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주요 업무 등록</a:t>
            </a:r>
            <a:endParaRPr sz="3000"/>
          </a:p>
        </p:txBody>
      </p:sp>
      <p:sp>
        <p:nvSpPr>
          <p:cNvPr id="2134" name="Google Shape;2134;p53"/>
          <p:cNvSpPr/>
          <p:nvPr/>
        </p:nvSpPr>
        <p:spPr>
          <a:xfrm>
            <a:off x="8396700" y="27294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135" name="Google Shape;2135;p53"/>
          <p:cNvCxnSpPr/>
          <p:nvPr/>
        </p:nvCxnSpPr>
        <p:spPr>
          <a:xfrm>
            <a:off x="2817900" y="3886450"/>
            <a:ext cx="59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6" name="Google Shape;2136;p53"/>
          <p:cNvSpPr txBox="1"/>
          <p:nvPr/>
        </p:nvSpPr>
        <p:spPr>
          <a:xfrm>
            <a:off x="8060100" y="2622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137" name="Google Shape;2137;p53"/>
          <p:cNvSpPr/>
          <p:nvPr/>
        </p:nvSpPr>
        <p:spPr>
          <a:xfrm>
            <a:off x="3255700" y="4461575"/>
            <a:ext cx="50082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주요 업무 제목</a:t>
            </a:r>
            <a:endParaRPr/>
          </a:p>
        </p:txBody>
      </p:sp>
      <p:sp>
        <p:nvSpPr>
          <p:cNvPr id="2138" name="Google Shape;2138;p53"/>
          <p:cNvSpPr txBox="1"/>
          <p:nvPr/>
        </p:nvSpPr>
        <p:spPr>
          <a:xfrm>
            <a:off x="3171550" y="41178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주요 업무 제목</a:t>
            </a:r>
            <a:endParaRPr/>
          </a:p>
        </p:txBody>
      </p:sp>
      <p:sp>
        <p:nvSpPr>
          <p:cNvPr id="2139" name="Google Shape;2139;p53"/>
          <p:cNvSpPr txBox="1"/>
          <p:nvPr/>
        </p:nvSpPr>
        <p:spPr>
          <a:xfrm>
            <a:off x="3171500" y="4959175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주요 업무 진행 날짜 </a:t>
            </a:r>
            <a:endParaRPr/>
          </a:p>
        </p:txBody>
      </p:sp>
      <p:sp>
        <p:nvSpPr>
          <p:cNvPr id="2140" name="Google Shape;2140;p53"/>
          <p:cNvSpPr txBox="1"/>
          <p:nvPr/>
        </p:nvSpPr>
        <p:spPr>
          <a:xfrm>
            <a:off x="2735175" y="5742363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141" name="Google Shape;2141;p53"/>
          <p:cNvSpPr/>
          <p:nvPr/>
        </p:nvSpPr>
        <p:spPr>
          <a:xfrm>
            <a:off x="5355400" y="8442356"/>
            <a:ext cx="6405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42" name="Google Shape;2142;p53"/>
          <p:cNvPicPr preferRelativeResize="0"/>
          <p:nvPr/>
        </p:nvPicPr>
        <p:blipFill rotWithShape="1">
          <a:blip r:embed="rId4">
            <a:alphaModFix/>
          </a:blip>
          <a:srcRect b="0" l="0" r="39813" t="0"/>
          <a:stretch/>
        </p:blipFill>
        <p:spPr>
          <a:xfrm>
            <a:off x="3265438" y="5596100"/>
            <a:ext cx="2513850" cy="160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3" name="Google Shape;2143;p53"/>
          <p:cNvSpPr txBox="1"/>
          <p:nvPr/>
        </p:nvSpPr>
        <p:spPr>
          <a:xfrm>
            <a:off x="1002050" y="6149675"/>
            <a:ext cx="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pic>
        <p:nvPicPr>
          <p:cNvPr id="2144" name="Google Shape;2144;p53"/>
          <p:cNvPicPr preferRelativeResize="0"/>
          <p:nvPr/>
        </p:nvPicPr>
        <p:blipFill rotWithShape="1">
          <a:blip r:embed="rId4">
            <a:alphaModFix/>
          </a:blip>
          <a:srcRect b="0" l="0" r="39813" t="0"/>
          <a:stretch/>
        </p:blipFill>
        <p:spPr>
          <a:xfrm>
            <a:off x="5791363" y="5596100"/>
            <a:ext cx="2513850" cy="160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5" name="Google Shape;2145;p53"/>
          <p:cNvSpPr/>
          <p:nvPr/>
        </p:nvSpPr>
        <p:spPr>
          <a:xfrm>
            <a:off x="3270688" y="5320125"/>
            <a:ext cx="24576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③  </a:t>
            </a:r>
            <a:r>
              <a:rPr lang="ko"/>
              <a:t>주요 업무 시작 날짜</a:t>
            </a:r>
            <a:endParaRPr/>
          </a:p>
        </p:txBody>
      </p:sp>
      <p:sp>
        <p:nvSpPr>
          <p:cNvPr id="2146" name="Google Shape;2146;p53"/>
          <p:cNvSpPr/>
          <p:nvPr/>
        </p:nvSpPr>
        <p:spPr>
          <a:xfrm>
            <a:off x="5819500" y="5320125"/>
            <a:ext cx="25140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④ </a:t>
            </a:r>
            <a:r>
              <a:rPr lang="ko"/>
              <a:t>주요 업무 </a:t>
            </a:r>
            <a:r>
              <a:rPr lang="ko"/>
              <a:t>종료</a:t>
            </a:r>
            <a:r>
              <a:rPr lang="ko"/>
              <a:t> 날짜</a:t>
            </a:r>
            <a:endParaRPr/>
          </a:p>
        </p:txBody>
      </p:sp>
      <p:sp>
        <p:nvSpPr>
          <p:cNvPr id="2147" name="Google Shape;2147;p53"/>
          <p:cNvSpPr/>
          <p:nvPr/>
        </p:nvSpPr>
        <p:spPr>
          <a:xfrm>
            <a:off x="5490813" y="5320125"/>
            <a:ext cx="578400" cy="27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TO</a:t>
            </a:r>
            <a:endParaRPr/>
          </a:p>
        </p:txBody>
      </p:sp>
      <p:sp>
        <p:nvSpPr>
          <p:cNvPr id="2148" name="Google Shape;2148;p53"/>
          <p:cNvSpPr txBox="1"/>
          <p:nvPr/>
        </p:nvSpPr>
        <p:spPr>
          <a:xfrm>
            <a:off x="3171550" y="73158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주요 업무 진행 팀원</a:t>
            </a:r>
            <a:endParaRPr/>
          </a:p>
        </p:txBody>
      </p:sp>
      <p:grpSp>
        <p:nvGrpSpPr>
          <p:cNvPr id="2149" name="Google Shape;2149;p53"/>
          <p:cNvGrpSpPr/>
          <p:nvPr/>
        </p:nvGrpSpPr>
        <p:grpSpPr>
          <a:xfrm>
            <a:off x="4539621" y="7683775"/>
            <a:ext cx="1125577" cy="272391"/>
            <a:chOff x="1528624" y="6455825"/>
            <a:chExt cx="1162426" cy="282300"/>
          </a:xfrm>
        </p:grpSpPr>
        <p:sp>
          <p:nvSpPr>
            <p:cNvPr id="2150" name="Google Shape;2150;p53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팀원2</a:t>
              </a:r>
              <a:endParaRPr b="1"/>
            </a:p>
          </p:txBody>
        </p:sp>
        <p:sp>
          <p:nvSpPr>
            <p:cNvPr id="2151" name="Google Shape;2151;p53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52" name="Google Shape;2152;p53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153" name="Google Shape;2153;p53"/>
          <p:cNvGrpSpPr/>
          <p:nvPr/>
        </p:nvGrpSpPr>
        <p:grpSpPr>
          <a:xfrm>
            <a:off x="5849096" y="7683775"/>
            <a:ext cx="1125577" cy="272391"/>
            <a:chOff x="1528624" y="6455825"/>
            <a:chExt cx="1162426" cy="282300"/>
          </a:xfrm>
        </p:grpSpPr>
        <p:sp>
          <p:nvSpPr>
            <p:cNvPr id="2154" name="Google Shape;2154;p53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팀원3</a:t>
              </a:r>
              <a:endParaRPr b="1"/>
            </a:p>
          </p:txBody>
        </p:sp>
        <p:sp>
          <p:nvSpPr>
            <p:cNvPr id="2155" name="Google Shape;2155;p53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56" name="Google Shape;2156;p53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157" name="Google Shape;2157;p53"/>
          <p:cNvGrpSpPr/>
          <p:nvPr/>
        </p:nvGrpSpPr>
        <p:grpSpPr>
          <a:xfrm>
            <a:off x="7158571" y="7683775"/>
            <a:ext cx="1125577" cy="272391"/>
            <a:chOff x="1528624" y="6455825"/>
            <a:chExt cx="1162426" cy="282300"/>
          </a:xfrm>
        </p:grpSpPr>
        <p:sp>
          <p:nvSpPr>
            <p:cNvPr id="2158" name="Google Shape;2158;p53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팀원4</a:t>
              </a:r>
              <a:endParaRPr b="1"/>
            </a:p>
          </p:txBody>
        </p:sp>
        <p:sp>
          <p:nvSpPr>
            <p:cNvPr id="2159" name="Google Shape;2159;p53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60" name="Google Shape;2160;p53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161" name="Google Shape;2161;p53"/>
          <p:cNvGrpSpPr/>
          <p:nvPr/>
        </p:nvGrpSpPr>
        <p:grpSpPr>
          <a:xfrm>
            <a:off x="3275922" y="7683775"/>
            <a:ext cx="1125577" cy="272391"/>
            <a:chOff x="1528624" y="6455825"/>
            <a:chExt cx="1162426" cy="282300"/>
          </a:xfrm>
        </p:grpSpPr>
        <p:sp>
          <p:nvSpPr>
            <p:cNvPr id="2162" name="Google Shape;2162;p53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팀원1</a:t>
              </a:r>
              <a:endParaRPr b="1"/>
            </a:p>
          </p:txBody>
        </p:sp>
        <p:sp>
          <p:nvSpPr>
            <p:cNvPr id="2163" name="Google Shape;2163;p53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64" name="Google Shape;2164;p53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2165" name="Google Shape;2165;p53"/>
          <p:cNvSpPr txBox="1"/>
          <p:nvPr/>
        </p:nvSpPr>
        <p:spPr>
          <a:xfrm>
            <a:off x="2931400" y="7619875"/>
            <a:ext cx="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2166" name="Google Shape;2166;p53"/>
          <p:cNvSpPr txBox="1"/>
          <p:nvPr/>
        </p:nvSpPr>
        <p:spPr>
          <a:xfrm>
            <a:off x="5006100" y="8394200"/>
            <a:ext cx="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1" name="Google Shape;21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4" y="1222625"/>
            <a:ext cx="10435200" cy="88135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2" name="Google Shape;2172;p5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3" name="Google Shape;2173;p54"/>
          <p:cNvSpPr/>
          <p:nvPr/>
        </p:nvSpPr>
        <p:spPr>
          <a:xfrm>
            <a:off x="613349" y="1239125"/>
            <a:ext cx="10435200" cy="8814000"/>
          </a:xfrm>
          <a:prstGeom prst="rect">
            <a:avLst/>
          </a:prstGeom>
          <a:solidFill>
            <a:srgbClr val="0D0D0D">
              <a:alpha val="23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5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주요 업무 </a:t>
            </a:r>
            <a:r>
              <a:rPr lang="ko" sz="2000"/>
              <a:t>수정</a:t>
            </a:r>
            <a:r>
              <a:rPr lang="ko" sz="2000"/>
              <a:t> (팀장)</a:t>
            </a:r>
            <a:endParaRPr sz="2000"/>
          </a:p>
        </p:txBody>
      </p:sp>
      <p:sp>
        <p:nvSpPr>
          <p:cNvPr id="2175" name="Google Shape;2175;p5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주요 업무 </a:t>
            </a:r>
            <a:r>
              <a:rPr b="1" lang="ko" sz="1500">
                <a:solidFill>
                  <a:schemeClr val="dk1"/>
                </a:solidFill>
              </a:rPr>
              <a:t>수정</a:t>
            </a:r>
            <a:r>
              <a:rPr b="1" lang="ko" sz="1500">
                <a:solidFill>
                  <a:schemeClr val="dk1"/>
                </a:solidFill>
              </a:rPr>
              <a:t> (팀장)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주요 업무 등록 창 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주요 업무 등록 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 주요 업무 제목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업무의 제목을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r>
              <a:rPr lang="ko" sz="1500">
                <a:solidFill>
                  <a:schemeClr val="dk1"/>
                </a:solidFill>
              </a:rPr>
              <a:t>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주요 업무 시작 날짜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업무의 시작 날짜를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r>
              <a:rPr lang="ko" sz="1500">
                <a:solidFill>
                  <a:schemeClr val="dk1"/>
                </a:solidFill>
              </a:rPr>
              <a:t>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주요 업무 종료 날짜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업무의 종료 날짜를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r>
              <a:rPr lang="ko" sz="1500">
                <a:solidFill>
                  <a:schemeClr val="dk1"/>
                </a:solidFill>
              </a:rPr>
              <a:t>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주요 업무 진행 팀원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프로젝트의 팀원을 주요 업무 진행 팀원으로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</a:t>
            </a:r>
            <a:r>
              <a:rPr lang="ko" sz="1500">
                <a:solidFill>
                  <a:schemeClr val="dk1"/>
                </a:solidFill>
              </a:rPr>
              <a:t>주요 업무를 </a:t>
            </a:r>
            <a:r>
              <a:rPr lang="ko" sz="1500">
                <a:solidFill>
                  <a:schemeClr val="dk1"/>
                </a:solidFill>
              </a:rPr>
              <a:t>수정</a:t>
            </a:r>
            <a:r>
              <a:rPr lang="ko" sz="1500">
                <a:solidFill>
                  <a:schemeClr val="dk1"/>
                </a:solidFill>
              </a:rPr>
              <a:t> 할 수 있다.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176" name="Google Shape;2176;p5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7" name="Google Shape;2177;p54"/>
          <p:cNvSpPr txBox="1"/>
          <p:nvPr/>
        </p:nvSpPr>
        <p:spPr>
          <a:xfrm>
            <a:off x="8157464" y="5247999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54"/>
          <p:cNvSpPr/>
          <p:nvPr/>
        </p:nvSpPr>
        <p:spPr>
          <a:xfrm>
            <a:off x="2817900" y="2729400"/>
            <a:ext cx="5869200" cy="6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</p:txBody>
      </p:sp>
      <p:sp>
        <p:nvSpPr>
          <p:cNvPr id="2179" name="Google Shape;2179;p54"/>
          <p:cNvSpPr txBox="1"/>
          <p:nvPr/>
        </p:nvSpPr>
        <p:spPr>
          <a:xfrm>
            <a:off x="3617300" y="3139625"/>
            <a:ext cx="4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주요 업무 </a:t>
            </a:r>
            <a:r>
              <a:rPr lang="ko" sz="3000"/>
              <a:t>수정</a:t>
            </a:r>
            <a:endParaRPr sz="3000"/>
          </a:p>
        </p:txBody>
      </p:sp>
      <p:sp>
        <p:nvSpPr>
          <p:cNvPr id="2180" name="Google Shape;2180;p54"/>
          <p:cNvSpPr/>
          <p:nvPr/>
        </p:nvSpPr>
        <p:spPr>
          <a:xfrm>
            <a:off x="8396700" y="27294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181" name="Google Shape;2181;p54"/>
          <p:cNvCxnSpPr/>
          <p:nvPr/>
        </p:nvCxnSpPr>
        <p:spPr>
          <a:xfrm>
            <a:off x="2817900" y="3886450"/>
            <a:ext cx="59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2" name="Google Shape;2182;p54"/>
          <p:cNvSpPr txBox="1"/>
          <p:nvPr/>
        </p:nvSpPr>
        <p:spPr>
          <a:xfrm>
            <a:off x="8060100" y="2622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183" name="Google Shape;2183;p54"/>
          <p:cNvSpPr/>
          <p:nvPr/>
        </p:nvSpPr>
        <p:spPr>
          <a:xfrm>
            <a:off x="3255700" y="4461575"/>
            <a:ext cx="50082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주요 업무 제목</a:t>
            </a:r>
            <a:endParaRPr/>
          </a:p>
        </p:txBody>
      </p:sp>
      <p:sp>
        <p:nvSpPr>
          <p:cNvPr id="2184" name="Google Shape;2184;p54"/>
          <p:cNvSpPr txBox="1"/>
          <p:nvPr/>
        </p:nvSpPr>
        <p:spPr>
          <a:xfrm>
            <a:off x="3171550" y="41178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주요 업무 제목</a:t>
            </a:r>
            <a:endParaRPr/>
          </a:p>
        </p:txBody>
      </p:sp>
      <p:sp>
        <p:nvSpPr>
          <p:cNvPr id="2185" name="Google Shape;2185;p54"/>
          <p:cNvSpPr txBox="1"/>
          <p:nvPr/>
        </p:nvSpPr>
        <p:spPr>
          <a:xfrm>
            <a:off x="3171500" y="4959175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주요 업무 진행 날짜 </a:t>
            </a:r>
            <a:endParaRPr/>
          </a:p>
        </p:txBody>
      </p:sp>
      <p:sp>
        <p:nvSpPr>
          <p:cNvPr id="2186" name="Google Shape;2186;p54"/>
          <p:cNvSpPr txBox="1"/>
          <p:nvPr/>
        </p:nvSpPr>
        <p:spPr>
          <a:xfrm>
            <a:off x="2735175" y="5742363"/>
            <a:ext cx="67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187" name="Google Shape;2187;p54"/>
          <p:cNvSpPr/>
          <p:nvPr/>
        </p:nvSpPr>
        <p:spPr>
          <a:xfrm>
            <a:off x="5355400" y="8442356"/>
            <a:ext cx="6405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8" name="Google Shape;2188;p54"/>
          <p:cNvPicPr preferRelativeResize="0"/>
          <p:nvPr/>
        </p:nvPicPr>
        <p:blipFill rotWithShape="1">
          <a:blip r:embed="rId4">
            <a:alphaModFix/>
          </a:blip>
          <a:srcRect b="0" l="0" r="39813" t="0"/>
          <a:stretch/>
        </p:blipFill>
        <p:spPr>
          <a:xfrm>
            <a:off x="3265438" y="5596100"/>
            <a:ext cx="2513850" cy="160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9" name="Google Shape;2189;p54"/>
          <p:cNvSpPr txBox="1"/>
          <p:nvPr/>
        </p:nvSpPr>
        <p:spPr>
          <a:xfrm>
            <a:off x="1002050" y="6149675"/>
            <a:ext cx="4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pic>
        <p:nvPicPr>
          <p:cNvPr id="2190" name="Google Shape;2190;p54"/>
          <p:cNvPicPr preferRelativeResize="0"/>
          <p:nvPr/>
        </p:nvPicPr>
        <p:blipFill rotWithShape="1">
          <a:blip r:embed="rId4">
            <a:alphaModFix/>
          </a:blip>
          <a:srcRect b="0" l="0" r="39813" t="0"/>
          <a:stretch/>
        </p:blipFill>
        <p:spPr>
          <a:xfrm>
            <a:off x="5791363" y="5596100"/>
            <a:ext cx="2513850" cy="160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1" name="Google Shape;2191;p54"/>
          <p:cNvSpPr/>
          <p:nvPr/>
        </p:nvSpPr>
        <p:spPr>
          <a:xfrm>
            <a:off x="3270688" y="5320125"/>
            <a:ext cx="24576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③  주요 업무 시작 날짜</a:t>
            </a:r>
            <a:endParaRPr/>
          </a:p>
        </p:txBody>
      </p:sp>
      <p:sp>
        <p:nvSpPr>
          <p:cNvPr id="2192" name="Google Shape;2192;p54"/>
          <p:cNvSpPr/>
          <p:nvPr/>
        </p:nvSpPr>
        <p:spPr>
          <a:xfrm>
            <a:off x="5819500" y="5320125"/>
            <a:ext cx="25140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④ 주요 업무 종료 날짜</a:t>
            </a:r>
            <a:endParaRPr/>
          </a:p>
        </p:txBody>
      </p:sp>
      <p:sp>
        <p:nvSpPr>
          <p:cNvPr id="2193" name="Google Shape;2193;p54"/>
          <p:cNvSpPr/>
          <p:nvPr/>
        </p:nvSpPr>
        <p:spPr>
          <a:xfrm>
            <a:off x="5490813" y="5320125"/>
            <a:ext cx="578400" cy="27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TO</a:t>
            </a:r>
            <a:endParaRPr/>
          </a:p>
        </p:txBody>
      </p:sp>
      <p:sp>
        <p:nvSpPr>
          <p:cNvPr id="2194" name="Google Shape;2194;p54"/>
          <p:cNvSpPr txBox="1"/>
          <p:nvPr/>
        </p:nvSpPr>
        <p:spPr>
          <a:xfrm>
            <a:off x="3171550" y="73158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주요 업무 진행 팀원</a:t>
            </a:r>
            <a:endParaRPr/>
          </a:p>
        </p:txBody>
      </p:sp>
      <p:grpSp>
        <p:nvGrpSpPr>
          <p:cNvPr id="2195" name="Google Shape;2195;p54"/>
          <p:cNvGrpSpPr/>
          <p:nvPr/>
        </p:nvGrpSpPr>
        <p:grpSpPr>
          <a:xfrm>
            <a:off x="4539621" y="7683775"/>
            <a:ext cx="1125577" cy="272391"/>
            <a:chOff x="1528624" y="6455825"/>
            <a:chExt cx="1162426" cy="282300"/>
          </a:xfrm>
        </p:grpSpPr>
        <p:sp>
          <p:nvSpPr>
            <p:cNvPr id="2196" name="Google Shape;2196;p54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팀원2</a:t>
              </a:r>
              <a:endParaRPr b="1"/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199" name="Google Shape;2199;p54"/>
          <p:cNvGrpSpPr/>
          <p:nvPr/>
        </p:nvGrpSpPr>
        <p:grpSpPr>
          <a:xfrm>
            <a:off x="5849096" y="7683775"/>
            <a:ext cx="1125577" cy="272391"/>
            <a:chOff x="1528624" y="6455825"/>
            <a:chExt cx="1162426" cy="282300"/>
          </a:xfrm>
        </p:grpSpPr>
        <p:sp>
          <p:nvSpPr>
            <p:cNvPr id="2200" name="Google Shape;2200;p54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팀원3</a:t>
              </a:r>
              <a:endParaRPr b="1"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203" name="Google Shape;2203;p54"/>
          <p:cNvGrpSpPr/>
          <p:nvPr/>
        </p:nvGrpSpPr>
        <p:grpSpPr>
          <a:xfrm>
            <a:off x="7158571" y="7683775"/>
            <a:ext cx="1125577" cy="272391"/>
            <a:chOff x="1528624" y="6455825"/>
            <a:chExt cx="1162426" cy="282300"/>
          </a:xfrm>
        </p:grpSpPr>
        <p:sp>
          <p:nvSpPr>
            <p:cNvPr id="2204" name="Google Shape;2204;p54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팀원4</a:t>
              </a:r>
              <a:endParaRPr b="1"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207" name="Google Shape;2207;p54"/>
          <p:cNvGrpSpPr/>
          <p:nvPr/>
        </p:nvGrpSpPr>
        <p:grpSpPr>
          <a:xfrm>
            <a:off x="3275922" y="7683775"/>
            <a:ext cx="1125577" cy="272391"/>
            <a:chOff x="1528624" y="6455825"/>
            <a:chExt cx="1162426" cy="282300"/>
          </a:xfrm>
        </p:grpSpPr>
        <p:sp>
          <p:nvSpPr>
            <p:cNvPr id="2208" name="Google Shape;2208;p54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팀원1</a:t>
              </a:r>
              <a:endParaRPr b="1"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2211" name="Google Shape;2211;p54"/>
          <p:cNvSpPr txBox="1"/>
          <p:nvPr/>
        </p:nvSpPr>
        <p:spPr>
          <a:xfrm>
            <a:off x="2931400" y="7619875"/>
            <a:ext cx="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2212" name="Google Shape;2212;p54"/>
          <p:cNvSpPr txBox="1"/>
          <p:nvPr/>
        </p:nvSpPr>
        <p:spPr>
          <a:xfrm>
            <a:off x="5006100" y="8394200"/>
            <a:ext cx="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8" name="Google Shape;2218;p5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업무 관리</a:t>
            </a:r>
            <a:r>
              <a:rPr lang="ko" sz="2000"/>
              <a:t> 화면 (</a:t>
            </a:r>
            <a:r>
              <a:rPr lang="ko" sz="2000"/>
              <a:t>세부 업무 관리 1)</a:t>
            </a:r>
            <a:endParaRPr sz="2000"/>
          </a:p>
        </p:txBody>
      </p:sp>
      <p:sp>
        <p:nvSpPr>
          <p:cNvPr id="2219" name="Google Shape;2219;p5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업무 관리 세부 업무 </a:t>
            </a:r>
            <a:r>
              <a:rPr b="1" lang="ko">
                <a:solidFill>
                  <a:schemeClr val="dk1"/>
                </a:solidFill>
              </a:rPr>
              <a:t>관리 화면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① 주요 업무 목록 돌아가기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뒤로가기 기능이다.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주요 업무 목록으로 이동한다.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② 주요 업무 상세 페이지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주요 업무를 상세하게 볼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업무 목록, 진행 팀원, 파일 업로드, 파일 목록을 볼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③ 업무 목록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세부 업무 목록을 볼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 세부 업무 코멘트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해당 세부업무에 모든 팀원은 코멘트를 남길 수있다.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클릭 시 코멘트 입력 창이 열린다.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⑤ 코멘트 목록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팀원들이 해당 세부업무에 작성한 코멘트를 확인할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코멘트를 입력할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 작성한 코멘트를 삭제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클릭 시 본인이 작성한 코멘트를 삭제할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⑦ 코멘트 작성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코멘트 내용을 입력 후 코멘트를 등록할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⑧ 세부 업무 추가 버튼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세부 업무를 추가할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⑨  세부 업무 완료 버튼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세부 업무를 완료할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세부 업무 완료 버튼을 누르면 완료 표시를 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⑩  세부 업무 삭제 버튼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세부 업무를 삭제할 수 있다.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⑪ 세부업무 설명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해당 세부 업무의 설명(내용)을 확인할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0" name="Google Shape;2220;p5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1" name="Google Shape;2221;p55"/>
          <p:cNvSpPr/>
          <p:nvPr/>
        </p:nvSpPr>
        <p:spPr>
          <a:xfrm>
            <a:off x="743325" y="23858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5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5"/>
          <p:cNvSpPr/>
          <p:nvPr/>
        </p:nvSpPr>
        <p:spPr>
          <a:xfrm>
            <a:off x="1214300" y="5017725"/>
            <a:ext cx="9174600" cy="4833300"/>
          </a:xfrm>
          <a:prstGeom prst="roundRect">
            <a:avLst>
              <a:gd fmla="val 35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100000" dist="38100">
              <a:srgbClr val="000000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5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225" name="Google Shape;2225;p55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5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227" name="Google Shape;2227;p55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228" name="Google Shape;2228;p55"/>
          <p:cNvSpPr txBox="1"/>
          <p:nvPr/>
        </p:nvSpPr>
        <p:spPr>
          <a:xfrm>
            <a:off x="1425866" y="5164767"/>
            <a:ext cx="1592586" cy="661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업무 1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진척도 80%</a:t>
            </a:r>
            <a:endParaRPr sz="1000"/>
          </a:p>
        </p:txBody>
      </p:sp>
      <p:sp>
        <p:nvSpPr>
          <p:cNvPr id="2229" name="Google Shape;2229;p55"/>
          <p:cNvSpPr/>
          <p:nvPr/>
        </p:nvSpPr>
        <p:spPr>
          <a:xfrm>
            <a:off x="2360650" y="5595050"/>
            <a:ext cx="6041400" cy="10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5"/>
          <p:cNvSpPr/>
          <p:nvPr/>
        </p:nvSpPr>
        <p:spPr>
          <a:xfrm>
            <a:off x="2365059" y="5597971"/>
            <a:ext cx="4568400" cy="93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5"/>
          <p:cNvSpPr txBox="1"/>
          <p:nvPr/>
        </p:nvSpPr>
        <p:spPr>
          <a:xfrm>
            <a:off x="8312107" y="5164772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2022-11-18 ~ 2022-12-01</a:t>
            </a:r>
            <a:endParaRPr sz="1200"/>
          </a:p>
        </p:txBody>
      </p:sp>
      <p:sp>
        <p:nvSpPr>
          <p:cNvPr id="2232" name="Google Shape;2232;p55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업무 관리</a:t>
            </a:r>
            <a:endParaRPr b="1" sz="1600"/>
          </a:p>
        </p:txBody>
      </p:sp>
      <p:cxnSp>
        <p:nvCxnSpPr>
          <p:cNvPr id="2233" name="Google Shape;2233;p55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55"/>
          <p:cNvCxnSpPr/>
          <p:nvPr/>
        </p:nvCxnSpPr>
        <p:spPr>
          <a:xfrm>
            <a:off x="1538100" y="5928333"/>
            <a:ext cx="86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5" name="Google Shape;2235;p55"/>
          <p:cNvSpPr txBox="1"/>
          <p:nvPr/>
        </p:nvSpPr>
        <p:spPr>
          <a:xfrm>
            <a:off x="1461903" y="6068397"/>
            <a:ext cx="159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업무 목록</a:t>
            </a:r>
            <a:endParaRPr sz="1000"/>
          </a:p>
        </p:txBody>
      </p:sp>
      <p:sp>
        <p:nvSpPr>
          <p:cNvPr id="2236" name="Google Shape;2236;p55"/>
          <p:cNvSpPr/>
          <p:nvPr/>
        </p:nvSpPr>
        <p:spPr>
          <a:xfrm>
            <a:off x="1539725" y="6498125"/>
            <a:ext cx="6966300" cy="43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작성 </a:t>
            </a:r>
            <a:r>
              <a:rPr lang="ko">
                <a:solidFill>
                  <a:schemeClr val="dk1"/>
                </a:solidFill>
              </a:rPr>
              <a:t>팀원     			세부업무 제목                  등록일자		  완료일자  </a:t>
            </a:r>
            <a:endParaRPr/>
          </a:p>
        </p:txBody>
      </p:sp>
      <p:sp>
        <p:nvSpPr>
          <p:cNvPr id="2237" name="Google Shape;2237;p55"/>
          <p:cNvSpPr/>
          <p:nvPr/>
        </p:nvSpPr>
        <p:spPr>
          <a:xfrm>
            <a:off x="9702975" y="6055954"/>
            <a:ext cx="4476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╋</a:t>
            </a:r>
            <a:endParaRPr b="1"/>
          </a:p>
        </p:txBody>
      </p:sp>
      <p:sp>
        <p:nvSpPr>
          <p:cNvPr id="2238" name="Google Shape;2238;p55"/>
          <p:cNvSpPr/>
          <p:nvPr/>
        </p:nvSpPr>
        <p:spPr>
          <a:xfrm>
            <a:off x="9702975" y="64981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39" name="Google Shape;2239;p55"/>
          <p:cNvSpPr/>
          <p:nvPr/>
        </p:nvSpPr>
        <p:spPr>
          <a:xfrm>
            <a:off x="9208374" y="64981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0" name="Google Shape;2240;p55"/>
          <p:cNvSpPr/>
          <p:nvPr/>
        </p:nvSpPr>
        <p:spPr>
          <a:xfrm>
            <a:off x="1539725" y="8595825"/>
            <a:ext cx="69663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작성 팀원     			세부업무 제목                  등록일자		     ㅡ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1" name="Google Shape;2241;p55"/>
          <p:cNvSpPr/>
          <p:nvPr/>
        </p:nvSpPr>
        <p:spPr>
          <a:xfrm>
            <a:off x="9712807" y="85555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2" name="Google Shape;2242;p55"/>
          <p:cNvSpPr/>
          <p:nvPr/>
        </p:nvSpPr>
        <p:spPr>
          <a:xfrm>
            <a:off x="9218206" y="85555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3" name="Google Shape;2243;p55"/>
          <p:cNvSpPr/>
          <p:nvPr/>
        </p:nvSpPr>
        <p:spPr>
          <a:xfrm>
            <a:off x="19085940" y="1031351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4" name="Google Shape;2244;p55"/>
          <p:cNvSpPr/>
          <p:nvPr/>
        </p:nvSpPr>
        <p:spPr>
          <a:xfrm>
            <a:off x="18591338" y="1031351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5" name="Google Shape;2245;p55"/>
          <p:cNvSpPr/>
          <p:nvPr/>
        </p:nvSpPr>
        <p:spPr>
          <a:xfrm>
            <a:off x="19095772" y="1084691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6" name="Google Shape;2246;p55"/>
          <p:cNvSpPr/>
          <p:nvPr/>
        </p:nvSpPr>
        <p:spPr>
          <a:xfrm>
            <a:off x="18601170" y="1084691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47" name="Google Shape;2247;p55"/>
          <p:cNvSpPr/>
          <p:nvPr/>
        </p:nvSpPr>
        <p:spPr>
          <a:xfrm>
            <a:off x="7843700" y="4520163"/>
            <a:ext cx="25452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업무 목록 돌아가기</a:t>
            </a:r>
            <a:endParaRPr b="1"/>
          </a:p>
        </p:txBody>
      </p:sp>
      <p:grpSp>
        <p:nvGrpSpPr>
          <p:cNvPr id="2248" name="Google Shape;2248;p55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249" name="Google Shape;2249;p55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250" name="Google Shape;2250;p55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251" name="Google Shape;2251;p55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252" name="Google Shape;2252;p55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253" name="Google Shape;2253;p55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254" name="Google Shape;2254;p55"/>
          <p:cNvSpPr txBox="1"/>
          <p:nvPr/>
        </p:nvSpPr>
        <p:spPr>
          <a:xfrm>
            <a:off x="7487000" y="444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255" name="Google Shape;2255;p55"/>
          <p:cNvSpPr txBox="1"/>
          <p:nvPr/>
        </p:nvSpPr>
        <p:spPr>
          <a:xfrm>
            <a:off x="1214300" y="5141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256" name="Google Shape;2256;p55"/>
          <p:cNvSpPr txBox="1"/>
          <p:nvPr/>
        </p:nvSpPr>
        <p:spPr>
          <a:xfrm>
            <a:off x="1214300" y="60054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257" name="Google Shape;2257;p55"/>
          <p:cNvSpPr txBox="1"/>
          <p:nvPr/>
        </p:nvSpPr>
        <p:spPr>
          <a:xfrm>
            <a:off x="9423575" y="60453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  <p:sp>
        <p:nvSpPr>
          <p:cNvPr id="2258" name="Google Shape;2258;p55"/>
          <p:cNvSpPr txBox="1"/>
          <p:nvPr/>
        </p:nvSpPr>
        <p:spPr>
          <a:xfrm>
            <a:off x="9624225" y="634476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</a:t>
            </a:r>
            <a:endParaRPr/>
          </a:p>
        </p:txBody>
      </p:sp>
      <p:sp>
        <p:nvSpPr>
          <p:cNvPr id="2259" name="Google Shape;2259;p55"/>
          <p:cNvSpPr txBox="1"/>
          <p:nvPr/>
        </p:nvSpPr>
        <p:spPr>
          <a:xfrm>
            <a:off x="8135279" y="5422425"/>
            <a:ext cx="23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팀원1 팀원2 팀원3 팀원4</a:t>
            </a:r>
            <a:endParaRPr sz="1200"/>
          </a:p>
        </p:txBody>
      </p:sp>
      <p:grpSp>
        <p:nvGrpSpPr>
          <p:cNvPr id="2260" name="Google Shape;2260;p55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261" name="Google Shape;2261;p55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262" name="Google Shape;2262;p55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63" name="Google Shape;2263;p5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4" name="Google Shape;2264;p55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265" name="Google Shape;2265;p5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66" name="Google Shape;2266;p55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267" name="Google Shape;2267;p55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273" name="Google Shape;2273;p55"/>
          <p:cNvSpPr/>
          <p:nvPr/>
        </p:nvSpPr>
        <p:spPr>
          <a:xfrm>
            <a:off x="1576425" y="9030050"/>
            <a:ext cx="6966300" cy="82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1 : 코멘트 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1 </a:t>
            </a:r>
            <a:endParaRPr/>
          </a:p>
        </p:txBody>
      </p:sp>
      <p:sp>
        <p:nvSpPr>
          <p:cNvPr id="2274" name="Google Shape;2274;p55"/>
          <p:cNvSpPr/>
          <p:nvPr/>
        </p:nvSpPr>
        <p:spPr>
          <a:xfrm>
            <a:off x="8674974" y="64981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75" name="Google Shape;2275;p55"/>
          <p:cNvSpPr/>
          <p:nvPr/>
        </p:nvSpPr>
        <p:spPr>
          <a:xfrm>
            <a:off x="8674974" y="85555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cxnSp>
        <p:nvCxnSpPr>
          <p:cNvPr id="2276" name="Google Shape;2276;p55"/>
          <p:cNvCxnSpPr>
            <a:stCxn id="2273" idx="1"/>
            <a:endCxn id="2273" idx="3"/>
          </p:cNvCxnSpPr>
          <p:nvPr/>
        </p:nvCxnSpPr>
        <p:spPr>
          <a:xfrm>
            <a:off x="1576425" y="9441500"/>
            <a:ext cx="69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7" name="Google Shape;2277;p55"/>
          <p:cNvSpPr/>
          <p:nvPr/>
        </p:nvSpPr>
        <p:spPr>
          <a:xfrm>
            <a:off x="8097544" y="9083425"/>
            <a:ext cx="356700" cy="338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78" name="Google Shape;2278;p55"/>
          <p:cNvSpPr txBox="1"/>
          <p:nvPr/>
        </p:nvSpPr>
        <p:spPr>
          <a:xfrm>
            <a:off x="8449775" y="63446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279" name="Google Shape;2279;p55"/>
          <p:cNvSpPr txBox="1"/>
          <p:nvPr/>
        </p:nvSpPr>
        <p:spPr>
          <a:xfrm>
            <a:off x="1270175" y="88647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280" name="Google Shape;2280;p55"/>
          <p:cNvSpPr txBox="1"/>
          <p:nvPr/>
        </p:nvSpPr>
        <p:spPr>
          <a:xfrm>
            <a:off x="7823375" y="88647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2281" name="Google Shape;2281;p55"/>
          <p:cNvSpPr/>
          <p:nvPr/>
        </p:nvSpPr>
        <p:spPr>
          <a:xfrm>
            <a:off x="2259650" y="9530325"/>
            <a:ext cx="5385900" cy="252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코멘트 내용을 입력하세요</a:t>
            </a:r>
            <a:endParaRPr/>
          </a:p>
        </p:txBody>
      </p:sp>
      <p:sp>
        <p:nvSpPr>
          <p:cNvPr id="2282" name="Google Shape;2282;p55"/>
          <p:cNvSpPr/>
          <p:nvPr/>
        </p:nvSpPr>
        <p:spPr>
          <a:xfrm>
            <a:off x="8097544" y="9464425"/>
            <a:ext cx="356700" cy="338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83" name="Google Shape;2283;p55"/>
          <p:cNvSpPr txBox="1"/>
          <p:nvPr/>
        </p:nvSpPr>
        <p:spPr>
          <a:xfrm>
            <a:off x="7823375" y="92457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2284" name="Google Shape;2284;p55"/>
          <p:cNvSpPr txBox="1"/>
          <p:nvPr/>
        </p:nvSpPr>
        <p:spPr>
          <a:xfrm>
            <a:off x="9042575" y="63501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endParaRPr/>
          </a:p>
        </p:txBody>
      </p:sp>
      <p:sp>
        <p:nvSpPr>
          <p:cNvPr id="2285" name="Google Shape;2285;p55"/>
          <p:cNvSpPr/>
          <p:nvPr/>
        </p:nvSpPr>
        <p:spPr>
          <a:xfrm>
            <a:off x="1568975" y="6942125"/>
            <a:ext cx="6885300" cy="7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세부업무 설명 입니다.</a:t>
            </a:r>
            <a:endParaRPr sz="1200"/>
          </a:p>
        </p:txBody>
      </p:sp>
      <p:sp>
        <p:nvSpPr>
          <p:cNvPr id="2286" name="Google Shape;2286;p55"/>
          <p:cNvSpPr/>
          <p:nvPr/>
        </p:nvSpPr>
        <p:spPr>
          <a:xfrm>
            <a:off x="1576425" y="7992225"/>
            <a:ext cx="69663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작성 팀원     			세부업무 제목       	   등록일자		    ㅡ</a:t>
            </a:r>
            <a:endParaRPr/>
          </a:p>
        </p:txBody>
      </p:sp>
      <p:sp>
        <p:nvSpPr>
          <p:cNvPr id="2287" name="Google Shape;2287;p55"/>
          <p:cNvSpPr/>
          <p:nvPr/>
        </p:nvSpPr>
        <p:spPr>
          <a:xfrm>
            <a:off x="9749507" y="79519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88" name="Google Shape;2288;p55"/>
          <p:cNvSpPr/>
          <p:nvPr/>
        </p:nvSpPr>
        <p:spPr>
          <a:xfrm>
            <a:off x="9254906" y="79519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89" name="Google Shape;2289;p55"/>
          <p:cNvSpPr/>
          <p:nvPr/>
        </p:nvSpPr>
        <p:spPr>
          <a:xfrm>
            <a:off x="8711674" y="79519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290" name="Google Shape;2290;p55"/>
          <p:cNvSpPr txBox="1"/>
          <p:nvPr/>
        </p:nvSpPr>
        <p:spPr>
          <a:xfrm>
            <a:off x="1286975" y="67256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⑪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5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6" name="Google Shape;2296;p5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업무 관리 세부 업무 관리 화면 2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주요 업무 관리 돌아가기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 관리 메인 화면으로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진행 팀원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주요 업무를 진행할 수 있는 팀원의 목록이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파일 업로드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주요 업무와 관련된 파일을 업로드할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파일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업로드 된 파일의 목록을 볼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업로드 된 파일을 다운로드 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업로드 된 파일은 주요 업무 목록에서 파일 관리에서도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파일 삭제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업로드 된 파일을 삭제할 수 있다.</a:t>
            </a:r>
            <a:endParaRPr sz="1500"/>
          </a:p>
        </p:txBody>
      </p:sp>
      <p:sp>
        <p:nvSpPr>
          <p:cNvPr id="2297" name="Google Shape;2297;p5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업무 관리 </a:t>
            </a:r>
            <a:r>
              <a:rPr lang="ko" sz="2000"/>
              <a:t>화면</a:t>
            </a:r>
            <a:r>
              <a:rPr lang="ko" sz="2000"/>
              <a:t> (세부 업무 관리 2)</a:t>
            </a:r>
            <a:endParaRPr sz="2000"/>
          </a:p>
        </p:txBody>
      </p:sp>
      <p:cxnSp>
        <p:nvCxnSpPr>
          <p:cNvPr id="2298" name="Google Shape;2298;p5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9" name="Google Shape;2299;p56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56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56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302" name="Google Shape;2302;p56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56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304" name="Google Shape;2304;p56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305" name="Google Shape;2305;p56"/>
          <p:cNvSpPr/>
          <p:nvPr/>
        </p:nvSpPr>
        <p:spPr>
          <a:xfrm>
            <a:off x="1214300" y="5017725"/>
            <a:ext cx="9174600" cy="4833300"/>
          </a:xfrm>
          <a:prstGeom prst="roundRect">
            <a:avLst>
              <a:gd fmla="val 35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100000" dist="38100">
              <a:srgbClr val="000000">
                <a:alpha val="2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56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업무 관리</a:t>
            </a:r>
            <a:endParaRPr b="1" sz="1600"/>
          </a:p>
        </p:txBody>
      </p:sp>
      <p:cxnSp>
        <p:nvCxnSpPr>
          <p:cNvPr id="2307" name="Google Shape;2307;p56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56"/>
          <p:cNvCxnSpPr/>
          <p:nvPr/>
        </p:nvCxnSpPr>
        <p:spPr>
          <a:xfrm>
            <a:off x="1557765" y="6309333"/>
            <a:ext cx="86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9" name="Google Shape;2309;p56"/>
          <p:cNvSpPr/>
          <p:nvPr/>
        </p:nvSpPr>
        <p:spPr>
          <a:xfrm>
            <a:off x="1559390" y="5020341"/>
            <a:ext cx="76044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업무 3</a:t>
            </a:r>
            <a:endParaRPr/>
          </a:p>
        </p:txBody>
      </p:sp>
      <p:sp>
        <p:nvSpPr>
          <p:cNvPr id="2310" name="Google Shape;2310;p56"/>
          <p:cNvSpPr/>
          <p:nvPr/>
        </p:nvSpPr>
        <p:spPr>
          <a:xfrm>
            <a:off x="9722640" y="502034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11" name="Google Shape;2311;p56"/>
          <p:cNvSpPr/>
          <p:nvPr/>
        </p:nvSpPr>
        <p:spPr>
          <a:xfrm>
            <a:off x="9228038" y="502034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12" name="Google Shape;2312;p56"/>
          <p:cNvSpPr/>
          <p:nvPr/>
        </p:nvSpPr>
        <p:spPr>
          <a:xfrm>
            <a:off x="1569222" y="5553741"/>
            <a:ext cx="76044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세부 업무 4</a:t>
            </a:r>
            <a:endParaRPr/>
          </a:p>
        </p:txBody>
      </p:sp>
      <p:sp>
        <p:nvSpPr>
          <p:cNvPr id="2313" name="Google Shape;2313;p56"/>
          <p:cNvSpPr/>
          <p:nvPr/>
        </p:nvSpPr>
        <p:spPr>
          <a:xfrm>
            <a:off x="9732472" y="555374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14" name="Google Shape;2314;p56"/>
          <p:cNvSpPr/>
          <p:nvPr/>
        </p:nvSpPr>
        <p:spPr>
          <a:xfrm>
            <a:off x="9237870" y="555374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cxnSp>
        <p:nvCxnSpPr>
          <p:cNvPr id="2315" name="Google Shape;2315;p56"/>
          <p:cNvCxnSpPr/>
          <p:nvPr/>
        </p:nvCxnSpPr>
        <p:spPr>
          <a:xfrm>
            <a:off x="1539725" y="5021999"/>
            <a:ext cx="86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6" name="Google Shape;2316;p56"/>
          <p:cNvSpPr txBox="1"/>
          <p:nvPr/>
        </p:nvSpPr>
        <p:spPr>
          <a:xfrm>
            <a:off x="1439141" y="6551709"/>
            <a:ext cx="159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파일 업로드</a:t>
            </a:r>
            <a:endParaRPr sz="1000"/>
          </a:p>
        </p:txBody>
      </p:sp>
      <p:sp>
        <p:nvSpPr>
          <p:cNvPr id="2317" name="Google Shape;2317;p56"/>
          <p:cNvSpPr/>
          <p:nvPr/>
        </p:nvSpPr>
        <p:spPr>
          <a:xfrm>
            <a:off x="1557650" y="6966650"/>
            <a:ext cx="8622000" cy="68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파일을 추가 해주세요.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318" name="Google Shape;2318;p56"/>
          <p:cNvSpPr/>
          <p:nvPr/>
        </p:nvSpPr>
        <p:spPr>
          <a:xfrm>
            <a:off x="7843700" y="4520163"/>
            <a:ext cx="25452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① 주요 업무 목록 돌아가기</a:t>
            </a:r>
            <a:endParaRPr b="1"/>
          </a:p>
        </p:txBody>
      </p:sp>
      <p:sp>
        <p:nvSpPr>
          <p:cNvPr id="2319" name="Google Shape;2319;p56"/>
          <p:cNvSpPr/>
          <p:nvPr/>
        </p:nvSpPr>
        <p:spPr>
          <a:xfrm>
            <a:off x="1558700" y="7790950"/>
            <a:ext cx="80514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1"/>
                </a:solidFill>
              </a:rPr>
              <a:t>FileList.txt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2320" name="Google Shape;2320;p56"/>
          <p:cNvSpPr/>
          <p:nvPr/>
        </p:nvSpPr>
        <p:spPr>
          <a:xfrm>
            <a:off x="9721947" y="779094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2321" name="Google Shape;2321;p56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322" name="Google Shape;2322;p56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323" name="Google Shape;2323;p56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324" name="Google Shape;2324;p56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325" name="Google Shape;2325;p56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326" name="Google Shape;2326;p56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327" name="Google Shape;2327;p56"/>
          <p:cNvSpPr txBox="1"/>
          <p:nvPr/>
        </p:nvSpPr>
        <p:spPr>
          <a:xfrm>
            <a:off x="1214325" y="661785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56"/>
          <p:cNvSpPr txBox="1"/>
          <p:nvPr/>
        </p:nvSpPr>
        <p:spPr>
          <a:xfrm>
            <a:off x="1595325" y="69636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329" name="Google Shape;2329;p56"/>
          <p:cNvSpPr txBox="1"/>
          <p:nvPr/>
        </p:nvSpPr>
        <p:spPr>
          <a:xfrm>
            <a:off x="1214325" y="77679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330" name="Google Shape;2330;p56"/>
          <p:cNvSpPr txBox="1"/>
          <p:nvPr/>
        </p:nvSpPr>
        <p:spPr>
          <a:xfrm>
            <a:off x="9451975" y="837849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331" name="Google Shape;2331;p56"/>
          <p:cNvSpPr/>
          <p:nvPr/>
        </p:nvSpPr>
        <p:spPr>
          <a:xfrm>
            <a:off x="1542692" y="8324350"/>
            <a:ext cx="80514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accent1"/>
                </a:solidFill>
              </a:rPr>
              <a:t>FileList2.txt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2332" name="Google Shape;2332;p56"/>
          <p:cNvSpPr/>
          <p:nvPr/>
        </p:nvSpPr>
        <p:spPr>
          <a:xfrm>
            <a:off x="9705938" y="832434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2333" name="Google Shape;2333;p56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334" name="Google Shape;2334;p56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335" name="Google Shape;2335;p56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36" name="Google Shape;2336;p5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7" name="Google Shape;2337;p56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338" name="Google Shape;2338;p5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39" name="Google Shape;2339;p56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340" name="Google Shape;2340;p56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344" name="Google Shape;2344;p56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345" name="Google Shape;2345;p56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57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1" name="Google Shape;2351;p5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/>
              <a:t>업무 관리 화면 (세부 업무 추가)</a:t>
            </a:r>
            <a:endParaRPr sz="2000"/>
          </a:p>
        </p:txBody>
      </p:sp>
      <p:sp>
        <p:nvSpPr>
          <p:cNvPr id="2352" name="Google Shape;2352;p5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업무 관리 세부 업무 추가 화면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r>
              <a:rPr lang="ko" sz="1500">
                <a:solidFill>
                  <a:schemeClr val="dk1"/>
                </a:solidFill>
              </a:rPr>
              <a:t>닫기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세부 업무 등록 창을 닫을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세부 업무 제목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세부 업무의 제목을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세부 업무 설명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세부 업무의 설명을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353" name="Google Shape;2353;p5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4" name="Google Shape;2354;p57"/>
          <p:cNvSpPr/>
          <p:nvPr/>
        </p:nvSpPr>
        <p:spPr>
          <a:xfrm>
            <a:off x="743325" y="23858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57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57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357" name="Google Shape;2357;p57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57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359" name="Google Shape;2359;p57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360" name="Google Shape;2360;p57"/>
          <p:cNvSpPr txBox="1"/>
          <p:nvPr/>
        </p:nvSpPr>
        <p:spPr>
          <a:xfrm>
            <a:off x="1425866" y="5164767"/>
            <a:ext cx="1592700" cy="66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업무 1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진척도 80%</a:t>
            </a:r>
            <a:endParaRPr sz="1000"/>
          </a:p>
        </p:txBody>
      </p:sp>
      <p:sp>
        <p:nvSpPr>
          <p:cNvPr id="2361" name="Google Shape;2361;p57"/>
          <p:cNvSpPr/>
          <p:nvPr/>
        </p:nvSpPr>
        <p:spPr>
          <a:xfrm>
            <a:off x="2360650" y="5595050"/>
            <a:ext cx="6041400" cy="10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57"/>
          <p:cNvSpPr/>
          <p:nvPr/>
        </p:nvSpPr>
        <p:spPr>
          <a:xfrm>
            <a:off x="2365059" y="5597971"/>
            <a:ext cx="4568400" cy="93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57"/>
          <p:cNvSpPr txBox="1"/>
          <p:nvPr/>
        </p:nvSpPr>
        <p:spPr>
          <a:xfrm>
            <a:off x="8312107" y="5164772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2022-11-18 ~ 2022-12-01</a:t>
            </a:r>
            <a:endParaRPr sz="1200"/>
          </a:p>
        </p:txBody>
      </p:sp>
      <p:sp>
        <p:nvSpPr>
          <p:cNvPr id="2364" name="Google Shape;2364;p57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업무 관리</a:t>
            </a:r>
            <a:endParaRPr b="1" sz="1600"/>
          </a:p>
        </p:txBody>
      </p:sp>
      <p:cxnSp>
        <p:nvCxnSpPr>
          <p:cNvPr id="2365" name="Google Shape;2365;p57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6" name="Google Shape;2366;p57"/>
          <p:cNvCxnSpPr/>
          <p:nvPr/>
        </p:nvCxnSpPr>
        <p:spPr>
          <a:xfrm>
            <a:off x="1538100" y="5928333"/>
            <a:ext cx="86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7" name="Google Shape;2367;p57"/>
          <p:cNvSpPr txBox="1"/>
          <p:nvPr/>
        </p:nvSpPr>
        <p:spPr>
          <a:xfrm>
            <a:off x="1461903" y="6068397"/>
            <a:ext cx="1592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업무 목록</a:t>
            </a:r>
            <a:endParaRPr sz="1000"/>
          </a:p>
        </p:txBody>
      </p:sp>
      <p:sp>
        <p:nvSpPr>
          <p:cNvPr id="2368" name="Google Shape;2368;p57"/>
          <p:cNvSpPr/>
          <p:nvPr/>
        </p:nvSpPr>
        <p:spPr>
          <a:xfrm>
            <a:off x="1539725" y="6498125"/>
            <a:ext cx="6966300" cy="43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작성 팀원     			세부업무 제목       				처리일시</a:t>
            </a:r>
            <a:endParaRPr/>
          </a:p>
        </p:txBody>
      </p:sp>
      <p:sp>
        <p:nvSpPr>
          <p:cNvPr id="2369" name="Google Shape;2369;p57"/>
          <p:cNvSpPr/>
          <p:nvPr/>
        </p:nvSpPr>
        <p:spPr>
          <a:xfrm>
            <a:off x="9702975" y="6055954"/>
            <a:ext cx="4476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╋</a:t>
            </a:r>
            <a:endParaRPr b="1"/>
          </a:p>
        </p:txBody>
      </p:sp>
      <p:sp>
        <p:nvSpPr>
          <p:cNvPr id="2370" name="Google Shape;2370;p57"/>
          <p:cNvSpPr/>
          <p:nvPr/>
        </p:nvSpPr>
        <p:spPr>
          <a:xfrm>
            <a:off x="9702975" y="64981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71" name="Google Shape;2371;p57"/>
          <p:cNvSpPr/>
          <p:nvPr/>
        </p:nvSpPr>
        <p:spPr>
          <a:xfrm>
            <a:off x="9208374" y="64981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72" name="Google Shape;2372;p57"/>
          <p:cNvSpPr/>
          <p:nvPr/>
        </p:nvSpPr>
        <p:spPr>
          <a:xfrm>
            <a:off x="1539725" y="8595825"/>
            <a:ext cx="69663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작성 팀원     			세부업무 제목       				처리일시</a:t>
            </a:r>
            <a:endParaRPr/>
          </a:p>
        </p:txBody>
      </p:sp>
      <p:sp>
        <p:nvSpPr>
          <p:cNvPr id="2373" name="Google Shape;2373;p57"/>
          <p:cNvSpPr/>
          <p:nvPr/>
        </p:nvSpPr>
        <p:spPr>
          <a:xfrm>
            <a:off x="9712807" y="85555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74" name="Google Shape;2374;p57"/>
          <p:cNvSpPr/>
          <p:nvPr/>
        </p:nvSpPr>
        <p:spPr>
          <a:xfrm>
            <a:off x="9218206" y="85555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75" name="Google Shape;2375;p57"/>
          <p:cNvSpPr/>
          <p:nvPr/>
        </p:nvSpPr>
        <p:spPr>
          <a:xfrm>
            <a:off x="7843700" y="4520163"/>
            <a:ext cx="25452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업무 목록 돌아가기</a:t>
            </a:r>
            <a:endParaRPr b="1"/>
          </a:p>
        </p:txBody>
      </p:sp>
      <p:grpSp>
        <p:nvGrpSpPr>
          <p:cNvPr id="2376" name="Google Shape;2376;p57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377" name="Google Shape;2377;p57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378" name="Google Shape;2378;p57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379" name="Google Shape;2379;p57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380" name="Google Shape;2380;p57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381" name="Google Shape;2381;p57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382" name="Google Shape;2382;p57"/>
          <p:cNvSpPr txBox="1"/>
          <p:nvPr/>
        </p:nvSpPr>
        <p:spPr>
          <a:xfrm>
            <a:off x="7487000" y="444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383" name="Google Shape;2383;p57"/>
          <p:cNvSpPr txBox="1"/>
          <p:nvPr/>
        </p:nvSpPr>
        <p:spPr>
          <a:xfrm>
            <a:off x="1214300" y="5141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384" name="Google Shape;2384;p57"/>
          <p:cNvSpPr txBox="1"/>
          <p:nvPr/>
        </p:nvSpPr>
        <p:spPr>
          <a:xfrm>
            <a:off x="1214300" y="60054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385" name="Google Shape;2385;p57"/>
          <p:cNvSpPr txBox="1"/>
          <p:nvPr/>
        </p:nvSpPr>
        <p:spPr>
          <a:xfrm>
            <a:off x="9423575" y="60453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  <p:sp>
        <p:nvSpPr>
          <p:cNvPr id="2386" name="Google Shape;2386;p57"/>
          <p:cNvSpPr txBox="1"/>
          <p:nvPr/>
        </p:nvSpPr>
        <p:spPr>
          <a:xfrm>
            <a:off x="9624225" y="634476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</a:t>
            </a:r>
            <a:endParaRPr/>
          </a:p>
        </p:txBody>
      </p:sp>
      <p:sp>
        <p:nvSpPr>
          <p:cNvPr id="2387" name="Google Shape;2387;p57"/>
          <p:cNvSpPr txBox="1"/>
          <p:nvPr/>
        </p:nvSpPr>
        <p:spPr>
          <a:xfrm>
            <a:off x="8135279" y="5422425"/>
            <a:ext cx="23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팀원1 팀원2 팀원3 팀원4</a:t>
            </a:r>
            <a:endParaRPr sz="1200"/>
          </a:p>
        </p:txBody>
      </p:sp>
      <p:grpSp>
        <p:nvGrpSpPr>
          <p:cNvPr id="2388" name="Google Shape;2388;p57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389" name="Google Shape;2389;p57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390" name="Google Shape;2390;p57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391" name="Google Shape;2391;p5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2" name="Google Shape;2392;p57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393" name="Google Shape;2393;p5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94" name="Google Shape;2394;p57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395" name="Google Shape;2395;p57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6" name="Google Shape;2396;p57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401" name="Google Shape;2401;p57"/>
          <p:cNvSpPr/>
          <p:nvPr/>
        </p:nvSpPr>
        <p:spPr>
          <a:xfrm>
            <a:off x="1576425" y="9030050"/>
            <a:ext cx="6966300" cy="82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1 : 코멘트 내용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1 </a:t>
            </a:r>
            <a:endParaRPr/>
          </a:p>
        </p:txBody>
      </p:sp>
      <p:sp>
        <p:nvSpPr>
          <p:cNvPr id="2402" name="Google Shape;2402;p57"/>
          <p:cNvSpPr/>
          <p:nvPr/>
        </p:nvSpPr>
        <p:spPr>
          <a:xfrm>
            <a:off x="8674974" y="64981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03" name="Google Shape;2403;p57"/>
          <p:cNvSpPr/>
          <p:nvPr/>
        </p:nvSpPr>
        <p:spPr>
          <a:xfrm>
            <a:off x="8674974" y="85555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04" name="Google Shape;2404;p57"/>
          <p:cNvSpPr/>
          <p:nvPr/>
        </p:nvSpPr>
        <p:spPr>
          <a:xfrm>
            <a:off x="18038274" y="10296804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05" name="Google Shape;2405;p57"/>
          <p:cNvSpPr/>
          <p:nvPr/>
        </p:nvSpPr>
        <p:spPr>
          <a:xfrm>
            <a:off x="18038274" y="10830204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cxnSp>
        <p:nvCxnSpPr>
          <p:cNvPr id="2406" name="Google Shape;2406;p57"/>
          <p:cNvCxnSpPr>
            <a:stCxn id="2401" idx="1"/>
            <a:endCxn id="2401" idx="3"/>
          </p:cNvCxnSpPr>
          <p:nvPr/>
        </p:nvCxnSpPr>
        <p:spPr>
          <a:xfrm>
            <a:off x="1576425" y="9441500"/>
            <a:ext cx="69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7" name="Google Shape;2407;p57"/>
          <p:cNvSpPr/>
          <p:nvPr/>
        </p:nvSpPr>
        <p:spPr>
          <a:xfrm>
            <a:off x="8097544" y="9083425"/>
            <a:ext cx="356700" cy="338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08" name="Google Shape;2408;p57"/>
          <p:cNvSpPr txBox="1"/>
          <p:nvPr/>
        </p:nvSpPr>
        <p:spPr>
          <a:xfrm>
            <a:off x="8449775" y="63446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409" name="Google Shape;2409;p57"/>
          <p:cNvSpPr txBox="1"/>
          <p:nvPr/>
        </p:nvSpPr>
        <p:spPr>
          <a:xfrm>
            <a:off x="1270175" y="88647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410" name="Google Shape;2410;p57"/>
          <p:cNvSpPr txBox="1"/>
          <p:nvPr/>
        </p:nvSpPr>
        <p:spPr>
          <a:xfrm>
            <a:off x="7823375" y="88647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2411" name="Google Shape;2411;p57"/>
          <p:cNvSpPr/>
          <p:nvPr/>
        </p:nvSpPr>
        <p:spPr>
          <a:xfrm>
            <a:off x="2259650" y="9530325"/>
            <a:ext cx="5385900" cy="252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코멘트 내용을 입력하세요</a:t>
            </a:r>
            <a:endParaRPr/>
          </a:p>
        </p:txBody>
      </p:sp>
      <p:sp>
        <p:nvSpPr>
          <p:cNvPr id="2412" name="Google Shape;2412;p57"/>
          <p:cNvSpPr/>
          <p:nvPr/>
        </p:nvSpPr>
        <p:spPr>
          <a:xfrm>
            <a:off x="8097544" y="9464425"/>
            <a:ext cx="356700" cy="338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13" name="Google Shape;2413;p57"/>
          <p:cNvSpPr txBox="1"/>
          <p:nvPr/>
        </p:nvSpPr>
        <p:spPr>
          <a:xfrm>
            <a:off x="7823375" y="92457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2414" name="Google Shape;2414;p57"/>
          <p:cNvSpPr txBox="1"/>
          <p:nvPr/>
        </p:nvSpPr>
        <p:spPr>
          <a:xfrm>
            <a:off x="9042575" y="63501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endParaRPr/>
          </a:p>
        </p:txBody>
      </p:sp>
      <p:sp>
        <p:nvSpPr>
          <p:cNvPr id="2415" name="Google Shape;2415;p57"/>
          <p:cNvSpPr/>
          <p:nvPr/>
        </p:nvSpPr>
        <p:spPr>
          <a:xfrm>
            <a:off x="1568975" y="6942125"/>
            <a:ext cx="6833100" cy="7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세부업무 설명 입니다.</a:t>
            </a:r>
            <a:endParaRPr sz="1200"/>
          </a:p>
        </p:txBody>
      </p:sp>
      <p:sp>
        <p:nvSpPr>
          <p:cNvPr id="2416" name="Google Shape;2416;p57"/>
          <p:cNvSpPr/>
          <p:nvPr/>
        </p:nvSpPr>
        <p:spPr>
          <a:xfrm>
            <a:off x="1576425" y="7992225"/>
            <a:ext cx="6966300" cy="431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작성 팀원     			세부업무 제목       				처리일시</a:t>
            </a:r>
            <a:endParaRPr/>
          </a:p>
        </p:txBody>
      </p:sp>
      <p:sp>
        <p:nvSpPr>
          <p:cNvPr id="2417" name="Google Shape;2417;p57"/>
          <p:cNvSpPr/>
          <p:nvPr/>
        </p:nvSpPr>
        <p:spPr>
          <a:xfrm>
            <a:off x="9749507" y="79519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18" name="Google Shape;2418;p57"/>
          <p:cNvSpPr/>
          <p:nvPr/>
        </p:nvSpPr>
        <p:spPr>
          <a:xfrm>
            <a:off x="9254906" y="79519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V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419" name="Google Shape;2419;p57"/>
          <p:cNvSpPr/>
          <p:nvPr/>
        </p:nvSpPr>
        <p:spPr>
          <a:xfrm>
            <a:off x="8711674" y="7951929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C</a:t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2420" name="Google Shape;242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50" y="1307550"/>
            <a:ext cx="10240700" cy="86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1" name="Google Shape;2421;p57"/>
          <p:cNvSpPr/>
          <p:nvPr/>
        </p:nvSpPr>
        <p:spPr>
          <a:xfrm>
            <a:off x="2817900" y="2729400"/>
            <a:ext cx="5869200" cy="6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</p:txBody>
      </p:sp>
      <p:sp>
        <p:nvSpPr>
          <p:cNvPr id="2422" name="Google Shape;2422;p57"/>
          <p:cNvSpPr txBox="1"/>
          <p:nvPr/>
        </p:nvSpPr>
        <p:spPr>
          <a:xfrm>
            <a:off x="3617300" y="3139625"/>
            <a:ext cx="42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세부업무 등록</a:t>
            </a:r>
            <a:endParaRPr sz="3000"/>
          </a:p>
        </p:txBody>
      </p:sp>
      <p:sp>
        <p:nvSpPr>
          <p:cNvPr id="2423" name="Google Shape;2423;p57"/>
          <p:cNvSpPr/>
          <p:nvPr/>
        </p:nvSpPr>
        <p:spPr>
          <a:xfrm>
            <a:off x="8396700" y="2729400"/>
            <a:ext cx="290400" cy="272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lt1"/>
                </a:solidFill>
              </a:rPr>
              <a:t>Ⅹ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424" name="Google Shape;2424;p57"/>
          <p:cNvCxnSpPr/>
          <p:nvPr/>
        </p:nvCxnSpPr>
        <p:spPr>
          <a:xfrm>
            <a:off x="2817900" y="3886450"/>
            <a:ext cx="59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5" name="Google Shape;2425;p57"/>
          <p:cNvSpPr txBox="1"/>
          <p:nvPr/>
        </p:nvSpPr>
        <p:spPr>
          <a:xfrm>
            <a:off x="8060100" y="2622900"/>
            <a:ext cx="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426" name="Google Shape;2426;p57"/>
          <p:cNvSpPr/>
          <p:nvPr/>
        </p:nvSpPr>
        <p:spPr>
          <a:xfrm>
            <a:off x="3255700" y="4461575"/>
            <a:ext cx="50082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</a:t>
            </a:r>
            <a:r>
              <a:rPr lang="ko"/>
              <a:t>세부</a:t>
            </a:r>
            <a:r>
              <a:rPr lang="ko"/>
              <a:t> 업무 제목</a:t>
            </a:r>
            <a:endParaRPr/>
          </a:p>
        </p:txBody>
      </p:sp>
      <p:sp>
        <p:nvSpPr>
          <p:cNvPr id="2427" name="Google Shape;2427;p57"/>
          <p:cNvSpPr txBox="1"/>
          <p:nvPr/>
        </p:nvSpPr>
        <p:spPr>
          <a:xfrm>
            <a:off x="3171550" y="41178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세부</a:t>
            </a:r>
            <a:r>
              <a:rPr lang="ko"/>
              <a:t> 업무 제목</a:t>
            </a:r>
            <a:endParaRPr/>
          </a:p>
        </p:txBody>
      </p:sp>
      <p:sp>
        <p:nvSpPr>
          <p:cNvPr id="2428" name="Google Shape;2428;p57"/>
          <p:cNvSpPr/>
          <p:nvPr/>
        </p:nvSpPr>
        <p:spPr>
          <a:xfrm>
            <a:off x="5355400" y="8442356"/>
            <a:ext cx="640500" cy="3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9" name="Google Shape;2429;p57"/>
          <p:cNvSpPr txBox="1"/>
          <p:nvPr/>
        </p:nvSpPr>
        <p:spPr>
          <a:xfrm>
            <a:off x="5006100" y="8394200"/>
            <a:ext cx="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2430" name="Google Shape;2430;p57"/>
          <p:cNvSpPr/>
          <p:nvPr/>
        </p:nvSpPr>
        <p:spPr>
          <a:xfrm>
            <a:off x="3255700" y="5299775"/>
            <a:ext cx="5008200" cy="17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r>
              <a:rPr lang="ko"/>
              <a:t> 세부 업무 </a:t>
            </a:r>
            <a:r>
              <a:rPr lang="ko"/>
              <a:t>설명</a:t>
            </a:r>
            <a:endParaRPr/>
          </a:p>
        </p:txBody>
      </p:sp>
      <p:sp>
        <p:nvSpPr>
          <p:cNvPr id="2431" name="Google Shape;2431;p57"/>
          <p:cNvSpPr txBox="1"/>
          <p:nvPr/>
        </p:nvSpPr>
        <p:spPr>
          <a:xfrm>
            <a:off x="3161238" y="49405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세부 업무 설명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5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7" name="Google Shape;2437;p5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/>
              <a:t>회의록 메인화면</a:t>
            </a:r>
            <a:endParaRPr sz="2000"/>
          </a:p>
        </p:txBody>
      </p:sp>
      <p:sp>
        <p:nvSpPr>
          <p:cNvPr id="2438" name="Google Shape;2438;p5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회의록 메인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작성하기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작성하기 버튼을 클릭하면, 새로운 회의록을 작성할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작성된 회의록 목록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이전에 작성된 회의록들을 볼 수 있으며,</a:t>
            </a:r>
            <a:endParaRPr sz="1500">
              <a:solidFill>
                <a:schemeClr val="dk1"/>
              </a:solidFill>
            </a:endParaRPr>
          </a:p>
          <a:p>
            <a:pPr indent="0" lvl="0" marL="88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간략하게 제목, 팀원명, 작성일시를 확인할 수 있다.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게시글을 클릭하면 회의록의 상세내용을 볼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페이징 처리</a:t>
            </a:r>
            <a:endParaRPr sz="1500">
              <a:solidFill>
                <a:schemeClr val="dk1"/>
              </a:solidFill>
            </a:endParaRPr>
          </a:p>
          <a:p>
            <a:pPr indent="-539750" lvl="0" marL="889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개수만 한 페이지에 보여주고, 나머지는 페이징 처리를 통해 다음 페이지에서 보여준다.</a:t>
            </a:r>
            <a:endParaRPr sz="1500"/>
          </a:p>
        </p:txBody>
      </p:sp>
      <p:cxnSp>
        <p:nvCxnSpPr>
          <p:cNvPr id="2439" name="Google Shape;2439;p5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0" name="Google Shape;2440;p58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58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58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443" name="Google Shape;2443;p58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58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445" name="Google Shape;2445;p58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446" name="Google Shape;2446;p58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회의록</a:t>
            </a:r>
            <a:endParaRPr b="1" sz="1600"/>
          </a:p>
        </p:txBody>
      </p:sp>
      <p:cxnSp>
        <p:nvCxnSpPr>
          <p:cNvPr id="2447" name="Google Shape;2447;p58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8" name="Google Shape;2448;p58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449" name="Google Shape;2449;p58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450" name="Google Shape;2450;p58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451" name="Google Shape;2451;p58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452" name="Google Shape;2452;p58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453" name="Google Shape;2453;p58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2454" name="Google Shape;2454;p58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5" name="Google Shape;2455;p58"/>
          <p:cNvSpPr txBox="1"/>
          <p:nvPr/>
        </p:nvSpPr>
        <p:spPr>
          <a:xfrm>
            <a:off x="5042944" y="8781875"/>
            <a:ext cx="15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| 2 | 3  &gt;</a:t>
            </a:r>
            <a:endParaRPr sz="1200"/>
          </a:p>
        </p:txBody>
      </p:sp>
      <p:sp>
        <p:nvSpPr>
          <p:cNvPr id="2456" name="Google Shape;2456;p58"/>
          <p:cNvSpPr txBox="1"/>
          <p:nvPr/>
        </p:nvSpPr>
        <p:spPr>
          <a:xfrm>
            <a:off x="1228804" y="5194423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회의록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457" name="Google Shape;2457;p58"/>
          <p:cNvCxnSpPr/>
          <p:nvPr/>
        </p:nvCxnSpPr>
        <p:spPr>
          <a:xfrm>
            <a:off x="1214325" y="5693315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8" name="Google Shape;2458;p58"/>
          <p:cNvSpPr txBox="1"/>
          <p:nvPr/>
        </p:nvSpPr>
        <p:spPr>
          <a:xfrm>
            <a:off x="1228804" y="5804022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회의록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459" name="Google Shape;2459;p58"/>
          <p:cNvCxnSpPr/>
          <p:nvPr/>
        </p:nvCxnSpPr>
        <p:spPr>
          <a:xfrm>
            <a:off x="1214325" y="6302914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0" name="Google Shape;2460;p58"/>
          <p:cNvSpPr txBox="1"/>
          <p:nvPr/>
        </p:nvSpPr>
        <p:spPr>
          <a:xfrm>
            <a:off x="1228804" y="6413621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회의록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461" name="Google Shape;2461;p58"/>
          <p:cNvCxnSpPr/>
          <p:nvPr/>
        </p:nvCxnSpPr>
        <p:spPr>
          <a:xfrm>
            <a:off x="1214325" y="6912513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2" name="Google Shape;2462;p58"/>
          <p:cNvSpPr txBox="1"/>
          <p:nvPr/>
        </p:nvSpPr>
        <p:spPr>
          <a:xfrm>
            <a:off x="1228804" y="7023220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회의록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463" name="Google Shape;2463;p58"/>
          <p:cNvCxnSpPr/>
          <p:nvPr/>
        </p:nvCxnSpPr>
        <p:spPr>
          <a:xfrm>
            <a:off x="1214325" y="7522112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4" name="Google Shape;2464;p58"/>
          <p:cNvSpPr txBox="1"/>
          <p:nvPr/>
        </p:nvSpPr>
        <p:spPr>
          <a:xfrm>
            <a:off x="1242750" y="7632819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회의록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465" name="Google Shape;2465;p58"/>
          <p:cNvCxnSpPr/>
          <p:nvPr/>
        </p:nvCxnSpPr>
        <p:spPr>
          <a:xfrm>
            <a:off x="1228271" y="8131711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Google Shape;2466;p58"/>
          <p:cNvSpPr txBox="1"/>
          <p:nvPr/>
        </p:nvSpPr>
        <p:spPr>
          <a:xfrm>
            <a:off x="1242750" y="8242418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회의록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b="1"/>
          </a:p>
        </p:txBody>
      </p:sp>
      <p:cxnSp>
        <p:nvCxnSpPr>
          <p:cNvPr id="2467" name="Google Shape;2467;p58"/>
          <p:cNvCxnSpPr/>
          <p:nvPr/>
        </p:nvCxnSpPr>
        <p:spPr>
          <a:xfrm>
            <a:off x="1228271" y="874131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8" name="Google Shape;2468;p58"/>
          <p:cNvSpPr/>
          <p:nvPr/>
        </p:nvSpPr>
        <p:spPr>
          <a:xfrm>
            <a:off x="9141200" y="45201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작성하기</a:t>
            </a:r>
            <a:endParaRPr b="1"/>
          </a:p>
        </p:txBody>
      </p:sp>
      <p:sp>
        <p:nvSpPr>
          <p:cNvPr id="2469" name="Google Shape;2469;p58"/>
          <p:cNvSpPr txBox="1"/>
          <p:nvPr/>
        </p:nvSpPr>
        <p:spPr>
          <a:xfrm>
            <a:off x="8823900" y="4309894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2470" name="Google Shape;2470;p58"/>
          <p:cNvSpPr txBox="1"/>
          <p:nvPr/>
        </p:nvSpPr>
        <p:spPr>
          <a:xfrm>
            <a:off x="1002587" y="5154213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471" name="Google Shape;2471;p58"/>
          <p:cNvSpPr txBox="1"/>
          <p:nvPr/>
        </p:nvSpPr>
        <p:spPr>
          <a:xfrm>
            <a:off x="6140638" y="8734038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r>
              <a:rPr b="1" lang="ko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</p:txBody>
      </p:sp>
      <p:grpSp>
        <p:nvGrpSpPr>
          <p:cNvPr id="2472" name="Google Shape;2472;p58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473" name="Google Shape;2473;p58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474" name="Google Shape;2474;p58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75" name="Google Shape;2475;p5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6" name="Google Shape;2476;p58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477" name="Google Shape;2477;p5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78" name="Google Shape;2478;p58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479" name="Google Shape;2479;p58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0" name="Google Shape;2480;p58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481" name="Google Shape;2481;p58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482" name="Google Shape;2482;p58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483" name="Google Shape;2483;p58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484" name="Google Shape;2484;p58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9" name="Google Shape;2489;p59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1396825" y="6588700"/>
            <a:ext cx="8768050" cy="2713829"/>
          </a:xfrm>
          <a:prstGeom prst="rect">
            <a:avLst/>
          </a:prstGeom>
          <a:noFill/>
          <a:ln>
            <a:noFill/>
          </a:ln>
        </p:spPr>
      </p:pic>
      <p:sp>
        <p:nvSpPr>
          <p:cNvPr id="2490" name="Google Shape;2490;p5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1" name="Google Shape;2491;p5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회의록 (상세보기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2" name="Google Shape;2492;p5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회의록 (상세 보기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“목록으로” 버튼을 클릭하면, 회의록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회의록의 제목을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작성자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회의록의 작성자를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참석자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회의록의 참석자를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회의시작일시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 시작일시를 알 수 있다. 입력 시 달력에서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회의종료일시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 종료일시를 알 수 있다. 입력 시 달력에서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회의안건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회의록의 안건을 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회의록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회의록의 상세내용을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첨부파일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회의록에 등록된 첨부파일을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 수정하기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“수정하기” 버튼을 클릭하면, 회의록 수정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⑪ 삭제하기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“삭제하기” 버튼을 클릭하면, 해당 회의록을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493" name="Google Shape;2493;p5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4" name="Google Shape;2494;p59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59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59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497" name="Google Shape;2497;p59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59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499" name="Google Shape;2499;p59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500" name="Google Shape;2500;p59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회의록</a:t>
            </a:r>
            <a:endParaRPr b="1" sz="1600"/>
          </a:p>
        </p:txBody>
      </p:sp>
      <p:cxnSp>
        <p:nvCxnSpPr>
          <p:cNvPr id="2501" name="Google Shape;2501;p59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2" name="Google Shape;2502;p59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503" name="Google Shape;2503;p59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504" name="Google Shape;2504;p59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505" name="Google Shape;2505;p59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506" name="Google Shape;2506;p59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507" name="Google Shape;2507;p59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508" name="Google Shape;2508;p59"/>
          <p:cNvSpPr/>
          <p:nvPr/>
        </p:nvSpPr>
        <p:spPr>
          <a:xfrm>
            <a:off x="9141200" y="45201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2509" name="Google Shape;2509;p59"/>
          <p:cNvSpPr/>
          <p:nvPr/>
        </p:nvSpPr>
        <p:spPr>
          <a:xfrm>
            <a:off x="1236275" y="4930050"/>
            <a:ext cx="9129300" cy="45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59"/>
          <p:cNvSpPr/>
          <p:nvPr/>
        </p:nvSpPr>
        <p:spPr>
          <a:xfrm>
            <a:off x="1388675" y="51989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스토리 보드 재검토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1" name="Google Shape;2511;p59"/>
          <p:cNvSpPr/>
          <p:nvPr/>
        </p:nvSpPr>
        <p:spPr>
          <a:xfrm>
            <a:off x="1388675" y="5198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2512" name="Google Shape;2512;p59"/>
          <p:cNvSpPr/>
          <p:nvPr/>
        </p:nvSpPr>
        <p:spPr>
          <a:xfrm>
            <a:off x="1388675" y="56561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팀원1</a:t>
            </a:r>
            <a:endParaRPr/>
          </a:p>
        </p:txBody>
      </p:sp>
      <p:sp>
        <p:nvSpPr>
          <p:cNvPr id="2513" name="Google Shape;2513;p59"/>
          <p:cNvSpPr/>
          <p:nvPr/>
        </p:nvSpPr>
        <p:spPr>
          <a:xfrm>
            <a:off x="1388675" y="5656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</a:t>
            </a:r>
            <a:endParaRPr/>
          </a:p>
        </p:txBody>
      </p:sp>
      <p:sp>
        <p:nvSpPr>
          <p:cNvPr id="2514" name="Google Shape;2514;p59"/>
          <p:cNvSpPr/>
          <p:nvPr/>
        </p:nvSpPr>
        <p:spPr>
          <a:xfrm>
            <a:off x="5884475" y="51989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 09:00:00</a:t>
            </a:r>
            <a:endParaRPr/>
          </a:p>
        </p:txBody>
      </p:sp>
      <p:sp>
        <p:nvSpPr>
          <p:cNvPr id="2515" name="Google Shape;2515;p59"/>
          <p:cNvSpPr/>
          <p:nvPr/>
        </p:nvSpPr>
        <p:spPr>
          <a:xfrm>
            <a:off x="5884475" y="5198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회의시작일시</a:t>
            </a:r>
            <a:r>
              <a:rPr lang="ko"/>
              <a:t> </a:t>
            </a:r>
            <a:endParaRPr/>
          </a:p>
        </p:txBody>
      </p:sp>
      <p:sp>
        <p:nvSpPr>
          <p:cNvPr id="2516" name="Google Shape;2516;p59"/>
          <p:cNvSpPr/>
          <p:nvPr/>
        </p:nvSpPr>
        <p:spPr>
          <a:xfrm>
            <a:off x="1388675" y="61133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팀원2, 팀원3  </a:t>
            </a:r>
            <a:endParaRPr/>
          </a:p>
        </p:txBody>
      </p:sp>
      <p:sp>
        <p:nvSpPr>
          <p:cNvPr id="2517" name="Google Shape;2517;p59"/>
          <p:cNvSpPr/>
          <p:nvPr/>
        </p:nvSpPr>
        <p:spPr>
          <a:xfrm>
            <a:off x="1388675" y="61133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참석자</a:t>
            </a:r>
            <a:endParaRPr/>
          </a:p>
        </p:txBody>
      </p:sp>
      <p:sp>
        <p:nvSpPr>
          <p:cNvPr id="2518" name="Google Shape;2518;p59"/>
          <p:cNvSpPr/>
          <p:nvPr/>
        </p:nvSpPr>
        <p:spPr>
          <a:xfrm>
            <a:off x="5884475" y="61133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스토리보드  </a:t>
            </a:r>
            <a:endParaRPr/>
          </a:p>
        </p:txBody>
      </p:sp>
      <p:sp>
        <p:nvSpPr>
          <p:cNvPr id="2519" name="Google Shape;2519;p59"/>
          <p:cNvSpPr/>
          <p:nvPr/>
        </p:nvSpPr>
        <p:spPr>
          <a:xfrm>
            <a:off x="5884475" y="61133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회의안건    </a:t>
            </a:r>
            <a:endParaRPr/>
          </a:p>
        </p:txBody>
      </p:sp>
      <p:sp>
        <p:nvSpPr>
          <p:cNvPr id="2520" name="Google Shape;2520;p59"/>
          <p:cNvSpPr/>
          <p:nvPr/>
        </p:nvSpPr>
        <p:spPr>
          <a:xfrm>
            <a:off x="9702850" y="9591750"/>
            <a:ext cx="642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2521" name="Google Shape;2521;p59"/>
          <p:cNvSpPr txBox="1"/>
          <p:nvPr/>
        </p:nvSpPr>
        <p:spPr>
          <a:xfrm>
            <a:off x="1543400" y="5127327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②</a:t>
            </a:r>
            <a:endParaRPr b="1" sz="1600"/>
          </a:p>
        </p:txBody>
      </p:sp>
      <p:sp>
        <p:nvSpPr>
          <p:cNvPr id="2522" name="Google Shape;2522;p59"/>
          <p:cNvSpPr txBox="1"/>
          <p:nvPr/>
        </p:nvSpPr>
        <p:spPr>
          <a:xfrm>
            <a:off x="1543400" y="6041727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④</a:t>
            </a:r>
            <a:endParaRPr b="1" sz="1600"/>
          </a:p>
        </p:txBody>
      </p:sp>
      <p:sp>
        <p:nvSpPr>
          <p:cNvPr id="2523" name="Google Shape;2523;p59"/>
          <p:cNvSpPr txBox="1"/>
          <p:nvPr/>
        </p:nvSpPr>
        <p:spPr>
          <a:xfrm>
            <a:off x="5892459" y="6041727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⑦</a:t>
            </a:r>
            <a:endParaRPr b="1" sz="1600"/>
          </a:p>
        </p:txBody>
      </p:sp>
      <p:sp>
        <p:nvSpPr>
          <p:cNvPr id="2524" name="Google Shape;2524;p59"/>
          <p:cNvSpPr txBox="1"/>
          <p:nvPr/>
        </p:nvSpPr>
        <p:spPr>
          <a:xfrm>
            <a:off x="9392000" y="9242127"/>
            <a:ext cx="35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highlight>
                  <a:schemeClr val="lt1"/>
                </a:highlight>
              </a:rPr>
              <a:t>⑪</a:t>
            </a:r>
            <a:endParaRPr b="1" sz="2100">
              <a:highlight>
                <a:schemeClr val="lt1"/>
              </a:highlight>
            </a:endParaRPr>
          </a:p>
        </p:txBody>
      </p:sp>
      <p:sp>
        <p:nvSpPr>
          <p:cNvPr id="2525" name="Google Shape;2525;p59"/>
          <p:cNvSpPr txBox="1"/>
          <p:nvPr/>
        </p:nvSpPr>
        <p:spPr>
          <a:xfrm>
            <a:off x="8858600" y="4289127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①</a:t>
            </a:r>
            <a:endParaRPr b="1" sz="1600"/>
          </a:p>
        </p:txBody>
      </p:sp>
      <p:sp>
        <p:nvSpPr>
          <p:cNvPr id="2526" name="Google Shape;2526;p59"/>
          <p:cNvSpPr txBox="1"/>
          <p:nvPr/>
        </p:nvSpPr>
        <p:spPr>
          <a:xfrm>
            <a:off x="1391000" y="6953615"/>
            <a:ext cx="35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⑧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2527" name="Google Shape;2527;p59"/>
          <p:cNvSpPr txBox="1"/>
          <p:nvPr/>
        </p:nvSpPr>
        <p:spPr>
          <a:xfrm>
            <a:off x="1495613" y="8428540"/>
            <a:ext cx="35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1"/>
                </a:solidFill>
              </a:rPr>
              <a:t>⑨</a:t>
            </a:r>
            <a:endParaRPr b="1" sz="1800"/>
          </a:p>
        </p:txBody>
      </p:sp>
      <p:sp>
        <p:nvSpPr>
          <p:cNvPr id="2528" name="Google Shape;2528;p59"/>
          <p:cNvSpPr/>
          <p:nvPr/>
        </p:nvSpPr>
        <p:spPr>
          <a:xfrm>
            <a:off x="1752675" y="8771125"/>
            <a:ext cx="1344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첨부된파일명 1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29" name="Google Shape;2529;p59"/>
          <p:cNvSpPr/>
          <p:nvPr/>
        </p:nvSpPr>
        <p:spPr>
          <a:xfrm>
            <a:off x="8712250" y="9591750"/>
            <a:ext cx="642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  <p:sp>
        <p:nvSpPr>
          <p:cNvPr id="2530" name="Google Shape;2530;p59"/>
          <p:cNvSpPr txBox="1"/>
          <p:nvPr/>
        </p:nvSpPr>
        <p:spPr>
          <a:xfrm>
            <a:off x="8401400" y="9242127"/>
            <a:ext cx="35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dk1"/>
                </a:solidFill>
                <a:highlight>
                  <a:schemeClr val="lt1"/>
                </a:highlight>
              </a:rPr>
              <a:t>⑩</a:t>
            </a:r>
            <a:endParaRPr b="1" sz="2100">
              <a:highlight>
                <a:schemeClr val="lt1"/>
              </a:highlight>
            </a:endParaRPr>
          </a:p>
        </p:txBody>
      </p:sp>
      <p:sp>
        <p:nvSpPr>
          <p:cNvPr id="2531" name="Google Shape;2531;p59"/>
          <p:cNvSpPr/>
          <p:nvPr/>
        </p:nvSpPr>
        <p:spPr>
          <a:xfrm>
            <a:off x="5884475" y="56561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 17:50:00</a:t>
            </a:r>
            <a:endParaRPr/>
          </a:p>
        </p:txBody>
      </p:sp>
      <p:sp>
        <p:nvSpPr>
          <p:cNvPr id="2532" name="Google Shape;2532;p59"/>
          <p:cNvSpPr/>
          <p:nvPr/>
        </p:nvSpPr>
        <p:spPr>
          <a:xfrm>
            <a:off x="5884475" y="5656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회의종료일시</a:t>
            </a:r>
            <a:endParaRPr/>
          </a:p>
        </p:txBody>
      </p:sp>
      <p:sp>
        <p:nvSpPr>
          <p:cNvPr id="2533" name="Google Shape;2533;p59"/>
          <p:cNvSpPr txBox="1"/>
          <p:nvPr/>
        </p:nvSpPr>
        <p:spPr>
          <a:xfrm>
            <a:off x="1543400" y="5584527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③</a:t>
            </a:r>
            <a:endParaRPr b="1" sz="1600"/>
          </a:p>
        </p:txBody>
      </p:sp>
      <p:sp>
        <p:nvSpPr>
          <p:cNvPr id="2534" name="Google Shape;2534;p59"/>
          <p:cNvSpPr txBox="1"/>
          <p:nvPr/>
        </p:nvSpPr>
        <p:spPr>
          <a:xfrm>
            <a:off x="5737233" y="5018952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⑤</a:t>
            </a:r>
            <a:endParaRPr b="1" sz="1600"/>
          </a:p>
        </p:txBody>
      </p:sp>
      <p:sp>
        <p:nvSpPr>
          <p:cNvPr id="2535" name="Google Shape;2535;p59"/>
          <p:cNvSpPr txBox="1"/>
          <p:nvPr/>
        </p:nvSpPr>
        <p:spPr>
          <a:xfrm>
            <a:off x="5740059" y="5508327"/>
            <a:ext cx="3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⑥</a:t>
            </a:r>
            <a:endParaRPr b="1" sz="1600"/>
          </a:p>
        </p:txBody>
      </p:sp>
      <p:sp>
        <p:nvSpPr>
          <p:cNvPr id="2536" name="Google Shape;2536;p59"/>
          <p:cNvSpPr/>
          <p:nvPr/>
        </p:nvSpPr>
        <p:spPr>
          <a:xfrm>
            <a:off x="1752675" y="9075925"/>
            <a:ext cx="1344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첨부된파일명 2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37" name="Google Shape;2537;p59"/>
          <p:cNvSpPr txBox="1"/>
          <p:nvPr/>
        </p:nvSpPr>
        <p:spPr>
          <a:xfrm>
            <a:off x="1670125" y="7427575"/>
            <a:ext cx="78585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grpSp>
        <p:nvGrpSpPr>
          <p:cNvPr id="2538" name="Google Shape;2538;p59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539" name="Google Shape;2539;p59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540" name="Google Shape;2540;p59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41" name="Google Shape;2541;p5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2" name="Google Shape;2542;p59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543" name="Google Shape;2543;p5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44" name="Google Shape;2544;p59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545" name="Google Shape;2545;p59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6" name="Google Shape;2546;p59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547" name="Google Shape;2547;p59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548" name="Google Shape;2548;p59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549" name="Google Shape;2549;p59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550" name="Google Shape;2550;p59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6" name="Google Shape;2556;p60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60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60"/>
          <p:cNvSpPr/>
          <p:nvPr/>
        </p:nvSpPr>
        <p:spPr>
          <a:xfrm>
            <a:off x="1236275" y="4930050"/>
            <a:ext cx="9129300" cy="458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6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회의록 (작성/수정하기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회의록 목록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제목을 입력/ 수정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회의시작일시, 회의종료일시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 시작일시와 종료일시를 입력할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 입력 시 달력에서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참석자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회의참석자를 팀원 목록에서 체크할 수 있으며 수정할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회의안건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회의안건을 입력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본문 입력창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회의 상세 내용을 입력 / 수정할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파일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버튼시 파일을 업로드창이 뜬다.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취소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작성한 내용을 초기 화면으로 리셋할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등록/수정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필수항목이 입력돼있다면 회의록을 등록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60" name="Google Shape;2560;p6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회의록 (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작성 / 수정하기 화면)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1" name="Google Shape;2561;p6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2" name="Google Shape;2562;p60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563" name="Google Shape;2563;p60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60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565" name="Google Shape;2565;p60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566" name="Google Shape;2566;p60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회의록</a:t>
            </a:r>
            <a:endParaRPr b="1" sz="1600"/>
          </a:p>
        </p:txBody>
      </p:sp>
      <p:cxnSp>
        <p:nvCxnSpPr>
          <p:cNvPr id="2567" name="Google Shape;2567;p60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68" name="Google Shape;2568;p60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569" name="Google Shape;2569;p60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570" name="Google Shape;2570;p60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571" name="Google Shape;2571;p60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572" name="Google Shape;2572;p60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573" name="Google Shape;2573;p60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574" name="Google Shape;2574;p60"/>
          <p:cNvSpPr/>
          <p:nvPr/>
        </p:nvSpPr>
        <p:spPr>
          <a:xfrm>
            <a:off x="9141200" y="45201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2575" name="Google Shape;2575;p60"/>
          <p:cNvSpPr/>
          <p:nvPr/>
        </p:nvSpPr>
        <p:spPr>
          <a:xfrm>
            <a:off x="1388675" y="51989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9E9E9E"/>
                </a:solidFill>
              </a:rPr>
              <a:t>제목을 입력하세요.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576" name="Google Shape;2576;p60"/>
          <p:cNvSpPr/>
          <p:nvPr/>
        </p:nvSpPr>
        <p:spPr>
          <a:xfrm>
            <a:off x="1388675" y="5198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2577" name="Google Shape;2577;p60"/>
          <p:cNvSpPr/>
          <p:nvPr/>
        </p:nvSpPr>
        <p:spPr>
          <a:xfrm>
            <a:off x="1388675" y="5732300"/>
            <a:ext cx="4426500" cy="90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endParaRPr/>
          </a:p>
        </p:txBody>
      </p:sp>
      <p:sp>
        <p:nvSpPr>
          <p:cNvPr id="2578" name="Google Shape;2578;p60"/>
          <p:cNvSpPr/>
          <p:nvPr/>
        </p:nvSpPr>
        <p:spPr>
          <a:xfrm>
            <a:off x="1388675" y="5732300"/>
            <a:ext cx="44265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참석자</a:t>
            </a:r>
            <a:endParaRPr/>
          </a:p>
        </p:txBody>
      </p:sp>
      <p:pic>
        <p:nvPicPr>
          <p:cNvPr id="2579" name="Google Shape;2579;p60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1396825" y="6738975"/>
            <a:ext cx="8768050" cy="25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0" name="Google Shape;2580;p60"/>
          <p:cNvSpPr/>
          <p:nvPr/>
        </p:nvSpPr>
        <p:spPr>
          <a:xfrm>
            <a:off x="1419425" y="9203700"/>
            <a:ext cx="461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파일</a:t>
            </a:r>
            <a:endParaRPr sz="800"/>
          </a:p>
        </p:txBody>
      </p:sp>
      <p:sp>
        <p:nvSpPr>
          <p:cNvPr id="2581" name="Google Shape;2581;p60"/>
          <p:cNvSpPr/>
          <p:nvPr/>
        </p:nvSpPr>
        <p:spPr>
          <a:xfrm>
            <a:off x="9245650" y="9591750"/>
            <a:ext cx="10857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수정</a:t>
            </a:r>
            <a:endParaRPr/>
          </a:p>
        </p:txBody>
      </p:sp>
      <p:sp>
        <p:nvSpPr>
          <p:cNvPr id="2582" name="Google Shape;2582;p60"/>
          <p:cNvSpPr/>
          <p:nvPr/>
        </p:nvSpPr>
        <p:spPr>
          <a:xfrm>
            <a:off x="8483650" y="9591750"/>
            <a:ext cx="642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2583" name="Google Shape;2583;p60"/>
          <p:cNvSpPr/>
          <p:nvPr/>
        </p:nvSpPr>
        <p:spPr>
          <a:xfrm>
            <a:off x="5884475" y="623772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스토리보드  </a:t>
            </a:r>
            <a:endParaRPr/>
          </a:p>
        </p:txBody>
      </p:sp>
      <p:sp>
        <p:nvSpPr>
          <p:cNvPr id="2584" name="Google Shape;2584;p60"/>
          <p:cNvSpPr/>
          <p:nvPr/>
        </p:nvSpPr>
        <p:spPr>
          <a:xfrm>
            <a:off x="5884475" y="623772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회의안건    </a:t>
            </a:r>
            <a:endParaRPr/>
          </a:p>
        </p:txBody>
      </p:sp>
      <p:sp>
        <p:nvSpPr>
          <p:cNvPr id="2585" name="Google Shape;2585;p60"/>
          <p:cNvSpPr/>
          <p:nvPr/>
        </p:nvSpPr>
        <p:spPr>
          <a:xfrm>
            <a:off x="5884475" y="51989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 09:00:00</a:t>
            </a:r>
            <a:endParaRPr/>
          </a:p>
        </p:txBody>
      </p:sp>
      <p:sp>
        <p:nvSpPr>
          <p:cNvPr id="2586" name="Google Shape;2586;p60"/>
          <p:cNvSpPr/>
          <p:nvPr/>
        </p:nvSpPr>
        <p:spPr>
          <a:xfrm>
            <a:off x="5884475" y="5198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회의시작일시 </a:t>
            </a:r>
            <a:endParaRPr/>
          </a:p>
        </p:txBody>
      </p:sp>
      <p:sp>
        <p:nvSpPr>
          <p:cNvPr id="2587" name="Google Shape;2587;p60"/>
          <p:cNvSpPr/>
          <p:nvPr/>
        </p:nvSpPr>
        <p:spPr>
          <a:xfrm>
            <a:off x="5884475" y="5736467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 17:50:00</a:t>
            </a:r>
            <a:endParaRPr/>
          </a:p>
        </p:txBody>
      </p:sp>
      <p:sp>
        <p:nvSpPr>
          <p:cNvPr id="2588" name="Google Shape;2588;p60"/>
          <p:cNvSpPr/>
          <p:nvPr/>
        </p:nvSpPr>
        <p:spPr>
          <a:xfrm>
            <a:off x="5884475" y="5736467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회의종료일시</a:t>
            </a:r>
            <a:endParaRPr/>
          </a:p>
        </p:txBody>
      </p:sp>
      <p:sp>
        <p:nvSpPr>
          <p:cNvPr id="2589" name="Google Shape;2589;p60"/>
          <p:cNvSpPr txBox="1"/>
          <p:nvPr/>
        </p:nvSpPr>
        <p:spPr>
          <a:xfrm>
            <a:off x="1543400" y="5127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590" name="Google Shape;2590;p60"/>
          <p:cNvSpPr txBox="1"/>
          <p:nvPr/>
        </p:nvSpPr>
        <p:spPr>
          <a:xfrm>
            <a:off x="1543400" y="56607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2591" name="Google Shape;2591;p60"/>
          <p:cNvSpPr txBox="1"/>
          <p:nvPr/>
        </p:nvSpPr>
        <p:spPr>
          <a:xfrm>
            <a:off x="5804353" y="6166148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592" name="Google Shape;2592;p60"/>
          <p:cNvSpPr txBox="1"/>
          <p:nvPr/>
        </p:nvSpPr>
        <p:spPr>
          <a:xfrm>
            <a:off x="1439914" y="6956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2593" name="Google Shape;2593;p60"/>
          <p:cNvSpPr txBox="1"/>
          <p:nvPr/>
        </p:nvSpPr>
        <p:spPr>
          <a:xfrm>
            <a:off x="1162400" y="8937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2594" name="Google Shape;2594;p60"/>
          <p:cNvSpPr txBox="1"/>
          <p:nvPr/>
        </p:nvSpPr>
        <p:spPr>
          <a:xfrm>
            <a:off x="8249000" y="9318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  <p:sp>
        <p:nvSpPr>
          <p:cNvPr id="2595" name="Google Shape;2595;p60"/>
          <p:cNvSpPr txBox="1"/>
          <p:nvPr/>
        </p:nvSpPr>
        <p:spPr>
          <a:xfrm>
            <a:off x="9011000" y="9318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endParaRPr/>
          </a:p>
        </p:txBody>
      </p:sp>
      <p:sp>
        <p:nvSpPr>
          <p:cNvPr id="2596" name="Google Shape;2596;p60"/>
          <p:cNvSpPr txBox="1"/>
          <p:nvPr/>
        </p:nvSpPr>
        <p:spPr>
          <a:xfrm>
            <a:off x="8858600" y="4289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597" name="Google Shape;2597;p60"/>
          <p:cNvSpPr/>
          <p:nvPr/>
        </p:nvSpPr>
        <p:spPr>
          <a:xfrm>
            <a:off x="6807975" y="7558350"/>
            <a:ext cx="642300" cy="51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60"/>
          <p:cNvSpPr txBox="1"/>
          <p:nvPr/>
        </p:nvSpPr>
        <p:spPr>
          <a:xfrm>
            <a:off x="5810600" y="508327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grpSp>
        <p:nvGrpSpPr>
          <p:cNvPr id="2599" name="Google Shape;2599;p60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600" name="Google Shape;2600;p60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601" name="Google Shape;2601;p60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02" name="Google Shape;2602;p6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3" name="Google Shape;2603;p60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604" name="Google Shape;2604;p6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05" name="Google Shape;2605;p60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606" name="Google Shape;2606;p60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608" name="Google Shape;2608;p60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609" name="Google Shape;2609;p60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610" name="Google Shape;2610;p60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611" name="Google Shape;2611;p60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612" name="Google Shape;2612;p60"/>
          <p:cNvSpPr txBox="1"/>
          <p:nvPr/>
        </p:nvSpPr>
        <p:spPr>
          <a:xfrm>
            <a:off x="3171550" y="8077850"/>
            <a:ext cx="5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주요 업무 진행 팀원</a:t>
            </a:r>
            <a:endParaRPr/>
          </a:p>
        </p:txBody>
      </p:sp>
      <p:grpSp>
        <p:nvGrpSpPr>
          <p:cNvPr id="2613" name="Google Shape;2613;p60"/>
          <p:cNvGrpSpPr/>
          <p:nvPr/>
        </p:nvGrpSpPr>
        <p:grpSpPr>
          <a:xfrm>
            <a:off x="2487797" y="6276705"/>
            <a:ext cx="994804" cy="272391"/>
            <a:chOff x="1528624" y="6455825"/>
            <a:chExt cx="1162426" cy="282300"/>
          </a:xfrm>
        </p:grpSpPr>
        <p:sp>
          <p:nvSpPr>
            <p:cNvPr id="2614" name="Google Shape;2614;p6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팀원2</a:t>
              </a:r>
              <a:endParaRPr b="1"/>
            </a:p>
          </p:txBody>
        </p:sp>
        <p:sp>
          <p:nvSpPr>
            <p:cNvPr id="2615" name="Google Shape;2615;p6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616" name="Google Shape;2616;p6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617" name="Google Shape;2617;p60"/>
          <p:cNvGrpSpPr/>
          <p:nvPr/>
        </p:nvGrpSpPr>
        <p:grpSpPr>
          <a:xfrm>
            <a:off x="3645171" y="6276705"/>
            <a:ext cx="994804" cy="272391"/>
            <a:chOff x="1528624" y="6455825"/>
            <a:chExt cx="1162426" cy="282300"/>
          </a:xfrm>
        </p:grpSpPr>
        <p:sp>
          <p:nvSpPr>
            <p:cNvPr id="2618" name="Google Shape;2618;p6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팀원3</a:t>
              </a:r>
              <a:endParaRPr b="1"/>
            </a:p>
          </p:txBody>
        </p:sp>
        <p:sp>
          <p:nvSpPr>
            <p:cNvPr id="2619" name="Google Shape;2619;p6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620" name="Google Shape;2620;p6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621" name="Google Shape;2621;p60"/>
          <p:cNvGrpSpPr/>
          <p:nvPr/>
        </p:nvGrpSpPr>
        <p:grpSpPr>
          <a:xfrm>
            <a:off x="4726345" y="6276705"/>
            <a:ext cx="994804" cy="272391"/>
            <a:chOff x="1528624" y="6455825"/>
            <a:chExt cx="1162426" cy="282300"/>
          </a:xfrm>
        </p:grpSpPr>
        <p:sp>
          <p:nvSpPr>
            <p:cNvPr id="2622" name="Google Shape;2622;p6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팀원4</a:t>
              </a:r>
              <a:endParaRPr b="1"/>
            </a:p>
          </p:txBody>
        </p:sp>
        <p:sp>
          <p:nvSpPr>
            <p:cNvPr id="2623" name="Google Shape;2623;p6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624" name="Google Shape;2624;p6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2625" name="Google Shape;2625;p60"/>
          <p:cNvGrpSpPr/>
          <p:nvPr/>
        </p:nvGrpSpPr>
        <p:grpSpPr>
          <a:xfrm>
            <a:off x="1447082" y="6276705"/>
            <a:ext cx="994804" cy="272391"/>
            <a:chOff x="1528624" y="6455825"/>
            <a:chExt cx="1162426" cy="282300"/>
          </a:xfrm>
        </p:grpSpPr>
        <p:sp>
          <p:nvSpPr>
            <p:cNvPr id="2626" name="Google Shape;2626;p6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팀원1</a:t>
              </a:r>
              <a:endParaRPr b="1"/>
            </a:p>
          </p:txBody>
        </p:sp>
        <p:sp>
          <p:nvSpPr>
            <p:cNvPr id="2627" name="Google Shape;2627;p6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628" name="Google Shape;2628;p6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2629" name="Google Shape;2629;p60"/>
          <p:cNvSpPr/>
          <p:nvPr/>
        </p:nvSpPr>
        <p:spPr>
          <a:xfrm>
            <a:off x="1388675" y="5732300"/>
            <a:ext cx="44265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</a:t>
            </a:r>
            <a:r>
              <a:rPr lang="ko"/>
              <a:t>참석자 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6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5" name="Google Shape;2635;p6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일정 관리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6" name="Google Shape;2636;p6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일정 관리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일정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관리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달력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날짜를 기준으로 한 달력을 보여준다.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할 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진행해야 할 주요 업무가 표시된다.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팀장이 등록한 회의 일정을 볼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팀장이 등록한 기타 사항을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일정 등록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등록을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삭제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등록을 통해 등록된 일정 관리에서 등록한 업무만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637" name="Google Shape;2637;p6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8" name="Google Shape;2638;p61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61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61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641" name="Google Shape;2641;p61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61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643" name="Google Shape;2643;p61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644" name="Google Shape;2644;p61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일정 관리</a:t>
            </a:r>
            <a:endParaRPr b="1" sz="1600"/>
          </a:p>
        </p:txBody>
      </p:sp>
      <p:cxnSp>
        <p:nvCxnSpPr>
          <p:cNvPr id="2645" name="Google Shape;2645;p61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6" name="Google Shape;2646;p61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647" name="Google Shape;2647;p61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648" name="Google Shape;2648;p61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649" name="Google Shape;2649;p61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650" name="Google Shape;2650;p61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651" name="Google Shape;2651;p61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graphicFrame>
        <p:nvGraphicFramePr>
          <p:cNvPr id="2652" name="Google Shape;2652;p61"/>
          <p:cNvGraphicFramePr/>
          <p:nvPr/>
        </p:nvGraphicFramePr>
        <p:xfrm>
          <a:off x="1207838" y="49600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959925"/>
                <a:gridCol w="959925"/>
                <a:gridCol w="959925"/>
                <a:gridCol w="959925"/>
                <a:gridCol w="959925"/>
                <a:gridCol w="959925"/>
                <a:gridCol w="959925"/>
              </a:tblGrid>
              <a:tr h="4306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◀ 12 월 ▶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수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금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토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일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2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9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16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17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23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31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3" name="Google Shape;2653;p61"/>
          <p:cNvGraphicFramePr/>
          <p:nvPr/>
        </p:nvGraphicFramePr>
        <p:xfrm>
          <a:off x="8236975" y="496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2202950"/>
              </a:tblGrid>
              <a:tr h="43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할 일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3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주요 업무1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—-------------------------------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회의 일정1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회의 일정2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공통 업무1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공통 업무2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4" name="Google Shape;2654;p61"/>
          <p:cNvSpPr txBox="1"/>
          <p:nvPr/>
        </p:nvSpPr>
        <p:spPr>
          <a:xfrm>
            <a:off x="6495825" y="360139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655" name="Google Shape;2655;p61"/>
          <p:cNvSpPr txBox="1"/>
          <p:nvPr/>
        </p:nvSpPr>
        <p:spPr>
          <a:xfrm flipH="1">
            <a:off x="874077" y="48960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656" name="Google Shape;2656;p61"/>
          <p:cNvSpPr txBox="1"/>
          <p:nvPr/>
        </p:nvSpPr>
        <p:spPr>
          <a:xfrm flipH="1">
            <a:off x="8787300" y="495182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grpSp>
        <p:nvGrpSpPr>
          <p:cNvPr id="2657" name="Google Shape;2657;p61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658" name="Google Shape;2658;p61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659" name="Google Shape;2659;p61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660" name="Google Shape;2660;p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1" name="Google Shape;2661;p61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662" name="Google Shape;2662;p6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63" name="Google Shape;2663;p61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664" name="Google Shape;2664;p61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5" name="Google Shape;2665;p61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666" name="Google Shape;2666;p61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667" name="Google Shape;2667;p61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668" name="Google Shape;2668;p61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669" name="Google Shape;2669;p61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670" name="Google Shape;2670;p61"/>
          <p:cNvSpPr/>
          <p:nvPr/>
        </p:nvSpPr>
        <p:spPr>
          <a:xfrm>
            <a:off x="2172164" y="7691341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회의2</a:t>
            </a:r>
            <a:endParaRPr b="1" sz="1200"/>
          </a:p>
        </p:txBody>
      </p:sp>
      <p:sp>
        <p:nvSpPr>
          <p:cNvPr id="2671" name="Google Shape;2671;p61"/>
          <p:cNvSpPr/>
          <p:nvPr/>
        </p:nvSpPr>
        <p:spPr>
          <a:xfrm>
            <a:off x="5047539" y="6901100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회의1</a:t>
            </a:r>
            <a:endParaRPr b="1" sz="1200"/>
          </a:p>
        </p:txBody>
      </p:sp>
      <p:sp>
        <p:nvSpPr>
          <p:cNvPr id="2672" name="Google Shape;2672;p61"/>
          <p:cNvSpPr/>
          <p:nvPr/>
        </p:nvSpPr>
        <p:spPr>
          <a:xfrm>
            <a:off x="2172164" y="7943641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추가2</a:t>
            </a:r>
            <a:endParaRPr b="1" sz="1200"/>
          </a:p>
        </p:txBody>
      </p:sp>
      <p:sp>
        <p:nvSpPr>
          <p:cNvPr id="2673" name="Google Shape;2673;p61"/>
          <p:cNvSpPr/>
          <p:nvPr/>
        </p:nvSpPr>
        <p:spPr>
          <a:xfrm>
            <a:off x="3114164" y="6901100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추가1</a:t>
            </a:r>
            <a:endParaRPr b="1" sz="1200"/>
          </a:p>
        </p:txBody>
      </p:sp>
      <p:sp>
        <p:nvSpPr>
          <p:cNvPr id="2674" name="Google Shape;2674;p61"/>
          <p:cNvSpPr/>
          <p:nvPr/>
        </p:nvSpPr>
        <p:spPr>
          <a:xfrm>
            <a:off x="1214395" y="6110850"/>
            <a:ext cx="6719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주요 업무1</a:t>
            </a:r>
            <a:endParaRPr b="1" sz="1200"/>
          </a:p>
        </p:txBody>
      </p:sp>
      <p:sp>
        <p:nvSpPr>
          <p:cNvPr id="2675" name="Google Shape;2675;p61"/>
          <p:cNvSpPr/>
          <p:nvPr/>
        </p:nvSpPr>
        <p:spPr>
          <a:xfrm>
            <a:off x="1214396" y="6900045"/>
            <a:ext cx="1913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676" name="Google Shape;2676;p61"/>
          <p:cNvSpPr/>
          <p:nvPr/>
        </p:nvSpPr>
        <p:spPr>
          <a:xfrm>
            <a:off x="8292450" y="9153100"/>
            <a:ext cx="20901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일정 등록</a:t>
            </a:r>
            <a:endParaRPr b="1"/>
          </a:p>
        </p:txBody>
      </p:sp>
      <p:sp>
        <p:nvSpPr>
          <p:cNvPr id="2677" name="Google Shape;2677;p61"/>
          <p:cNvSpPr txBox="1"/>
          <p:nvPr/>
        </p:nvSpPr>
        <p:spPr>
          <a:xfrm flipH="1">
            <a:off x="9416777" y="64845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653075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933925" y="1967975"/>
            <a:ext cx="7873500" cy="768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711958" y="3364225"/>
            <a:ext cx="6330600" cy="202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로그인/회원가입 화면 구성 (아이디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찾기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화면 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132935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아이디 찾기 화면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① 이름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가입 시 등록한 이름을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이메일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가입 시 등록한 이메일을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전화번호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 시 등록한 전화번호를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인증번호 받기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선택한 인증방법의 수단으로 인증번호를 발송한다.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⑤ 인증번호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④를 통해 발송된 인증번호를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인증번호가 일치하면, 입력한 정보와 일치하는 아이디를 제공한다.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⑥ 아이디 제공란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입력한 인증번호가 일치하면, 아이디를 띄워주는 곳이다.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로그인으로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로그인으로 이동 버튼을 클릭 시 로그인 메인 화면으로 이동할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비밀번호 찾기로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비밀번호 찾기로 이동 버튼 클릭 시 비밀번호 찾기 화면으로 이동할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⑨ 인증수단 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휴대전화 인증 혹은 이메일 인증 중 한 가지를 선택할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17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7"/>
          <p:cNvSpPr txBox="1"/>
          <p:nvPr/>
        </p:nvSpPr>
        <p:spPr>
          <a:xfrm>
            <a:off x="2703425" y="2193275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 flipH="1">
            <a:off x="4774200" y="3225300"/>
            <a:ext cx="2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195333" y="8614275"/>
            <a:ext cx="2542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⑦</a:t>
            </a:r>
            <a:r>
              <a:rPr lang="ko"/>
              <a:t> </a:t>
            </a:r>
            <a:r>
              <a:rPr lang="ko"/>
              <a:t>로그인으로 이동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6016686" y="8614275"/>
            <a:ext cx="2542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r>
              <a:rPr lang="ko"/>
              <a:t> </a:t>
            </a:r>
            <a:r>
              <a:rPr lang="ko"/>
              <a:t>비밀번호 찾기로 이동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2955531" y="419166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이메일을 입력하세요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2939544" y="463807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r>
              <a:rPr lang="ko"/>
              <a:t>이메일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4985049" y="463807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직접입력             ▽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 flipH="1">
            <a:off x="4668873" y="4591875"/>
            <a:ext cx="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cxnSp>
        <p:nvCxnSpPr>
          <p:cNvPr id="196" name="Google Shape;196;p17"/>
          <p:cNvCxnSpPr/>
          <p:nvPr/>
        </p:nvCxnSpPr>
        <p:spPr>
          <a:xfrm>
            <a:off x="2705375" y="3143875"/>
            <a:ext cx="6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7"/>
          <p:cNvCxnSpPr/>
          <p:nvPr/>
        </p:nvCxnSpPr>
        <p:spPr>
          <a:xfrm>
            <a:off x="2700700" y="9329825"/>
            <a:ext cx="6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7"/>
          <p:cNvSpPr txBox="1"/>
          <p:nvPr/>
        </p:nvSpPr>
        <p:spPr>
          <a:xfrm>
            <a:off x="2955531" y="647766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전화번호를 입력하세요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939520" y="6924075"/>
            <a:ext cx="38319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③전화번호</a:t>
            </a:r>
            <a:r>
              <a:rPr lang="ko"/>
              <a:t>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2955531" y="335346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이름을 입력하세요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939544" y="379987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①이름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7012219" y="463807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인증번호 받기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7012219" y="6936064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 </a:t>
            </a:r>
            <a:r>
              <a:rPr lang="ko"/>
              <a:t>인증번호 받기</a:t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939533" y="499207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인증번호 입력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939533" y="7303300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r>
              <a:rPr lang="ko"/>
              <a:t>인증번호 입력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711958" y="5650225"/>
            <a:ext cx="6330600" cy="202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2955531" y="563946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이름을 입력하세요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2939544" y="608587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297033" y="4209475"/>
            <a:ext cx="272100" cy="30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2297033" y="6393675"/>
            <a:ext cx="272100" cy="30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371941" y="4290630"/>
            <a:ext cx="134100" cy="14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1958258" y="616397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7552908" y="5653375"/>
            <a:ext cx="1489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휴대폰으로 찾기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7680558" y="3371889"/>
            <a:ext cx="1362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이메일로 찾기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4149381" y="7762275"/>
            <a:ext cx="3531300" cy="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 아이디 제공란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62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3" name="Google Shape;2683;p6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일정 관리 화면(일정 등록)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4" name="Google Shape;2684;p6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일정 등록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일정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관리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분류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분류의 일정을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날짜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일정의 날짜를 지정할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등록 버튼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일정을 등록할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685" name="Google Shape;2685;p62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6" name="Google Shape;2686;p62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62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62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689" name="Google Shape;2689;p62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62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691" name="Google Shape;2691;p62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692" name="Google Shape;2692;p62"/>
          <p:cNvSpPr txBox="1"/>
          <p:nvPr/>
        </p:nvSpPr>
        <p:spPr>
          <a:xfrm>
            <a:off x="1214317" y="44718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일정 관리</a:t>
            </a:r>
            <a:endParaRPr b="1" sz="1600"/>
          </a:p>
        </p:txBody>
      </p:sp>
      <p:cxnSp>
        <p:nvCxnSpPr>
          <p:cNvPr id="2693" name="Google Shape;2693;p62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4" name="Google Shape;2694;p62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695" name="Google Shape;2695;p62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696" name="Google Shape;2696;p62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697" name="Google Shape;2697;p62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698" name="Google Shape;2698;p62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699" name="Google Shape;2699;p62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graphicFrame>
        <p:nvGraphicFramePr>
          <p:cNvPr id="2700" name="Google Shape;2700;p62"/>
          <p:cNvGraphicFramePr/>
          <p:nvPr/>
        </p:nvGraphicFramePr>
        <p:xfrm>
          <a:off x="1207838" y="49600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959925"/>
                <a:gridCol w="959925"/>
                <a:gridCol w="959925"/>
                <a:gridCol w="959925"/>
                <a:gridCol w="959925"/>
                <a:gridCol w="959925"/>
                <a:gridCol w="959925"/>
              </a:tblGrid>
              <a:tr h="4306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◀ 12 월 ▶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3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수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금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0000FF"/>
                          </a:solidFill>
                        </a:rPr>
                        <a:t>토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일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27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29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2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9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16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17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23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24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0000FF"/>
                          </a:solidFill>
                        </a:rPr>
                        <a:t>30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31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1" name="Google Shape;2701;p62"/>
          <p:cNvGraphicFramePr/>
          <p:nvPr/>
        </p:nvGraphicFramePr>
        <p:xfrm>
          <a:off x="8236975" y="496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2202950"/>
              </a:tblGrid>
              <a:tr h="43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할 일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3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주요 업무1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회의 일정1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회의 일정2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추가 업무1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추가 업무2 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2" name="Google Shape;2702;p62"/>
          <p:cNvSpPr txBox="1"/>
          <p:nvPr/>
        </p:nvSpPr>
        <p:spPr>
          <a:xfrm>
            <a:off x="6495825" y="360139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703" name="Google Shape;2703;p62"/>
          <p:cNvSpPr txBox="1"/>
          <p:nvPr/>
        </p:nvSpPr>
        <p:spPr>
          <a:xfrm flipH="1">
            <a:off x="874077" y="48960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704" name="Google Shape;2704;p62"/>
          <p:cNvSpPr txBox="1"/>
          <p:nvPr/>
        </p:nvSpPr>
        <p:spPr>
          <a:xfrm flipH="1">
            <a:off x="8787300" y="495182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grpSp>
        <p:nvGrpSpPr>
          <p:cNvPr id="2705" name="Google Shape;2705;p62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706" name="Google Shape;2706;p62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707" name="Google Shape;2707;p62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08" name="Google Shape;2708;p6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9" name="Google Shape;2709;p62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710" name="Google Shape;2710;p6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11" name="Google Shape;2711;p62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712" name="Google Shape;2712;p62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3" name="Google Shape;2713;p62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714" name="Google Shape;2714;p62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715" name="Google Shape;2715;p62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716" name="Google Shape;2716;p62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717" name="Google Shape;2717;p62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718" name="Google Shape;2718;p62"/>
          <p:cNvSpPr/>
          <p:nvPr/>
        </p:nvSpPr>
        <p:spPr>
          <a:xfrm>
            <a:off x="2172164" y="7691341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회의2</a:t>
            </a:r>
            <a:endParaRPr b="1" sz="1200"/>
          </a:p>
        </p:txBody>
      </p:sp>
      <p:sp>
        <p:nvSpPr>
          <p:cNvPr id="2719" name="Google Shape;2719;p62"/>
          <p:cNvSpPr/>
          <p:nvPr/>
        </p:nvSpPr>
        <p:spPr>
          <a:xfrm>
            <a:off x="5047539" y="6901100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회의1</a:t>
            </a:r>
            <a:endParaRPr b="1" sz="1200"/>
          </a:p>
        </p:txBody>
      </p:sp>
      <p:sp>
        <p:nvSpPr>
          <p:cNvPr id="2720" name="Google Shape;2720;p62"/>
          <p:cNvSpPr/>
          <p:nvPr/>
        </p:nvSpPr>
        <p:spPr>
          <a:xfrm>
            <a:off x="2172164" y="7943641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추가2</a:t>
            </a:r>
            <a:endParaRPr b="1" sz="1200"/>
          </a:p>
        </p:txBody>
      </p:sp>
      <p:sp>
        <p:nvSpPr>
          <p:cNvPr id="2721" name="Google Shape;2721;p62"/>
          <p:cNvSpPr/>
          <p:nvPr/>
        </p:nvSpPr>
        <p:spPr>
          <a:xfrm>
            <a:off x="3114164" y="6901100"/>
            <a:ext cx="9420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추가1</a:t>
            </a:r>
            <a:endParaRPr b="1" sz="1200"/>
          </a:p>
        </p:txBody>
      </p:sp>
      <p:sp>
        <p:nvSpPr>
          <p:cNvPr id="2722" name="Google Shape;2722;p62"/>
          <p:cNvSpPr/>
          <p:nvPr/>
        </p:nvSpPr>
        <p:spPr>
          <a:xfrm>
            <a:off x="1214395" y="6110850"/>
            <a:ext cx="6719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주요 업무1</a:t>
            </a:r>
            <a:endParaRPr b="1" sz="1200"/>
          </a:p>
        </p:txBody>
      </p:sp>
      <p:sp>
        <p:nvSpPr>
          <p:cNvPr id="2723" name="Google Shape;2723;p62"/>
          <p:cNvSpPr/>
          <p:nvPr/>
        </p:nvSpPr>
        <p:spPr>
          <a:xfrm>
            <a:off x="1214396" y="6900045"/>
            <a:ext cx="1913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724" name="Google Shape;2724;p62"/>
          <p:cNvSpPr/>
          <p:nvPr/>
        </p:nvSpPr>
        <p:spPr>
          <a:xfrm>
            <a:off x="8292450" y="9153100"/>
            <a:ext cx="20901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일정 등록</a:t>
            </a:r>
            <a:endParaRPr b="1"/>
          </a:p>
        </p:txBody>
      </p:sp>
      <p:sp>
        <p:nvSpPr>
          <p:cNvPr id="2725" name="Google Shape;2725;p62"/>
          <p:cNvSpPr/>
          <p:nvPr/>
        </p:nvSpPr>
        <p:spPr>
          <a:xfrm>
            <a:off x="638325" y="1248750"/>
            <a:ext cx="10371900" cy="8814000"/>
          </a:xfrm>
          <a:prstGeom prst="rect">
            <a:avLst/>
          </a:prstGeom>
          <a:solidFill>
            <a:srgbClr val="597585">
              <a:alpha val="2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62"/>
          <p:cNvSpPr/>
          <p:nvPr/>
        </p:nvSpPr>
        <p:spPr>
          <a:xfrm>
            <a:off x="3213500" y="2800388"/>
            <a:ext cx="5232000" cy="4435800"/>
          </a:xfrm>
          <a:prstGeom prst="roundRect">
            <a:avLst>
              <a:gd fmla="val 8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62"/>
          <p:cNvSpPr txBox="1"/>
          <p:nvPr/>
        </p:nvSpPr>
        <p:spPr>
          <a:xfrm>
            <a:off x="3316657" y="2924511"/>
            <a:ext cx="52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일정 등록</a:t>
            </a:r>
            <a:endParaRPr b="1" sz="2000"/>
          </a:p>
        </p:txBody>
      </p:sp>
      <p:sp>
        <p:nvSpPr>
          <p:cNvPr id="2728" name="Google Shape;2728;p62"/>
          <p:cNvSpPr/>
          <p:nvPr/>
        </p:nvSpPr>
        <p:spPr>
          <a:xfrm>
            <a:off x="5271650" y="6591050"/>
            <a:ext cx="11157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9" name="Google Shape;2729;p62"/>
          <p:cNvSpPr txBox="1"/>
          <p:nvPr/>
        </p:nvSpPr>
        <p:spPr>
          <a:xfrm>
            <a:off x="7957082" y="2908118"/>
            <a:ext cx="31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Ⅹ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2730" name="Google Shape;2730;p62"/>
          <p:cNvSpPr/>
          <p:nvPr/>
        </p:nvSpPr>
        <p:spPr>
          <a:xfrm>
            <a:off x="3437875" y="3448763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9E9E9E"/>
                </a:solidFill>
              </a:rPr>
              <a:t>제목을 입력하세요.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731" name="Google Shape;2731;p62"/>
          <p:cNvSpPr/>
          <p:nvPr/>
        </p:nvSpPr>
        <p:spPr>
          <a:xfrm>
            <a:off x="3437875" y="3448763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2732" name="Google Shape;2732;p62"/>
          <p:cNvSpPr/>
          <p:nvPr/>
        </p:nvSpPr>
        <p:spPr>
          <a:xfrm>
            <a:off x="3437875" y="398845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분류</a:t>
            </a:r>
            <a:endParaRPr/>
          </a:p>
        </p:txBody>
      </p:sp>
      <p:sp>
        <p:nvSpPr>
          <p:cNvPr id="2733" name="Google Shape;2733;p62"/>
          <p:cNvSpPr/>
          <p:nvPr/>
        </p:nvSpPr>
        <p:spPr>
          <a:xfrm>
            <a:off x="5033800" y="4115859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62"/>
          <p:cNvSpPr/>
          <p:nvPr/>
        </p:nvSpPr>
        <p:spPr>
          <a:xfrm>
            <a:off x="6024400" y="4126954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62"/>
          <p:cNvSpPr txBox="1"/>
          <p:nvPr/>
        </p:nvSpPr>
        <p:spPr>
          <a:xfrm>
            <a:off x="5217489" y="399172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회의</a:t>
            </a:r>
            <a:endParaRPr/>
          </a:p>
        </p:txBody>
      </p:sp>
      <p:sp>
        <p:nvSpPr>
          <p:cNvPr id="2736" name="Google Shape;2736;p62"/>
          <p:cNvSpPr/>
          <p:nvPr/>
        </p:nvSpPr>
        <p:spPr>
          <a:xfrm>
            <a:off x="3437875" y="4530375"/>
            <a:ext cx="3548100" cy="400200"/>
          </a:xfrm>
          <a:prstGeom prst="roundRect">
            <a:avLst>
              <a:gd fmla="val 1235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B7B7B7"/>
                </a:solidFill>
              </a:rPr>
              <a:t>                              2022-12-11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737" name="Google Shape;2737;p62"/>
          <p:cNvSpPr txBox="1"/>
          <p:nvPr/>
        </p:nvSpPr>
        <p:spPr>
          <a:xfrm>
            <a:off x="6215374" y="3985200"/>
            <a:ext cx="1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 업무</a:t>
            </a:r>
            <a:endParaRPr/>
          </a:p>
        </p:txBody>
      </p:sp>
      <p:sp>
        <p:nvSpPr>
          <p:cNvPr id="2738" name="Google Shape;2738;p62"/>
          <p:cNvSpPr/>
          <p:nvPr/>
        </p:nvSpPr>
        <p:spPr>
          <a:xfrm>
            <a:off x="3437875" y="4522891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</a:t>
            </a:r>
            <a:endParaRPr/>
          </a:p>
        </p:txBody>
      </p:sp>
      <p:pic>
        <p:nvPicPr>
          <p:cNvPr id="2739" name="Google Shape;2739;p62"/>
          <p:cNvPicPr preferRelativeResize="0"/>
          <p:nvPr/>
        </p:nvPicPr>
        <p:blipFill rotWithShape="1">
          <a:blip r:embed="rId5">
            <a:alphaModFix/>
          </a:blip>
          <a:srcRect b="0" l="0" r="39813" t="0"/>
          <a:stretch/>
        </p:blipFill>
        <p:spPr>
          <a:xfrm>
            <a:off x="4880300" y="4927424"/>
            <a:ext cx="2104725" cy="145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0" name="Google Shape;2740;p62"/>
          <p:cNvSpPr txBox="1"/>
          <p:nvPr/>
        </p:nvSpPr>
        <p:spPr>
          <a:xfrm>
            <a:off x="3137300" y="341378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741" name="Google Shape;2741;p62"/>
          <p:cNvSpPr txBox="1"/>
          <p:nvPr/>
        </p:nvSpPr>
        <p:spPr>
          <a:xfrm flipH="1">
            <a:off x="3127802" y="397819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742" name="Google Shape;2742;p62"/>
          <p:cNvSpPr txBox="1"/>
          <p:nvPr/>
        </p:nvSpPr>
        <p:spPr>
          <a:xfrm flipH="1">
            <a:off x="3137300" y="452375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743" name="Google Shape;2743;p62"/>
          <p:cNvSpPr txBox="1"/>
          <p:nvPr/>
        </p:nvSpPr>
        <p:spPr>
          <a:xfrm flipH="1">
            <a:off x="4923100" y="658155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6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9" name="Google Shape;2749;p6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(게시판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0" name="Google Shape;2750;p6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라운지 (게시판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작성하기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작성하기 버튼을 클릭하면, 새로운 게시글을 작성할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작성된 게시글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이전에 작성된 게시글들을 볼 수 있으며, 간략하게 제목, 팀원명, 작성일시를 확인할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게시글을 클릭하면 회의록의 상세내용을 볼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페이징 처리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개수만 한 페이지에 보여주고, 나머지는 페이징 처리를 통해 다음 페이지에서 보여준다.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751" name="Google Shape;2751;p6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2" name="Google Shape;2752;p63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63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63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755" name="Google Shape;2755;p63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63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757" name="Google Shape;2757;p63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758" name="Google Shape;2758;p63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2759" name="Google Shape;2759;p63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60" name="Google Shape;2760;p63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761" name="Google Shape;2761;p63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762" name="Google Shape;2762;p63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763" name="Google Shape;2763;p63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764" name="Google Shape;2764;p63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765" name="Google Shape;2765;p63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2766" name="Google Shape;2766;p63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7" name="Google Shape;2767;p63"/>
          <p:cNvSpPr txBox="1"/>
          <p:nvPr/>
        </p:nvSpPr>
        <p:spPr>
          <a:xfrm>
            <a:off x="1228804" y="5194423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게시판</a:t>
            </a:r>
            <a:r>
              <a:rPr b="1" lang="ko">
                <a:solidFill>
                  <a:schemeClr val="dk1"/>
                </a:solidFill>
              </a:rPr>
              <a:t>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768" name="Google Shape;2768;p63"/>
          <p:cNvCxnSpPr/>
          <p:nvPr/>
        </p:nvCxnSpPr>
        <p:spPr>
          <a:xfrm>
            <a:off x="1214325" y="5693315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9" name="Google Shape;2769;p63"/>
          <p:cNvSpPr txBox="1"/>
          <p:nvPr/>
        </p:nvSpPr>
        <p:spPr>
          <a:xfrm>
            <a:off x="1228804" y="5804022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게시판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770" name="Google Shape;2770;p63"/>
          <p:cNvCxnSpPr/>
          <p:nvPr/>
        </p:nvCxnSpPr>
        <p:spPr>
          <a:xfrm>
            <a:off x="1214325" y="6302914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1" name="Google Shape;2771;p63"/>
          <p:cNvSpPr txBox="1"/>
          <p:nvPr/>
        </p:nvSpPr>
        <p:spPr>
          <a:xfrm>
            <a:off x="1228804" y="6413621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게시판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772" name="Google Shape;2772;p63"/>
          <p:cNvCxnSpPr/>
          <p:nvPr/>
        </p:nvCxnSpPr>
        <p:spPr>
          <a:xfrm>
            <a:off x="1214325" y="6912513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3" name="Google Shape;2773;p63"/>
          <p:cNvSpPr txBox="1"/>
          <p:nvPr/>
        </p:nvSpPr>
        <p:spPr>
          <a:xfrm>
            <a:off x="1228804" y="7023220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게시판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774" name="Google Shape;2774;p63"/>
          <p:cNvCxnSpPr/>
          <p:nvPr/>
        </p:nvCxnSpPr>
        <p:spPr>
          <a:xfrm>
            <a:off x="1214325" y="7522112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5" name="Google Shape;2775;p63"/>
          <p:cNvSpPr txBox="1"/>
          <p:nvPr/>
        </p:nvSpPr>
        <p:spPr>
          <a:xfrm>
            <a:off x="1242750" y="7632819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게시판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776" name="Google Shape;2776;p63"/>
          <p:cNvCxnSpPr/>
          <p:nvPr/>
        </p:nvCxnSpPr>
        <p:spPr>
          <a:xfrm>
            <a:off x="1228271" y="8131711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7" name="Google Shape;2777;p63"/>
          <p:cNvSpPr txBox="1"/>
          <p:nvPr/>
        </p:nvSpPr>
        <p:spPr>
          <a:xfrm>
            <a:off x="1242750" y="8242418"/>
            <a:ext cx="9146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게시판 제목 						</a:t>
            </a:r>
            <a:r>
              <a:rPr lang="ko" sz="1200">
                <a:solidFill>
                  <a:schemeClr val="dk1"/>
                </a:solidFill>
              </a:rPr>
              <a:t>팀원4 								 2022-12-01</a:t>
            </a:r>
            <a:endParaRPr sz="1200"/>
          </a:p>
        </p:txBody>
      </p:sp>
      <p:cxnSp>
        <p:nvCxnSpPr>
          <p:cNvPr id="2778" name="Google Shape;2778;p63"/>
          <p:cNvCxnSpPr/>
          <p:nvPr/>
        </p:nvCxnSpPr>
        <p:spPr>
          <a:xfrm>
            <a:off x="1228271" y="874131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9" name="Google Shape;2779;p63"/>
          <p:cNvSpPr/>
          <p:nvPr/>
        </p:nvSpPr>
        <p:spPr>
          <a:xfrm>
            <a:off x="9211122" y="4531617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80" name="Google Shape;2780;p63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2781" name="Google Shape;2781;p63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2782" name="Google Shape;2782;p63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2783" name="Google Shape;2783;p63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2784" name="Google Shape;2784;p63"/>
          <p:cNvSpPr txBox="1"/>
          <p:nvPr/>
        </p:nvSpPr>
        <p:spPr>
          <a:xfrm>
            <a:off x="5042944" y="8781875"/>
            <a:ext cx="15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| 2 | 3  &gt;</a:t>
            </a:r>
            <a:endParaRPr sz="1200"/>
          </a:p>
        </p:txBody>
      </p:sp>
      <p:sp>
        <p:nvSpPr>
          <p:cNvPr id="2785" name="Google Shape;2785;p63"/>
          <p:cNvSpPr txBox="1"/>
          <p:nvPr/>
        </p:nvSpPr>
        <p:spPr>
          <a:xfrm>
            <a:off x="8901075" y="4328700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2786" name="Google Shape;2786;p63"/>
          <p:cNvSpPr txBox="1"/>
          <p:nvPr/>
        </p:nvSpPr>
        <p:spPr>
          <a:xfrm>
            <a:off x="989650" y="5039425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2787" name="Google Shape;2787;p63"/>
          <p:cNvSpPr txBox="1"/>
          <p:nvPr/>
        </p:nvSpPr>
        <p:spPr>
          <a:xfrm>
            <a:off x="6177275" y="8739474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 </a:t>
            </a:r>
            <a:endParaRPr b="1" sz="1500">
              <a:solidFill>
                <a:schemeClr val="dk1"/>
              </a:solidFill>
            </a:endParaRPr>
          </a:p>
        </p:txBody>
      </p:sp>
      <p:grpSp>
        <p:nvGrpSpPr>
          <p:cNvPr id="2788" name="Google Shape;2788;p63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789" name="Google Shape;2789;p63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790" name="Google Shape;2790;p63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91" name="Google Shape;2791;p6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2" name="Google Shape;2792;p63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793" name="Google Shape;2793;p6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4" name="Google Shape;2794;p63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795" name="Google Shape;2795;p63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6" name="Google Shape;2796;p63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797" name="Google Shape;2797;p63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798" name="Google Shape;2798;p63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799" name="Google Shape;2799;p63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800" name="Google Shape;2800;p63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6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6" name="Google Shape;2806;p6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(투표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7" name="Google Shape;2807;p6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(투표 메인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투표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진행중인 프로젝트 시작일 ~ 종료일, 전체 진척도를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투표 만들기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작성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투표 게시글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이전에 작성된 투표글들을 볼 수 있으며,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간략하게 제목, 팀원명, 투표기간을 확인할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게시글을 클릭하면 투표글의 상세내용을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투표 상태창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투표글의 현재 상태를 나타낸다.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진행중인 투표는 “ 투표 진행중”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마감된 투표는 “ 투표 완료 “ 상태이다.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페이지 번호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 목록이 페이징처리되어있으며 원하는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808" name="Google Shape;2808;p6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9" name="Google Shape;2809;p64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64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64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812" name="Google Shape;2812;p64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64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814" name="Google Shape;2814;p64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815" name="Google Shape;2815;p64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2816" name="Google Shape;2816;p64"/>
          <p:cNvCxnSpPr/>
          <p:nvPr/>
        </p:nvCxnSpPr>
        <p:spPr>
          <a:xfrm>
            <a:off x="1214325" y="4357025"/>
            <a:ext cx="91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17" name="Google Shape;2817;p64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818" name="Google Shape;2818;p64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819" name="Google Shape;2819;p64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820" name="Google Shape;2820;p64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821" name="Google Shape;2821;p64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822" name="Google Shape;2822;p64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2823" name="Google Shape;2823;p64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4" name="Google Shape;2824;p64"/>
          <p:cNvSpPr txBox="1"/>
          <p:nvPr/>
        </p:nvSpPr>
        <p:spPr>
          <a:xfrm>
            <a:off x="5042944" y="8781875"/>
            <a:ext cx="15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&gt;</a:t>
            </a:r>
            <a:endParaRPr sz="1200"/>
          </a:p>
        </p:txBody>
      </p:sp>
      <p:cxnSp>
        <p:nvCxnSpPr>
          <p:cNvPr id="2825" name="Google Shape;2825;p64"/>
          <p:cNvCxnSpPr/>
          <p:nvPr/>
        </p:nvCxnSpPr>
        <p:spPr>
          <a:xfrm>
            <a:off x="1214325" y="5693315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6" name="Google Shape;2826;p64"/>
          <p:cNvCxnSpPr/>
          <p:nvPr/>
        </p:nvCxnSpPr>
        <p:spPr>
          <a:xfrm>
            <a:off x="1214325" y="6302914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7" name="Google Shape;2827;p64"/>
          <p:cNvCxnSpPr/>
          <p:nvPr/>
        </p:nvCxnSpPr>
        <p:spPr>
          <a:xfrm>
            <a:off x="1214325" y="6912513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8" name="Google Shape;2828;p64"/>
          <p:cNvCxnSpPr/>
          <p:nvPr/>
        </p:nvCxnSpPr>
        <p:spPr>
          <a:xfrm>
            <a:off x="1214325" y="7522112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9" name="Google Shape;2829;p64"/>
          <p:cNvCxnSpPr/>
          <p:nvPr/>
        </p:nvCxnSpPr>
        <p:spPr>
          <a:xfrm>
            <a:off x="1228271" y="8131711"/>
            <a:ext cx="914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64"/>
          <p:cNvCxnSpPr/>
          <p:nvPr/>
        </p:nvCxnSpPr>
        <p:spPr>
          <a:xfrm>
            <a:off x="1228271" y="874131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1" name="Google Shape;2831;p64"/>
          <p:cNvSpPr/>
          <p:nvPr/>
        </p:nvSpPr>
        <p:spPr>
          <a:xfrm>
            <a:off x="9143922" y="4531604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투표 만들기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2" name="Google Shape;2832;p64"/>
          <p:cNvSpPr/>
          <p:nvPr/>
        </p:nvSpPr>
        <p:spPr>
          <a:xfrm>
            <a:off x="9143925" y="5817538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완료</a:t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3" name="Google Shape;2833;p64"/>
          <p:cNvSpPr/>
          <p:nvPr/>
        </p:nvSpPr>
        <p:spPr>
          <a:xfrm>
            <a:off x="9143925" y="6438388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완료</a:t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4" name="Google Shape;2834;p64"/>
          <p:cNvSpPr/>
          <p:nvPr/>
        </p:nvSpPr>
        <p:spPr>
          <a:xfrm>
            <a:off x="9143925" y="7042350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완료</a:t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5" name="Google Shape;2835;p64"/>
          <p:cNvSpPr/>
          <p:nvPr/>
        </p:nvSpPr>
        <p:spPr>
          <a:xfrm>
            <a:off x="9143925" y="7663200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완료</a:t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6" name="Google Shape;2836;p64"/>
          <p:cNvSpPr/>
          <p:nvPr/>
        </p:nvSpPr>
        <p:spPr>
          <a:xfrm>
            <a:off x="9143925" y="8270025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완료</a:t>
            </a:r>
            <a:endParaRPr sz="12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7" name="Google Shape;2837;p64"/>
          <p:cNvSpPr/>
          <p:nvPr/>
        </p:nvSpPr>
        <p:spPr>
          <a:xfrm>
            <a:off x="9143925" y="5215075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8DF1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진행중</a:t>
            </a:r>
            <a:endParaRPr sz="120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8" name="Google Shape;2838;p64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2839" name="Google Shape;2839;p64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2840" name="Google Shape;2840;p64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2841" name="Google Shape;2841;p64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2842" name="Google Shape;2842;p64"/>
          <p:cNvSpPr txBox="1"/>
          <p:nvPr/>
        </p:nvSpPr>
        <p:spPr>
          <a:xfrm>
            <a:off x="951500" y="5038354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843" name="Google Shape;2843;p64"/>
          <p:cNvSpPr txBox="1"/>
          <p:nvPr/>
        </p:nvSpPr>
        <p:spPr>
          <a:xfrm>
            <a:off x="4724800" y="4291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844" name="Google Shape;2844;p64"/>
          <p:cNvSpPr txBox="1"/>
          <p:nvPr/>
        </p:nvSpPr>
        <p:spPr>
          <a:xfrm>
            <a:off x="8908400" y="4278266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845" name="Google Shape;2845;p64"/>
          <p:cNvSpPr txBox="1"/>
          <p:nvPr/>
        </p:nvSpPr>
        <p:spPr>
          <a:xfrm>
            <a:off x="8904368" y="49382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846" name="Google Shape;2846;p64"/>
          <p:cNvSpPr txBox="1"/>
          <p:nvPr/>
        </p:nvSpPr>
        <p:spPr>
          <a:xfrm>
            <a:off x="5358225" y="865167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847" name="Google Shape;2847;p64"/>
          <p:cNvSpPr txBox="1"/>
          <p:nvPr/>
        </p:nvSpPr>
        <p:spPr>
          <a:xfrm>
            <a:off x="1228804" y="5194423"/>
            <a:ext cx="91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</a:t>
            </a:r>
            <a:r>
              <a:rPr b="1" lang="ko">
                <a:solidFill>
                  <a:schemeClr val="dk1"/>
                </a:solidFill>
              </a:rPr>
              <a:t> 제목 		 				 </a:t>
            </a:r>
            <a:r>
              <a:rPr lang="ko" sz="1200">
                <a:solidFill>
                  <a:schemeClr val="dk1"/>
                </a:solidFill>
              </a:rPr>
              <a:t>팀원4 			 	           2022-11-29 ~ 2022-12-08</a:t>
            </a:r>
            <a:endParaRPr sz="1200"/>
          </a:p>
        </p:txBody>
      </p:sp>
      <p:sp>
        <p:nvSpPr>
          <p:cNvPr id="2848" name="Google Shape;2848;p64"/>
          <p:cNvSpPr txBox="1"/>
          <p:nvPr/>
        </p:nvSpPr>
        <p:spPr>
          <a:xfrm>
            <a:off x="1228804" y="5804023"/>
            <a:ext cx="91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 		 				 </a:t>
            </a:r>
            <a:r>
              <a:rPr lang="ko" sz="1200">
                <a:solidFill>
                  <a:schemeClr val="dk1"/>
                </a:solidFill>
              </a:rPr>
              <a:t>팀원1 			 		</a:t>
            </a:r>
            <a:r>
              <a:rPr lang="ko" sz="1200">
                <a:solidFill>
                  <a:schemeClr val="dk1"/>
                </a:solidFill>
              </a:rPr>
              <a:t>2022-11-27 ~ 2022-12-01</a:t>
            </a:r>
            <a:endParaRPr sz="1200"/>
          </a:p>
        </p:txBody>
      </p:sp>
      <p:sp>
        <p:nvSpPr>
          <p:cNvPr id="2849" name="Google Shape;2849;p64"/>
          <p:cNvSpPr txBox="1"/>
          <p:nvPr/>
        </p:nvSpPr>
        <p:spPr>
          <a:xfrm>
            <a:off x="1228804" y="6413623"/>
            <a:ext cx="91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 		 				 </a:t>
            </a:r>
            <a:r>
              <a:rPr lang="ko" sz="1200">
                <a:solidFill>
                  <a:schemeClr val="dk1"/>
                </a:solidFill>
              </a:rPr>
              <a:t>팀원3 			 		</a:t>
            </a:r>
            <a:r>
              <a:rPr lang="ko" sz="1200">
                <a:solidFill>
                  <a:schemeClr val="dk1"/>
                </a:solidFill>
              </a:rPr>
              <a:t>2022-11-27 ~ 2022-11-29</a:t>
            </a:r>
            <a:endParaRPr sz="1200"/>
          </a:p>
        </p:txBody>
      </p:sp>
      <p:sp>
        <p:nvSpPr>
          <p:cNvPr id="2850" name="Google Shape;2850;p64"/>
          <p:cNvSpPr txBox="1"/>
          <p:nvPr/>
        </p:nvSpPr>
        <p:spPr>
          <a:xfrm>
            <a:off x="1228804" y="7023223"/>
            <a:ext cx="91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 		 				 </a:t>
            </a:r>
            <a:r>
              <a:rPr lang="ko" sz="1200">
                <a:solidFill>
                  <a:schemeClr val="dk1"/>
                </a:solidFill>
              </a:rPr>
              <a:t>팀원1 			 		</a:t>
            </a:r>
            <a:r>
              <a:rPr lang="ko" sz="1200">
                <a:solidFill>
                  <a:schemeClr val="dk1"/>
                </a:solidFill>
              </a:rPr>
              <a:t>2022-11-22 ~ 2022-11-29</a:t>
            </a:r>
            <a:endParaRPr sz="1200"/>
          </a:p>
        </p:txBody>
      </p:sp>
      <p:sp>
        <p:nvSpPr>
          <p:cNvPr id="2851" name="Google Shape;2851;p64"/>
          <p:cNvSpPr txBox="1"/>
          <p:nvPr/>
        </p:nvSpPr>
        <p:spPr>
          <a:xfrm>
            <a:off x="1228804" y="7632823"/>
            <a:ext cx="91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 		 				 </a:t>
            </a:r>
            <a:r>
              <a:rPr lang="ko" sz="1200">
                <a:solidFill>
                  <a:schemeClr val="dk1"/>
                </a:solidFill>
              </a:rPr>
              <a:t>팀원2 			 		</a:t>
            </a:r>
            <a:r>
              <a:rPr lang="ko" sz="1200">
                <a:solidFill>
                  <a:schemeClr val="dk1"/>
                </a:solidFill>
              </a:rPr>
              <a:t>2022-11-25 ~ 2022-11-28</a:t>
            </a:r>
            <a:endParaRPr sz="1200"/>
          </a:p>
        </p:txBody>
      </p:sp>
      <p:sp>
        <p:nvSpPr>
          <p:cNvPr id="2852" name="Google Shape;2852;p64"/>
          <p:cNvSpPr txBox="1"/>
          <p:nvPr/>
        </p:nvSpPr>
        <p:spPr>
          <a:xfrm>
            <a:off x="1228804" y="8242423"/>
            <a:ext cx="91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 		 				 </a:t>
            </a:r>
            <a:r>
              <a:rPr lang="ko" sz="1200">
                <a:solidFill>
                  <a:schemeClr val="dk1"/>
                </a:solidFill>
              </a:rPr>
              <a:t>팀원5			 		 	</a:t>
            </a:r>
            <a:r>
              <a:rPr lang="ko" sz="1200">
                <a:solidFill>
                  <a:schemeClr val="dk1"/>
                </a:solidFill>
              </a:rPr>
              <a:t>2022-11-24 ~ 2022-11-25</a:t>
            </a:r>
            <a:endParaRPr sz="1200"/>
          </a:p>
        </p:txBody>
      </p:sp>
      <p:grpSp>
        <p:nvGrpSpPr>
          <p:cNvPr id="2853" name="Google Shape;2853;p64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854" name="Google Shape;2854;p64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855" name="Google Shape;2855;p64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856" name="Google Shape;2856;p6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7" name="Google Shape;2857;p64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858" name="Google Shape;2858;p6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59" name="Google Shape;2859;p64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860" name="Google Shape;2860;p64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1" name="Google Shape;2861;p64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862" name="Google Shape;2862;p64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863" name="Google Shape;2863;p64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864" name="Google Shape;2864;p64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865" name="Google Shape;2865;p64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6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1" name="Google Shape;2871;p6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(진행 중 투표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상세보기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2" name="Google Shape;2872;p6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라운지 (진행 중 투표 상세보기 화면)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투표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라운지 내의 투표 목록으로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투표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제목을 확인할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투표 상태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진행중인 투표는 “투표 진행중” 상태를 확인할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투표 등록일자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작성자가 투표를 게시한 날짜를 확인할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투표 마감일자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작성자가 지정한 투표 마감일자를 확인할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투표 선택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진행중인 투표의 선택지를 선택할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투표하기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투표를 선택하고 투표하기 클릭시 투표처리 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선택한 투표가 포함된 투표결과를 볼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결과보기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진행중인 상태에서 현재 결과를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투표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투표를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  투표 종료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투표를 종료할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873" name="Google Shape;2873;p6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4" name="Google Shape;2874;p65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65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65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877" name="Google Shape;2877;p65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65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879" name="Google Shape;2879;p65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880" name="Google Shape;2880;p65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2881" name="Google Shape;2881;p65"/>
          <p:cNvCxnSpPr/>
          <p:nvPr/>
        </p:nvCxnSpPr>
        <p:spPr>
          <a:xfrm>
            <a:off x="1214325" y="4357025"/>
            <a:ext cx="91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82" name="Google Shape;2882;p65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883" name="Google Shape;2883;p65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884" name="Google Shape;2884;p65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885" name="Google Shape;2885;p65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886" name="Google Shape;2886;p65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887" name="Google Shape;2887;p65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2888" name="Google Shape;2888;p65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9" name="Google Shape;2889;p65"/>
          <p:cNvSpPr txBox="1"/>
          <p:nvPr/>
        </p:nvSpPr>
        <p:spPr>
          <a:xfrm>
            <a:off x="1228804" y="5114056"/>
            <a:ext cx="91461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팀원1     2022-12-08 ~ 2022-12-10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890" name="Google Shape;2890;p65"/>
          <p:cNvCxnSpPr/>
          <p:nvPr/>
        </p:nvCxnSpPr>
        <p:spPr>
          <a:xfrm>
            <a:off x="1228271" y="782691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1" name="Google Shape;2891;p65"/>
          <p:cNvSpPr/>
          <p:nvPr/>
        </p:nvSpPr>
        <p:spPr>
          <a:xfrm>
            <a:off x="9143925" y="5215075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8DF1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</a:t>
            </a:r>
            <a:r>
              <a:rPr lang="ko" sz="120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</a:t>
            </a:r>
            <a:endParaRPr sz="120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2" name="Google Shape;2892;p65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2893" name="Google Shape;2893;p65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2894" name="Google Shape;2894;p65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2895" name="Google Shape;2895;p65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graphicFrame>
        <p:nvGraphicFramePr>
          <p:cNvPr id="2896" name="Google Shape;2896;p65"/>
          <p:cNvGraphicFramePr/>
          <p:nvPr/>
        </p:nvGraphicFramePr>
        <p:xfrm>
          <a:off x="1364600" y="5977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1402675"/>
                <a:gridCol w="7529250"/>
              </a:tblGrid>
              <a:tr h="55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ㅁ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선택지1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ㅁ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선택지2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ㅁ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선택지3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pSp>
        <p:nvGrpSpPr>
          <p:cNvPr id="2897" name="Google Shape;2897;p65"/>
          <p:cNvGrpSpPr/>
          <p:nvPr/>
        </p:nvGrpSpPr>
        <p:grpSpPr>
          <a:xfrm>
            <a:off x="4590575" y="8071354"/>
            <a:ext cx="2473100" cy="369300"/>
            <a:chOff x="4212547" y="8071354"/>
            <a:chExt cx="2473100" cy="369300"/>
          </a:xfrm>
        </p:grpSpPr>
        <p:sp>
          <p:nvSpPr>
            <p:cNvPr id="2898" name="Google Shape;2898;p65"/>
            <p:cNvSpPr/>
            <p:nvPr/>
          </p:nvSpPr>
          <p:spPr>
            <a:xfrm>
              <a:off x="4212547" y="8071354"/>
              <a:ext cx="1152600" cy="369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투표하기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5533047" y="8071354"/>
              <a:ext cx="1152600" cy="369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결과보기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00" name="Google Shape;2900;p65"/>
          <p:cNvSpPr txBox="1"/>
          <p:nvPr/>
        </p:nvSpPr>
        <p:spPr>
          <a:xfrm>
            <a:off x="1364600" y="232435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65"/>
          <p:cNvSpPr txBox="1"/>
          <p:nvPr/>
        </p:nvSpPr>
        <p:spPr>
          <a:xfrm>
            <a:off x="4623525" y="4328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902" name="Google Shape;2902;p65"/>
          <p:cNvSpPr txBox="1"/>
          <p:nvPr/>
        </p:nvSpPr>
        <p:spPr>
          <a:xfrm>
            <a:off x="966350" y="50792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903" name="Google Shape;2903;p65"/>
          <p:cNvSpPr txBox="1"/>
          <p:nvPr/>
        </p:nvSpPr>
        <p:spPr>
          <a:xfrm>
            <a:off x="8787225" y="5176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904" name="Google Shape;2904;p65"/>
          <p:cNvSpPr txBox="1"/>
          <p:nvPr/>
        </p:nvSpPr>
        <p:spPr>
          <a:xfrm>
            <a:off x="1640800" y="58355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2905" name="Google Shape;2905;p65"/>
          <p:cNvSpPr/>
          <p:nvPr/>
        </p:nvSpPr>
        <p:spPr>
          <a:xfrm>
            <a:off x="7863300" y="8042628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투표 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6" name="Google Shape;2906;p65"/>
          <p:cNvSpPr txBox="1"/>
          <p:nvPr/>
        </p:nvSpPr>
        <p:spPr>
          <a:xfrm>
            <a:off x="4291050" y="78167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2907" name="Google Shape;2907;p65"/>
          <p:cNvSpPr txBox="1"/>
          <p:nvPr/>
        </p:nvSpPr>
        <p:spPr>
          <a:xfrm>
            <a:off x="5641398" y="78167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  <p:sp>
        <p:nvSpPr>
          <p:cNvPr id="2908" name="Google Shape;2908;p65"/>
          <p:cNvSpPr txBox="1"/>
          <p:nvPr/>
        </p:nvSpPr>
        <p:spPr>
          <a:xfrm>
            <a:off x="1665793" y="5280541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909" name="Google Shape;2909;p65"/>
          <p:cNvSpPr txBox="1"/>
          <p:nvPr/>
        </p:nvSpPr>
        <p:spPr>
          <a:xfrm>
            <a:off x="2670036" y="5280541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2910" name="Google Shape;2910;p65"/>
          <p:cNvSpPr txBox="1"/>
          <p:nvPr/>
        </p:nvSpPr>
        <p:spPr>
          <a:xfrm>
            <a:off x="7594023" y="78167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endParaRPr/>
          </a:p>
        </p:txBody>
      </p:sp>
      <p:sp>
        <p:nvSpPr>
          <p:cNvPr id="2911" name="Google Shape;2911;p65"/>
          <p:cNvSpPr txBox="1"/>
          <p:nvPr/>
        </p:nvSpPr>
        <p:spPr>
          <a:xfrm>
            <a:off x="8889423" y="78167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</a:t>
            </a:r>
            <a:endParaRPr/>
          </a:p>
        </p:txBody>
      </p:sp>
      <p:grpSp>
        <p:nvGrpSpPr>
          <p:cNvPr id="2912" name="Google Shape;2912;p65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913" name="Google Shape;2913;p65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914" name="Google Shape;2914;p65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915" name="Google Shape;2915;p6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16" name="Google Shape;2916;p65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917" name="Google Shape;2917;p6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18" name="Google Shape;2918;p65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919" name="Google Shape;2919;p65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0" name="Google Shape;2920;p65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921" name="Google Shape;2921;p65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922" name="Google Shape;2922;p65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923" name="Google Shape;2923;p65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2925" name="Google Shape;2925;p65"/>
          <p:cNvSpPr/>
          <p:nvPr/>
        </p:nvSpPr>
        <p:spPr>
          <a:xfrm>
            <a:off x="9143925" y="80396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투표 종료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6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1" name="Google Shape;2931;p6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투표 상세보기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2" name="Google Shape;2932;p6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(투표 상세보기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진행중인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진행중인 프로젝트 시작일 ~ 종료일, 전체 진척도를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②라운지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라운지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투표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라운지 내의 투표 게시판으로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투표 결과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결과를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933" name="Google Shape;2933;p6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4" name="Google Shape;2934;p66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66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66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937" name="Google Shape;2937;p66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66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939" name="Google Shape;2939;p66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940" name="Google Shape;2940;p66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2941" name="Google Shape;2941;p66"/>
          <p:cNvCxnSpPr/>
          <p:nvPr/>
        </p:nvCxnSpPr>
        <p:spPr>
          <a:xfrm>
            <a:off x="1214325" y="4357025"/>
            <a:ext cx="91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42" name="Google Shape;2942;p66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943" name="Google Shape;2943;p66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944" name="Google Shape;2944;p66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945" name="Google Shape;2945;p66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946" name="Google Shape;2946;p66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947" name="Google Shape;2947;p66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graphicFrame>
        <p:nvGraphicFramePr>
          <p:cNvPr id="2948" name="Google Shape;2948;p66"/>
          <p:cNvGraphicFramePr/>
          <p:nvPr/>
        </p:nvGraphicFramePr>
        <p:xfrm>
          <a:off x="1364258" y="5980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{0711696F-C16D-45EA-ADA7-BEDCFA351241}</a:tableStyleId>
              </a:tblPr>
              <a:tblGrid>
                <a:gridCol w="1402675"/>
                <a:gridCol w="7529250"/>
              </a:tblGrid>
              <a:tr h="55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선택지1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■■■■■■■■■■■■■■■ 25% (1표)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선택지2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■■■■■■■■■■■■■■■■■■■■■■■■■■■■■■■■ 50% (2표)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5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선택지3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■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■■■■■■■■■■■■■■ 25% (1표)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949" name="Google Shape;2949;p66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0" name="Google Shape;2950;p66"/>
          <p:cNvSpPr txBox="1"/>
          <p:nvPr/>
        </p:nvSpPr>
        <p:spPr>
          <a:xfrm>
            <a:off x="1228804" y="5114056"/>
            <a:ext cx="91461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투표 제목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팀원2     2022-12-07 ~ 2022-12-08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951" name="Google Shape;2951;p66"/>
          <p:cNvCxnSpPr/>
          <p:nvPr/>
        </p:nvCxnSpPr>
        <p:spPr>
          <a:xfrm>
            <a:off x="1228271" y="782691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2" name="Google Shape;2952;p66"/>
          <p:cNvSpPr/>
          <p:nvPr/>
        </p:nvSpPr>
        <p:spPr>
          <a:xfrm>
            <a:off x="9143925" y="5215075"/>
            <a:ext cx="1152600" cy="338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74E1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투표 완료</a:t>
            </a:r>
            <a:endParaRPr sz="1200">
              <a:solidFill>
                <a:srgbClr val="274E1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53" name="Google Shape;2953;p66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2954" name="Google Shape;2954;p66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2955" name="Google Shape;2955;p66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2956" name="Google Shape;2956;p66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2957" name="Google Shape;2957;p66"/>
          <p:cNvSpPr txBox="1"/>
          <p:nvPr/>
        </p:nvSpPr>
        <p:spPr>
          <a:xfrm>
            <a:off x="8190500" y="3645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2958" name="Google Shape;2958;p66"/>
          <p:cNvSpPr txBox="1"/>
          <p:nvPr/>
        </p:nvSpPr>
        <p:spPr>
          <a:xfrm>
            <a:off x="3429400" y="23104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2959" name="Google Shape;2959;p66"/>
          <p:cNvSpPr txBox="1"/>
          <p:nvPr/>
        </p:nvSpPr>
        <p:spPr>
          <a:xfrm>
            <a:off x="4623525" y="4328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2960" name="Google Shape;2960;p66"/>
          <p:cNvSpPr txBox="1"/>
          <p:nvPr/>
        </p:nvSpPr>
        <p:spPr>
          <a:xfrm>
            <a:off x="1007900" y="597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2961" name="Google Shape;2961;p66"/>
          <p:cNvSpPr/>
          <p:nvPr/>
        </p:nvSpPr>
        <p:spPr>
          <a:xfrm>
            <a:off x="2859875" y="6123975"/>
            <a:ext cx="1619100" cy="279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66"/>
          <p:cNvSpPr/>
          <p:nvPr/>
        </p:nvSpPr>
        <p:spPr>
          <a:xfrm>
            <a:off x="2859875" y="7237100"/>
            <a:ext cx="1619100" cy="279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66"/>
          <p:cNvSpPr/>
          <p:nvPr/>
        </p:nvSpPr>
        <p:spPr>
          <a:xfrm>
            <a:off x="2859875" y="6680550"/>
            <a:ext cx="3462000" cy="279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4" name="Google Shape;2964;p66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2965" name="Google Shape;2965;p66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2966" name="Google Shape;2966;p66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967" name="Google Shape;2967;p6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8" name="Google Shape;2968;p66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2969" name="Google Shape;2969;p6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70" name="Google Shape;2970;p66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2971" name="Google Shape;2971;p66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2" name="Google Shape;2972;p66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2973" name="Google Shape;2973;p66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2974" name="Google Shape;2974;p66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2975" name="Google Shape;2975;p66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2976" name="Google Shape;2976;p66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67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2" name="Google Shape;2982;p6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투표 만들기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3" name="Google Shape;2983;p6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(투표 만들기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진행중인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진행중인 프로젝트 시작일 ~ 종료일, 전체 진척도를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라운지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라운지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투표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라운지 내의 투표 게시판으로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투표 제목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제목을 입력할 수 있습니다.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투표 마감일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마감일을 선택할 수 있습니다.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복수 선택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중복 투표가 가능한지 선택할 수 있습니다.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가능은 중복 투표 가능, 불가능은 중복 투표 불가능이다.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선택지1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선택지1을 입력할 수 있습니다.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투표 만들기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투표 글을 만들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입력 항목을 입력하지 않으면 비활성화 상태이다.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선택지 추가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선택지를 추가할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 선택지 삭제 버튼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선택지를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984" name="Google Shape;2984;p6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5" name="Google Shape;2985;p67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67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67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988" name="Google Shape;2988;p67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67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2990" name="Google Shape;2990;p67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2991" name="Google Shape;2991;p67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2992" name="Google Shape;2992;p67"/>
          <p:cNvCxnSpPr/>
          <p:nvPr/>
        </p:nvCxnSpPr>
        <p:spPr>
          <a:xfrm>
            <a:off x="1214325" y="4357025"/>
            <a:ext cx="91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3" name="Google Shape;2993;p67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2994" name="Google Shape;2994;p67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2995" name="Google Shape;2995;p67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2996" name="Google Shape;2996;p67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2997" name="Google Shape;2997;p67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2998" name="Google Shape;2998;p67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2999" name="Google Shape;2999;p67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0" name="Google Shape;3000;p67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3001" name="Google Shape;3001;p67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3002" name="Google Shape;3002;p67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3003" name="Google Shape;3003;p67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3004" name="Google Shape;3004;p67"/>
          <p:cNvSpPr/>
          <p:nvPr/>
        </p:nvSpPr>
        <p:spPr>
          <a:xfrm>
            <a:off x="1219400" y="5198900"/>
            <a:ext cx="91461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lang="ko">
                <a:solidFill>
                  <a:srgbClr val="999999"/>
                </a:solidFill>
              </a:rPr>
              <a:t>투표 제목을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05" name="Google Shape;3005;p67"/>
          <p:cNvSpPr/>
          <p:nvPr/>
        </p:nvSpPr>
        <p:spPr>
          <a:xfrm>
            <a:off x="1219400" y="5198900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투표 제목</a:t>
            </a:r>
            <a:endParaRPr/>
          </a:p>
        </p:txBody>
      </p:sp>
      <p:sp>
        <p:nvSpPr>
          <p:cNvPr id="3006" name="Google Shape;3006;p67"/>
          <p:cNvSpPr/>
          <p:nvPr/>
        </p:nvSpPr>
        <p:spPr>
          <a:xfrm>
            <a:off x="1219400" y="5682650"/>
            <a:ext cx="39507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lang="ko">
                <a:solidFill>
                  <a:srgbClr val="999999"/>
                </a:solidFill>
              </a:rPr>
              <a:t>투표 마감일을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07" name="Google Shape;3007;p67"/>
          <p:cNvSpPr/>
          <p:nvPr/>
        </p:nvSpPr>
        <p:spPr>
          <a:xfrm>
            <a:off x="1219400" y="5682647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투표 마감일</a:t>
            </a:r>
            <a:endParaRPr/>
          </a:p>
        </p:txBody>
      </p:sp>
      <p:sp>
        <p:nvSpPr>
          <p:cNvPr id="3008" name="Google Shape;3008;p67"/>
          <p:cNvSpPr/>
          <p:nvPr/>
        </p:nvSpPr>
        <p:spPr>
          <a:xfrm>
            <a:off x="1219400" y="8424139"/>
            <a:ext cx="86430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lang="ko">
                <a:solidFill>
                  <a:srgbClr val="999999"/>
                </a:solidFill>
              </a:rPr>
              <a:t>선택지1을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09" name="Google Shape;3009;p67"/>
          <p:cNvSpPr/>
          <p:nvPr/>
        </p:nvSpPr>
        <p:spPr>
          <a:xfrm>
            <a:off x="1219400" y="8424136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선택지1</a:t>
            </a:r>
            <a:endParaRPr/>
          </a:p>
        </p:txBody>
      </p:sp>
      <p:sp>
        <p:nvSpPr>
          <p:cNvPr id="3010" name="Google Shape;3010;p67"/>
          <p:cNvSpPr/>
          <p:nvPr/>
        </p:nvSpPr>
        <p:spPr>
          <a:xfrm>
            <a:off x="9923015" y="8408680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11" name="Google Shape;3011;p67"/>
          <p:cNvSpPr/>
          <p:nvPr/>
        </p:nvSpPr>
        <p:spPr>
          <a:xfrm>
            <a:off x="9923013" y="7917205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+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12" name="Google Shape;3012;p67"/>
          <p:cNvSpPr/>
          <p:nvPr/>
        </p:nvSpPr>
        <p:spPr>
          <a:xfrm>
            <a:off x="1219400" y="8921664"/>
            <a:ext cx="86430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lang="ko">
                <a:solidFill>
                  <a:srgbClr val="999999"/>
                </a:solidFill>
              </a:rPr>
              <a:t>선택지2을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13" name="Google Shape;3013;p67"/>
          <p:cNvSpPr/>
          <p:nvPr/>
        </p:nvSpPr>
        <p:spPr>
          <a:xfrm>
            <a:off x="1219400" y="8921671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선택지2</a:t>
            </a:r>
            <a:endParaRPr/>
          </a:p>
        </p:txBody>
      </p:sp>
      <p:sp>
        <p:nvSpPr>
          <p:cNvPr id="3014" name="Google Shape;3014;p67"/>
          <p:cNvSpPr/>
          <p:nvPr/>
        </p:nvSpPr>
        <p:spPr>
          <a:xfrm>
            <a:off x="9923015" y="8903101"/>
            <a:ext cx="456900" cy="431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Ⅹ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15" name="Google Shape;3015;p67"/>
          <p:cNvSpPr/>
          <p:nvPr/>
        </p:nvSpPr>
        <p:spPr>
          <a:xfrm>
            <a:off x="4846275" y="9475718"/>
            <a:ext cx="19617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투표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만들기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16" name="Google Shape;3016;p67"/>
          <p:cNvPicPr preferRelativeResize="0"/>
          <p:nvPr/>
        </p:nvPicPr>
        <p:blipFill rotWithShape="1">
          <a:blip r:embed="rId3">
            <a:alphaModFix/>
          </a:blip>
          <a:srcRect b="0" l="0" r="39813" t="0"/>
          <a:stretch/>
        </p:blipFill>
        <p:spPr>
          <a:xfrm>
            <a:off x="2712063" y="6104246"/>
            <a:ext cx="2457625" cy="172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7" name="Google Shape;3017;p67"/>
          <p:cNvSpPr txBox="1"/>
          <p:nvPr/>
        </p:nvSpPr>
        <p:spPr>
          <a:xfrm>
            <a:off x="8190500" y="3645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018" name="Google Shape;3018;p67"/>
          <p:cNvSpPr txBox="1"/>
          <p:nvPr/>
        </p:nvSpPr>
        <p:spPr>
          <a:xfrm>
            <a:off x="3429400" y="23104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3019" name="Google Shape;3019;p67"/>
          <p:cNvSpPr txBox="1"/>
          <p:nvPr/>
        </p:nvSpPr>
        <p:spPr>
          <a:xfrm>
            <a:off x="4623525" y="4328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3020" name="Google Shape;3020;p67"/>
          <p:cNvSpPr txBox="1"/>
          <p:nvPr/>
        </p:nvSpPr>
        <p:spPr>
          <a:xfrm>
            <a:off x="802075" y="56672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3021" name="Google Shape;3021;p67"/>
          <p:cNvSpPr txBox="1"/>
          <p:nvPr/>
        </p:nvSpPr>
        <p:spPr>
          <a:xfrm>
            <a:off x="802075" y="78781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3022" name="Google Shape;3022;p67"/>
          <p:cNvSpPr txBox="1"/>
          <p:nvPr/>
        </p:nvSpPr>
        <p:spPr>
          <a:xfrm>
            <a:off x="802075" y="51912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3023" name="Google Shape;3023;p67"/>
          <p:cNvSpPr/>
          <p:nvPr/>
        </p:nvSpPr>
        <p:spPr>
          <a:xfrm>
            <a:off x="1219400" y="7920711"/>
            <a:ext cx="39507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24" name="Google Shape;3024;p67"/>
          <p:cNvSpPr/>
          <p:nvPr/>
        </p:nvSpPr>
        <p:spPr>
          <a:xfrm>
            <a:off x="1219400" y="7920708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복수 선택</a:t>
            </a:r>
            <a:endParaRPr/>
          </a:p>
        </p:txBody>
      </p:sp>
      <p:sp>
        <p:nvSpPr>
          <p:cNvPr id="3025" name="Google Shape;3025;p67"/>
          <p:cNvSpPr/>
          <p:nvPr/>
        </p:nvSpPr>
        <p:spPr>
          <a:xfrm>
            <a:off x="2882625" y="8060359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67"/>
          <p:cNvSpPr/>
          <p:nvPr/>
        </p:nvSpPr>
        <p:spPr>
          <a:xfrm>
            <a:off x="3873225" y="8071454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67"/>
          <p:cNvSpPr txBox="1"/>
          <p:nvPr/>
        </p:nvSpPr>
        <p:spPr>
          <a:xfrm>
            <a:off x="3066314" y="7936220"/>
            <a:ext cx="6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가능</a:t>
            </a:r>
            <a:endParaRPr/>
          </a:p>
        </p:txBody>
      </p:sp>
      <p:sp>
        <p:nvSpPr>
          <p:cNvPr id="3028" name="Google Shape;3028;p67"/>
          <p:cNvSpPr txBox="1"/>
          <p:nvPr/>
        </p:nvSpPr>
        <p:spPr>
          <a:xfrm>
            <a:off x="4064203" y="792970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</a:t>
            </a:r>
            <a:r>
              <a:rPr lang="ko"/>
              <a:t>가능</a:t>
            </a:r>
            <a:endParaRPr/>
          </a:p>
        </p:txBody>
      </p:sp>
      <p:sp>
        <p:nvSpPr>
          <p:cNvPr id="3029" name="Google Shape;3029;p67"/>
          <p:cNvSpPr txBox="1"/>
          <p:nvPr/>
        </p:nvSpPr>
        <p:spPr>
          <a:xfrm>
            <a:off x="802075" y="84115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3030" name="Google Shape;3030;p67"/>
          <p:cNvSpPr txBox="1"/>
          <p:nvPr/>
        </p:nvSpPr>
        <p:spPr>
          <a:xfrm>
            <a:off x="4441600" y="94192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  <p:sp>
        <p:nvSpPr>
          <p:cNvPr id="3031" name="Google Shape;3031;p67"/>
          <p:cNvSpPr txBox="1"/>
          <p:nvPr/>
        </p:nvSpPr>
        <p:spPr>
          <a:xfrm>
            <a:off x="10427288" y="891090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67"/>
          <p:cNvSpPr txBox="1"/>
          <p:nvPr/>
        </p:nvSpPr>
        <p:spPr>
          <a:xfrm>
            <a:off x="10427288" y="84165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</a:t>
            </a:r>
            <a:endParaRPr/>
          </a:p>
        </p:txBody>
      </p:sp>
      <p:sp>
        <p:nvSpPr>
          <p:cNvPr id="3033" name="Google Shape;3033;p67"/>
          <p:cNvSpPr txBox="1"/>
          <p:nvPr/>
        </p:nvSpPr>
        <p:spPr>
          <a:xfrm>
            <a:off x="10427300" y="79221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endParaRPr/>
          </a:p>
        </p:txBody>
      </p:sp>
      <p:sp>
        <p:nvSpPr>
          <p:cNvPr id="3034" name="Google Shape;3034;p67"/>
          <p:cNvSpPr/>
          <p:nvPr/>
        </p:nvSpPr>
        <p:spPr>
          <a:xfrm>
            <a:off x="2905800" y="8087387"/>
            <a:ext cx="84300" cy="84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5" name="Google Shape;3035;p67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036" name="Google Shape;3036;p67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037" name="Google Shape;3037;p67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038" name="Google Shape;3038;p6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9" name="Google Shape;3039;p67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040" name="Google Shape;3040;p6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41" name="Google Shape;3041;p67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042" name="Google Shape;3042;p67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43" name="Google Shape;3043;p67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044" name="Google Shape;3044;p67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045" name="Google Shape;3045;p67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046" name="Google Shape;3046;p67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047" name="Google Shape;3047;p67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6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3" name="Google Shape;3053;p6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(이메일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54" name="Google Shape;3054;p6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5" name="Google Shape;3055;p6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라운지 (이메일 메인화면)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이메일 이동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프로젝트 라운지에서 이메일 을 클릭하면 이메일 메뉴 메인화면으로 이동한다.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이용자가 발송한 이메일의 목록을 보여준다.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이메일 발송 제목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이용자가 발송한 메일의 제목을 보여준다.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발송 메일의 상세 내용을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이메일 받는사람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이용자가 받는사람의 닉네임을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이메일 보낸사람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이메일을 보낸사람의 닉네임을 보여준다.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발송 메일의 상세 내용을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이메일 발송 일자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이메일을 발송한 발송 일자를 보여준다.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발송 메일의 상세 내용을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⑥  뒤로가기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게시판 화면으로 이동한다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⑦ 새 메일 작성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새 메일 작성을 클릭 시 이메일 발송 화면으로 이동한다.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56" name="Google Shape;3056;p68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68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68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3059" name="Google Shape;3059;p68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68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061" name="Google Shape;3061;p68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3062" name="Google Shape;3062;p68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3063" name="Google Shape;3063;p68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64" name="Google Shape;3064;p68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3065" name="Google Shape;3065;p68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3066" name="Google Shape;3066;p68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3067" name="Google Shape;3067;p68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3068" name="Google Shape;3068;p68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3069" name="Google Shape;3069;p68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3070" name="Google Shape;3070;p68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1" name="Google Shape;3071;p68"/>
          <p:cNvSpPr/>
          <p:nvPr/>
        </p:nvSpPr>
        <p:spPr>
          <a:xfrm>
            <a:off x="9234750" y="9236792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새 메일 작성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72" name="Google Shape;3072;p68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3073" name="Google Shape;3073;p68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3074" name="Google Shape;3074;p68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3075" name="Google Shape;3075;p68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3076" name="Google Shape;3076;p68"/>
          <p:cNvSpPr txBox="1"/>
          <p:nvPr/>
        </p:nvSpPr>
        <p:spPr>
          <a:xfrm>
            <a:off x="3429400" y="2310477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68"/>
          <p:cNvSpPr txBox="1"/>
          <p:nvPr/>
        </p:nvSpPr>
        <p:spPr>
          <a:xfrm>
            <a:off x="1364600" y="232435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68"/>
          <p:cNvSpPr txBox="1"/>
          <p:nvPr/>
        </p:nvSpPr>
        <p:spPr>
          <a:xfrm>
            <a:off x="5995125" y="4328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3079" name="Google Shape;3079;p68"/>
          <p:cNvSpPr txBox="1"/>
          <p:nvPr/>
        </p:nvSpPr>
        <p:spPr>
          <a:xfrm>
            <a:off x="857625" y="5170027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68"/>
          <p:cNvSpPr txBox="1"/>
          <p:nvPr/>
        </p:nvSpPr>
        <p:spPr>
          <a:xfrm>
            <a:off x="857625" y="564845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68"/>
          <p:cNvSpPr txBox="1"/>
          <p:nvPr/>
        </p:nvSpPr>
        <p:spPr>
          <a:xfrm>
            <a:off x="8787300" y="919127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3082" name="Google Shape;3082;p68"/>
          <p:cNvSpPr txBox="1"/>
          <p:nvPr/>
        </p:nvSpPr>
        <p:spPr>
          <a:xfrm>
            <a:off x="1242720" y="5922413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발송</a:t>
            </a:r>
            <a:r>
              <a:rPr lang="ko" sz="1500">
                <a:solidFill>
                  <a:schemeClr val="dk1"/>
                </a:solidFill>
              </a:rPr>
              <a:t> 메일 제목</a:t>
            </a:r>
            <a:r>
              <a:rPr lang="ko" sz="1500">
                <a:solidFill>
                  <a:schemeClr val="dk1"/>
                </a:solidFill>
              </a:rPr>
              <a:t> </a:t>
            </a:r>
            <a:r>
              <a:rPr lang="ko" sz="1500"/>
              <a:t>                                        ③  </a:t>
            </a:r>
            <a:r>
              <a:rPr lang="ko" sz="1500"/>
              <a:t>팀원2</a:t>
            </a:r>
            <a:r>
              <a:rPr lang="ko" sz="1500"/>
              <a:t>                               		팀원1 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083" name="Google Shape;3083;p68"/>
          <p:cNvCxnSpPr/>
          <p:nvPr/>
        </p:nvCxnSpPr>
        <p:spPr>
          <a:xfrm>
            <a:off x="1228200" y="64685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4" name="Google Shape;3084;p68"/>
          <p:cNvCxnSpPr/>
          <p:nvPr/>
        </p:nvCxnSpPr>
        <p:spPr>
          <a:xfrm>
            <a:off x="1233281" y="71076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5" name="Google Shape;3085;p68"/>
          <p:cNvCxnSpPr/>
          <p:nvPr/>
        </p:nvCxnSpPr>
        <p:spPr>
          <a:xfrm>
            <a:off x="1228200" y="77639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6" name="Google Shape;3086;p68"/>
          <p:cNvCxnSpPr/>
          <p:nvPr/>
        </p:nvCxnSpPr>
        <p:spPr>
          <a:xfrm>
            <a:off x="1233281" y="84030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7" name="Google Shape;3087;p68"/>
          <p:cNvCxnSpPr/>
          <p:nvPr/>
        </p:nvCxnSpPr>
        <p:spPr>
          <a:xfrm>
            <a:off x="1267396" y="905299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8" name="Google Shape;3088;p68"/>
          <p:cNvCxnSpPr/>
          <p:nvPr/>
        </p:nvCxnSpPr>
        <p:spPr>
          <a:xfrm>
            <a:off x="1228200" y="57939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9" name="Google Shape;3089;p68"/>
          <p:cNvSpPr txBox="1"/>
          <p:nvPr/>
        </p:nvSpPr>
        <p:spPr>
          <a:xfrm>
            <a:off x="1242720" y="65802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발송 메일 제목                                              팀원3                        		        팀원1                    2022-12-05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90" name="Google Shape;3090;p68"/>
          <p:cNvSpPr txBox="1"/>
          <p:nvPr/>
        </p:nvSpPr>
        <p:spPr>
          <a:xfrm>
            <a:off x="1242720" y="7233887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발송 메일 제목                                              팀원2                                   	팀원1                    2022-12-01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091" name="Google Shape;3091;p68"/>
          <p:cNvSpPr txBox="1"/>
          <p:nvPr/>
        </p:nvSpPr>
        <p:spPr>
          <a:xfrm>
            <a:off x="1242720" y="78756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발송 메일 제목                                              팀원3                                	         팀원1                    2022-11-20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092" name="Google Shape;3092;p68"/>
          <p:cNvSpPr txBox="1"/>
          <p:nvPr/>
        </p:nvSpPr>
        <p:spPr>
          <a:xfrm>
            <a:off x="1242720" y="853345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발송 메일 제목                                              팀원2                      		         팀원1                    2022-11-10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093" name="Google Shape;3093;p68"/>
          <p:cNvCxnSpPr/>
          <p:nvPr/>
        </p:nvCxnSpPr>
        <p:spPr>
          <a:xfrm>
            <a:off x="1241242" y="5634813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4" name="Google Shape;3094;p68"/>
          <p:cNvSpPr txBox="1"/>
          <p:nvPr/>
        </p:nvSpPr>
        <p:spPr>
          <a:xfrm>
            <a:off x="1254700" y="5246250"/>
            <a:ext cx="90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 제목						        </a:t>
            </a:r>
            <a:r>
              <a:rPr lang="ko"/>
              <a:t>받는사람</a:t>
            </a:r>
            <a:r>
              <a:rPr lang="ko"/>
              <a:t>		                        </a:t>
            </a:r>
            <a:r>
              <a:rPr lang="ko"/>
              <a:t>보낸사람</a:t>
            </a:r>
            <a:r>
              <a:rPr lang="ko"/>
              <a:t>	               </a:t>
            </a:r>
            <a:r>
              <a:rPr lang="ko"/>
              <a:t>발송</a:t>
            </a:r>
            <a:r>
              <a:rPr lang="ko"/>
              <a:t> 일자</a:t>
            </a:r>
            <a:endParaRPr/>
          </a:p>
        </p:txBody>
      </p:sp>
      <p:sp>
        <p:nvSpPr>
          <p:cNvPr id="3095" name="Google Shape;3095;p68"/>
          <p:cNvSpPr txBox="1"/>
          <p:nvPr/>
        </p:nvSpPr>
        <p:spPr>
          <a:xfrm>
            <a:off x="1007900" y="58439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096" name="Google Shape;3096;p68"/>
          <p:cNvSpPr txBox="1"/>
          <p:nvPr/>
        </p:nvSpPr>
        <p:spPr>
          <a:xfrm>
            <a:off x="7288750" y="584976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3097" name="Google Shape;3097;p68"/>
          <p:cNvSpPr txBox="1"/>
          <p:nvPr/>
        </p:nvSpPr>
        <p:spPr>
          <a:xfrm>
            <a:off x="8878050" y="58439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grpSp>
        <p:nvGrpSpPr>
          <p:cNvPr id="3098" name="Google Shape;3098;p68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099" name="Google Shape;3099;p68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100" name="Google Shape;3100;p68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101" name="Google Shape;3101;p6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2" name="Google Shape;3102;p68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103" name="Google Shape;3103;p6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04" name="Google Shape;3104;p68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105" name="Google Shape;3105;p68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6" name="Google Shape;3106;p68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107" name="Google Shape;3107;p68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108" name="Google Shape;3108;p68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109" name="Google Shape;3109;p68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110" name="Google Shape;3110;p68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3111" name="Google Shape;3111;p68"/>
          <p:cNvSpPr/>
          <p:nvPr/>
        </p:nvSpPr>
        <p:spPr>
          <a:xfrm>
            <a:off x="7543950" y="9262667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2" name="Google Shape;3112;p68"/>
          <p:cNvSpPr txBox="1"/>
          <p:nvPr/>
        </p:nvSpPr>
        <p:spPr>
          <a:xfrm>
            <a:off x="7034700" y="919127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6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8" name="Google Shape;3118;p6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(이메일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상세정보 화면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19" name="Google Shape;3119;p6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0" name="Google Shape;3120;p6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라운지 (이메일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정보 화면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이메일 이동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프로젝트 라운지에서 이메일 을 클릭하면 이메일 메뉴 메인화면으로 이동한다.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이용자가 발송한 이메일의 목록을 보여준다.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이메일 </a:t>
            </a:r>
            <a:r>
              <a:rPr lang="ko" sz="1500"/>
              <a:t>제목 열람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이용자가 발송한 메일의 제목을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</a:t>
            </a:r>
            <a:r>
              <a:rPr lang="ko" sz="1500"/>
              <a:t>이메일 보낸 일자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이메일을 </a:t>
            </a:r>
            <a:r>
              <a:rPr lang="ko" sz="1500"/>
              <a:t>보낸 일자를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</a:t>
            </a:r>
            <a:r>
              <a:rPr lang="ko" sz="1500"/>
              <a:t>이메일 보낸 사람, 받는 사람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이메일을 보낸사람과 받는 사람을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</a:t>
            </a:r>
            <a:r>
              <a:rPr lang="ko" sz="1500"/>
              <a:t>이메일 내용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이메일의 발송 내용을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</a:t>
            </a:r>
            <a:r>
              <a:rPr lang="ko" sz="1500"/>
              <a:t>목록으로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 목록 화면 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21" name="Google Shape;3121;p69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69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69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3124" name="Google Shape;3124;p69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69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126" name="Google Shape;3126;p69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3127" name="Google Shape;3127;p69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3128" name="Google Shape;3128;p69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9" name="Google Shape;3129;p69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3130" name="Google Shape;3130;p69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3131" name="Google Shape;3131;p69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3132" name="Google Shape;3132;p69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3133" name="Google Shape;3133;p69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3134" name="Google Shape;3134;p69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3135" name="Google Shape;3135;p69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36" name="Google Shape;3136;p69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3137" name="Google Shape;3137;p69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3138" name="Google Shape;3138;p69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3139" name="Google Shape;3139;p69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3140" name="Google Shape;3140;p69"/>
          <p:cNvSpPr txBox="1"/>
          <p:nvPr/>
        </p:nvSpPr>
        <p:spPr>
          <a:xfrm>
            <a:off x="3429400" y="2310477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69"/>
          <p:cNvSpPr txBox="1"/>
          <p:nvPr/>
        </p:nvSpPr>
        <p:spPr>
          <a:xfrm>
            <a:off x="1364600" y="232435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69"/>
          <p:cNvSpPr txBox="1"/>
          <p:nvPr/>
        </p:nvSpPr>
        <p:spPr>
          <a:xfrm>
            <a:off x="5995125" y="4328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3143" name="Google Shape;3143;p69"/>
          <p:cNvSpPr txBox="1"/>
          <p:nvPr/>
        </p:nvSpPr>
        <p:spPr>
          <a:xfrm>
            <a:off x="857625" y="5170027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69"/>
          <p:cNvSpPr txBox="1"/>
          <p:nvPr/>
        </p:nvSpPr>
        <p:spPr>
          <a:xfrm>
            <a:off x="857625" y="564845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69"/>
          <p:cNvSpPr/>
          <p:nvPr/>
        </p:nvSpPr>
        <p:spPr>
          <a:xfrm>
            <a:off x="2310822" y="5853825"/>
            <a:ext cx="79845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메일 제목 입니다.</a:t>
            </a:r>
            <a:endParaRPr/>
          </a:p>
        </p:txBody>
      </p:sp>
      <p:sp>
        <p:nvSpPr>
          <p:cNvPr id="3146" name="Google Shape;3146;p69"/>
          <p:cNvSpPr txBox="1"/>
          <p:nvPr/>
        </p:nvSpPr>
        <p:spPr>
          <a:xfrm>
            <a:off x="1364600" y="5264563"/>
            <a:ext cx="15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내 </a:t>
            </a:r>
            <a:r>
              <a:rPr b="1" lang="ko"/>
              <a:t>발송 메일</a:t>
            </a:r>
            <a:endParaRPr b="1"/>
          </a:p>
        </p:txBody>
      </p:sp>
      <p:sp>
        <p:nvSpPr>
          <p:cNvPr id="3147" name="Google Shape;3147;p69"/>
          <p:cNvSpPr txBox="1"/>
          <p:nvPr/>
        </p:nvSpPr>
        <p:spPr>
          <a:xfrm>
            <a:off x="1214325" y="5781663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제목 </a:t>
            </a:r>
            <a:endParaRPr/>
          </a:p>
        </p:txBody>
      </p:sp>
      <p:sp>
        <p:nvSpPr>
          <p:cNvPr id="3148" name="Google Shape;3148;p69"/>
          <p:cNvSpPr/>
          <p:nvPr/>
        </p:nvSpPr>
        <p:spPr>
          <a:xfrm>
            <a:off x="2310700" y="6393425"/>
            <a:ext cx="79845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발송 일자</a:t>
            </a:r>
            <a:r>
              <a:rPr lang="ko"/>
              <a:t>.</a:t>
            </a:r>
            <a:endParaRPr/>
          </a:p>
        </p:txBody>
      </p:sp>
      <p:sp>
        <p:nvSpPr>
          <p:cNvPr id="3149" name="Google Shape;3149;p69"/>
          <p:cNvSpPr txBox="1"/>
          <p:nvPr/>
        </p:nvSpPr>
        <p:spPr>
          <a:xfrm>
            <a:off x="1214325" y="6298750"/>
            <a:ext cx="8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  일자</a:t>
            </a:r>
            <a:endParaRPr/>
          </a:p>
        </p:txBody>
      </p:sp>
      <p:sp>
        <p:nvSpPr>
          <p:cNvPr id="3150" name="Google Shape;3150;p69"/>
          <p:cNvSpPr/>
          <p:nvPr/>
        </p:nvSpPr>
        <p:spPr>
          <a:xfrm>
            <a:off x="2310700" y="6933025"/>
            <a:ext cx="2513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발</a:t>
            </a:r>
            <a:r>
              <a:rPr lang="ko"/>
              <a:t>신자 닉네임</a:t>
            </a:r>
            <a:endParaRPr/>
          </a:p>
        </p:txBody>
      </p:sp>
      <p:sp>
        <p:nvSpPr>
          <p:cNvPr id="3151" name="Google Shape;3151;p69"/>
          <p:cNvSpPr txBox="1"/>
          <p:nvPr/>
        </p:nvSpPr>
        <p:spPr>
          <a:xfrm>
            <a:off x="1312525" y="6869000"/>
            <a:ext cx="10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보낸사람</a:t>
            </a:r>
            <a:endParaRPr/>
          </a:p>
        </p:txBody>
      </p:sp>
      <p:sp>
        <p:nvSpPr>
          <p:cNvPr id="3152" name="Google Shape;3152;p69"/>
          <p:cNvSpPr txBox="1"/>
          <p:nvPr/>
        </p:nvSpPr>
        <p:spPr>
          <a:xfrm>
            <a:off x="1356400" y="7332925"/>
            <a:ext cx="9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 내용</a:t>
            </a:r>
            <a:endParaRPr/>
          </a:p>
        </p:txBody>
      </p:sp>
      <p:sp>
        <p:nvSpPr>
          <p:cNvPr id="3153" name="Google Shape;3153;p69"/>
          <p:cNvSpPr/>
          <p:nvPr/>
        </p:nvSpPr>
        <p:spPr>
          <a:xfrm>
            <a:off x="1433750" y="7796850"/>
            <a:ext cx="8861700" cy="15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발송 내용</a:t>
            </a:r>
            <a:endParaRPr/>
          </a:p>
        </p:txBody>
      </p:sp>
      <p:sp>
        <p:nvSpPr>
          <p:cNvPr id="3154" name="Google Shape;3154;p69"/>
          <p:cNvSpPr/>
          <p:nvPr/>
        </p:nvSpPr>
        <p:spPr>
          <a:xfrm>
            <a:off x="5266138" y="9502596"/>
            <a:ext cx="896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5" name="Google Shape;3155;p69"/>
          <p:cNvSpPr txBox="1"/>
          <p:nvPr/>
        </p:nvSpPr>
        <p:spPr>
          <a:xfrm>
            <a:off x="1116375" y="57740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156" name="Google Shape;3156;p69"/>
          <p:cNvSpPr txBox="1"/>
          <p:nvPr/>
        </p:nvSpPr>
        <p:spPr>
          <a:xfrm>
            <a:off x="1116375" y="631769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3157" name="Google Shape;3157;p69"/>
          <p:cNvSpPr txBox="1"/>
          <p:nvPr/>
        </p:nvSpPr>
        <p:spPr>
          <a:xfrm>
            <a:off x="1116375" y="68690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3158" name="Google Shape;3158;p69"/>
          <p:cNvSpPr txBox="1"/>
          <p:nvPr/>
        </p:nvSpPr>
        <p:spPr>
          <a:xfrm>
            <a:off x="1116375" y="7332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3159" name="Google Shape;3159;p69"/>
          <p:cNvSpPr txBox="1"/>
          <p:nvPr/>
        </p:nvSpPr>
        <p:spPr>
          <a:xfrm>
            <a:off x="4909450" y="946420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3160" name="Google Shape;3160;p69"/>
          <p:cNvSpPr txBox="1"/>
          <p:nvPr/>
        </p:nvSpPr>
        <p:spPr>
          <a:xfrm>
            <a:off x="5247300" y="6884450"/>
            <a:ext cx="1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받는사람</a:t>
            </a:r>
            <a:endParaRPr/>
          </a:p>
        </p:txBody>
      </p:sp>
      <p:sp>
        <p:nvSpPr>
          <p:cNvPr id="3161" name="Google Shape;3161;p69"/>
          <p:cNvSpPr txBox="1"/>
          <p:nvPr/>
        </p:nvSpPr>
        <p:spPr>
          <a:xfrm>
            <a:off x="5033800" y="68514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3162" name="Google Shape;3162;p69"/>
          <p:cNvSpPr/>
          <p:nvPr/>
        </p:nvSpPr>
        <p:spPr>
          <a:xfrm>
            <a:off x="6162250" y="6933025"/>
            <a:ext cx="2585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발신자 닉네임</a:t>
            </a:r>
            <a:endParaRPr/>
          </a:p>
        </p:txBody>
      </p:sp>
      <p:grpSp>
        <p:nvGrpSpPr>
          <p:cNvPr id="3163" name="Google Shape;3163;p69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164" name="Google Shape;3164;p69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165" name="Google Shape;3165;p69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166" name="Google Shape;3166;p6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67" name="Google Shape;3167;p69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168" name="Google Shape;3168;p6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69" name="Google Shape;3169;p69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170" name="Google Shape;3170;p69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1" name="Google Shape;3171;p69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172" name="Google Shape;3172;p69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173" name="Google Shape;3173;p69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174" name="Google Shape;3174;p69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175" name="Google Shape;3175;p69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7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1" name="Google Shape;3181;p7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6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라운지 (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발송 화면)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2" name="Google Shape;3182;p7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(이메일 </a:t>
            </a:r>
            <a:r>
              <a:rPr b="1" lang="ko" sz="1500">
                <a:solidFill>
                  <a:schemeClr val="dk1"/>
                </a:solidFill>
              </a:rPr>
              <a:t>발송</a:t>
            </a:r>
            <a:r>
              <a:rPr b="1" lang="ko" sz="1500">
                <a:solidFill>
                  <a:schemeClr val="dk1"/>
                </a:solidFill>
              </a:rPr>
              <a:t>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진행중인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진행중인 프로젝트 시작일 ~ 종료일, 전체 진척도를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라운지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라운지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이메일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이메일 발송 페이지로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 받는 사람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이메일을 받을 팀원을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제목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이메일 제목을 입력할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이메일 내용을 작성할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이메일 목록으로 돌아갈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보내기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이메일을 발송 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183" name="Google Shape;3183;p7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4" name="Google Shape;3184;p70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70"/>
          <p:cNvSpPr/>
          <p:nvPr/>
        </p:nvSpPr>
        <p:spPr>
          <a:xfrm>
            <a:off x="740475" y="2309600"/>
            <a:ext cx="10167600" cy="8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70"/>
          <p:cNvSpPr/>
          <p:nvPr/>
        </p:nvSpPr>
        <p:spPr>
          <a:xfrm>
            <a:off x="3782950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진행중인 프로젝트1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3187" name="Google Shape;3187;p70"/>
          <p:cNvSpPr/>
          <p:nvPr/>
        </p:nvSpPr>
        <p:spPr>
          <a:xfrm>
            <a:off x="3782950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70"/>
          <p:cNvSpPr/>
          <p:nvPr/>
        </p:nvSpPr>
        <p:spPr>
          <a:xfrm>
            <a:off x="3786100" y="2907616"/>
            <a:ext cx="12477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30 %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189" name="Google Shape;3189;p70"/>
          <p:cNvSpPr txBox="1"/>
          <p:nvPr/>
        </p:nvSpPr>
        <p:spPr>
          <a:xfrm>
            <a:off x="4441602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sp>
        <p:nvSpPr>
          <p:cNvPr id="3190" name="Google Shape;3190;p70"/>
          <p:cNvSpPr txBox="1"/>
          <p:nvPr/>
        </p:nvSpPr>
        <p:spPr>
          <a:xfrm>
            <a:off x="1214326" y="4502586"/>
            <a:ext cx="18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프로젝트 라운지</a:t>
            </a:r>
            <a:endParaRPr b="1" sz="1600"/>
          </a:p>
        </p:txBody>
      </p:sp>
      <p:cxnSp>
        <p:nvCxnSpPr>
          <p:cNvPr id="3191" name="Google Shape;3191;p70"/>
          <p:cNvCxnSpPr/>
          <p:nvPr/>
        </p:nvCxnSpPr>
        <p:spPr>
          <a:xfrm>
            <a:off x="1214325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2" name="Google Shape;3192;p70"/>
          <p:cNvGrpSpPr/>
          <p:nvPr/>
        </p:nvGrpSpPr>
        <p:grpSpPr>
          <a:xfrm>
            <a:off x="1880788" y="3880625"/>
            <a:ext cx="7892675" cy="400200"/>
            <a:chOff x="2704438" y="3880625"/>
            <a:chExt cx="7892675" cy="400200"/>
          </a:xfrm>
        </p:grpSpPr>
        <p:sp>
          <p:nvSpPr>
            <p:cNvPr id="3193" name="Google Shape;3193;p70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3194" name="Google Shape;3194;p70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3195" name="Google Shape;3195;p70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3196" name="Google Shape;3196;p70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3197" name="Google Shape;3197;p70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cxnSp>
        <p:nvCxnSpPr>
          <p:cNvPr id="3198" name="Google Shape;3198;p70"/>
          <p:cNvCxnSpPr/>
          <p:nvPr/>
        </p:nvCxnSpPr>
        <p:spPr>
          <a:xfrm>
            <a:off x="1219392" y="5075500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9" name="Google Shape;3199;p70"/>
          <p:cNvGrpSpPr/>
          <p:nvPr/>
        </p:nvGrpSpPr>
        <p:grpSpPr>
          <a:xfrm>
            <a:off x="3694190" y="4518081"/>
            <a:ext cx="3738095" cy="400200"/>
            <a:chOff x="3694190" y="4518081"/>
            <a:chExt cx="3738095" cy="400200"/>
          </a:xfrm>
        </p:grpSpPr>
        <p:sp>
          <p:nvSpPr>
            <p:cNvPr id="3200" name="Google Shape;3200;p70"/>
            <p:cNvSpPr txBox="1"/>
            <p:nvPr/>
          </p:nvSpPr>
          <p:spPr>
            <a:xfrm>
              <a:off x="4986938" y="4518081"/>
              <a:ext cx="115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투표</a:t>
              </a:r>
              <a:endParaRPr/>
            </a:p>
          </p:txBody>
        </p:sp>
        <p:sp>
          <p:nvSpPr>
            <p:cNvPr id="3201" name="Google Shape;3201;p70"/>
            <p:cNvSpPr txBox="1"/>
            <p:nvPr/>
          </p:nvSpPr>
          <p:spPr>
            <a:xfrm>
              <a:off x="3694190" y="4518081"/>
              <a:ext cx="11526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게시판</a:t>
              </a:r>
              <a:endParaRPr/>
            </a:p>
          </p:txBody>
        </p:sp>
        <p:sp>
          <p:nvSpPr>
            <p:cNvPr id="3202" name="Google Shape;3202;p70"/>
            <p:cNvSpPr txBox="1"/>
            <p:nvPr/>
          </p:nvSpPr>
          <p:spPr>
            <a:xfrm>
              <a:off x="6279685" y="4518081"/>
              <a:ext cx="11526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이메일</a:t>
              </a:r>
              <a:endParaRPr/>
            </a:p>
          </p:txBody>
        </p:sp>
      </p:grpSp>
      <p:sp>
        <p:nvSpPr>
          <p:cNvPr id="3203" name="Google Shape;3203;p70"/>
          <p:cNvSpPr txBox="1"/>
          <p:nvPr/>
        </p:nvSpPr>
        <p:spPr>
          <a:xfrm>
            <a:off x="8190500" y="3645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204" name="Google Shape;3204;p70"/>
          <p:cNvSpPr txBox="1"/>
          <p:nvPr/>
        </p:nvSpPr>
        <p:spPr>
          <a:xfrm>
            <a:off x="3429400" y="23104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3205" name="Google Shape;3205;p70"/>
          <p:cNvSpPr txBox="1"/>
          <p:nvPr/>
        </p:nvSpPr>
        <p:spPr>
          <a:xfrm>
            <a:off x="5995125" y="432867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grpSp>
        <p:nvGrpSpPr>
          <p:cNvPr id="3206" name="Google Shape;3206;p70"/>
          <p:cNvGrpSpPr/>
          <p:nvPr/>
        </p:nvGrpSpPr>
        <p:grpSpPr>
          <a:xfrm>
            <a:off x="2824024" y="5236625"/>
            <a:ext cx="1162426" cy="282300"/>
            <a:chOff x="1528624" y="6455825"/>
            <a:chExt cx="1162426" cy="282300"/>
          </a:xfrm>
        </p:grpSpPr>
        <p:sp>
          <p:nvSpPr>
            <p:cNvPr id="3207" name="Google Shape;3207;p7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팀원1</a:t>
              </a:r>
              <a:endParaRPr b="1"/>
            </a:p>
          </p:txBody>
        </p:sp>
        <p:sp>
          <p:nvSpPr>
            <p:cNvPr id="3208" name="Google Shape;3208;p7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09" name="Google Shape;3209;p7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3210" name="Google Shape;3210;p70"/>
          <p:cNvGrpSpPr/>
          <p:nvPr/>
        </p:nvGrpSpPr>
        <p:grpSpPr>
          <a:xfrm>
            <a:off x="4129124" y="5236625"/>
            <a:ext cx="1162426" cy="282300"/>
            <a:chOff x="1528624" y="6455825"/>
            <a:chExt cx="1162426" cy="282300"/>
          </a:xfrm>
        </p:grpSpPr>
        <p:sp>
          <p:nvSpPr>
            <p:cNvPr id="3211" name="Google Shape;3211;p7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팀원2</a:t>
              </a:r>
              <a:endParaRPr b="1"/>
            </a:p>
          </p:txBody>
        </p:sp>
        <p:sp>
          <p:nvSpPr>
            <p:cNvPr id="3212" name="Google Shape;3212;p7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13" name="Google Shape;3213;p7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3214" name="Google Shape;3214;p70"/>
          <p:cNvGrpSpPr/>
          <p:nvPr/>
        </p:nvGrpSpPr>
        <p:grpSpPr>
          <a:xfrm>
            <a:off x="5481499" y="5236625"/>
            <a:ext cx="1162426" cy="282300"/>
            <a:chOff x="1528624" y="6455825"/>
            <a:chExt cx="1162426" cy="282300"/>
          </a:xfrm>
        </p:grpSpPr>
        <p:sp>
          <p:nvSpPr>
            <p:cNvPr id="3215" name="Google Shape;3215;p7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팀원3</a:t>
              </a:r>
              <a:endParaRPr b="1"/>
            </a:p>
          </p:txBody>
        </p:sp>
        <p:sp>
          <p:nvSpPr>
            <p:cNvPr id="3216" name="Google Shape;3216;p7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17" name="Google Shape;3217;p7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grpSp>
        <p:nvGrpSpPr>
          <p:cNvPr id="3218" name="Google Shape;3218;p70"/>
          <p:cNvGrpSpPr/>
          <p:nvPr/>
        </p:nvGrpSpPr>
        <p:grpSpPr>
          <a:xfrm>
            <a:off x="6833874" y="5236625"/>
            <a:ext cx="1162426" cy="282300"/>
            <a:chOff x="1528624" y="6455825"/>
            <a:chExt cx="1162426" cy="282300"/>
          </a:xfrm>
        </p:grpSpPr>
        <p:sp>
          <p:nvSpPr>
            <p:cNvPr id="3219" name="Google Shape;3219;p70"/>
            <p:cNvSpPr/>
            <p:nvPr/>
          </p:nvSpPr>
          <p:spPr>
            <a:xfrm>
              <a:off x="1864550" y="6455825"/>
              <a:ext cx="826500" cy="282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/>
                <a:t>팀원4</a:t>
              </a:r>
              <a:endParaRPr b="1"/>
            </a:p>
          </p:txBody>
        </p:sp>
        <p:sp>
          <p:nvSpPr>
            <p:cNvPr id="3220" name="Google Shape;3220;p70"/>
            <p:cNvSpPr/>
            <p:nvPr/>
          </p:nvSpPr>
          <p:spPr>
            <a:xfrm>
              <a:off x="1528624" y="6455825"/>
              <a:ext cx="281400" cy="275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21" name="Google Shape;3221;p70"/>
            <p:cNvSpPr/>
            <p:nvPr/>
          </p:nvSpPr>
          <p:spPr>
            <a:xfrm>
              <a:off x="1566704" y="6493925"/>
              <a:ext cx="201900" cy="203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3222" name="Google Shape;3222;p70"/>
          <p:cNvSpPr/>
          <p:nvPr/>
        </p:nvSpPr>
        <p:spPr>
          <a:xfrm>
            <a:off x="1219400" y="5656100"/>
            <a:ext cx="91461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lang="ko">
                <a:solidFill>
                  <a:srgbClr val="999999"/>
                </a:solidFill>
              </a:rPr>
              <a:t>메일 </a:t>
            </a:r>
            <a:r>
              <a:rPr lang="ko">
                <a:solidFill>
                  <a:srgbClr val="999999"/>
                </a:solidFill>
              </a:rPr>
              <a:t>제목을 입력하세요.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23" name="Google Shape;3223;p70"/>
          <p:cNvSpPr/>
          <p:nvPr/>
        </p:nvSpPr>
        <p:spPr>
          <a:xfrm>
            <a:off x="1219400" y="5656100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pic>
        <p:nvPicPr>
          <p:cNvPr id="3224" name="Google Shape;3224;p70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1223825" y="6174625"/>
            <a:ext cx="9141677" cy="27138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5" name="Google Shape;3225;p70"/>
          <p:cNvSpPr txBox="1"/>
          <p:nvPr/>
        </p:nvSpPr>
        <p:spPr>
          <a:xfrm>
            <a:off x="857625" y="51700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3226" name="Google Shape;3226;p70"/>
          <p:cNvSpPr txBox="1"/>
          <p:nvPr/>
        </p:nvSpPr>
        <p:spPr>
          <a:xfrm>
            <a:off x="857625" y="56484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3227" name="Google Shape;3227;p70"/>
          <p:cNvSpPr txBox="1"/>
          <p:nvPr/>
        </p:nvSpPr>
        <p:spPr>
          <a:xfrm>
            <a:off x="857625" y="61746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endParaRPr/>
          </a:p>
        </p:txBody>
      </p:sp>
      <p:sp>
        <p:nvSpPr>
          <p:cNvPr id="3228" name="Google Shape;3228;p70"/>
          <p:cNvSpPr txBox="1"/>
          <p:nvPr/>
        </p:nvSpPr>
        <p:spPr>
          <a:xfrm>
            <a:off x="4313211" y="8946651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endParaRPr/>
          </a:p>
        </p:txBody>
      </p:sp>
      <p:sp>
        <p:nvSpPr>
          <p:cNvPr id="3229" name="Google Shape;3229;p70"/>
          <p:cNvSpPr/>
          <p:nvPr/>
        </p:nvSpPr>
        <p:spPr>
          <a:xfrm>
            <a:off x="1223567" y="5182827"/>
            <a:ext cx="1493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받는 사람</a:t>
            </a:r>
            <a:endParaRPr/>
          </a:p>
        </p:txBody>
      </p:sp>
      <p:sp>
        <p:nvSpPr>
          <p:cNvPr id="3230" name="Google Shape;3230;p70"/>
          <p:cNvSpPr/>
          <p:nvPr/>
        </p:nvSpPr>
        <p:spPr>
          <a:xfrm>
            <a:off x="5887082" y="9159167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보내기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1" name="Google Shape;3231;p70"/>
          <p:cNvSpPr/>
          <p:nvPr/>
        </p:nvSpPr>
        <p:spPr>
          <a:xfrm>
            <a:off x="4614568" y="9155892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2" name="Google Shape;3232;p70"/>
          <p:cNvSpPr txBox="1"/>
          <p:nvPr/>
        </p:nvSpPr>
        <p:spPr>
          <a:xfrm>
            <a:off x="5684811" y="8870451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  <p:grpSp>
        <p:nvGrpSpPr>
          <p:cNvPr id="3233" name="Google Shape;3233;p70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234" name="Google Shape;3234;p70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235" name="Google Shape;3235;p70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236" name="Google Shape;3236;p7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7" name="Google Shape;3237;p70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238" name="Google Shape;3238;p7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39" name="Google Shape;3239;p70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240" name="Google Shape;3240;p70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1" name="Google Shape;3241;p70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242" name="Google Shape;3242;p70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243" name="Google Shape;3243;p70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244" name="Google Shape;3244;p70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245" name="Google Shape;3245;p70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p7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1" name="Google Shape;3251;p7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일반회원 기업 둘러보기 메인화면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기업 회원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 프로필 목록을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기업회원 프로필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 프로필을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정렬1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인기순, 시간순으로 정렬하여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정렬2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분야의 기업만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좋아요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좋아요 버튼을 누를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2" name="Google Shape;3252;p7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7. [일반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회원] 기업 둘러보기 메인화면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53" name="Google Shape;3253;p71"/>
          <p:cNvGrpSpPr/>
          <p:nvPr/>
        </p:nvGrpSpPr>
        <p:grpSpPr>
          <a:xfrm>
            <a:off x="1082500" y="2957025"/>
            <a:ext cx="9018750" cy="400200"/>
            <a:chOff x="1130875" y="5257475"/>
            <a:chExt cx="9018750" cy="400200"/>
          </a:xfrm>
        </p:grpSpPr>
        <p:sp>
          <p:nvSpPr>
            <p:cNvPr id="3254" name="Google Shape;3254;p71"/>
            <p:cNvSpPr txBox="1"/>
            <p:nvPr/>
          </p:nvSpPr>
          <p:spPr>
            <a:xfrm>
              <a:off x="1130875" y="5257475"/>
              <a:ext cx="243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회원</a:t>
              </a:r>
              <a:r>
                <a:rPr lang="ko"/>
                <a:t> 프로필</a:t>
              </a:r>
              <a:endParaRPr/>
            </a:p>
          </p:txBody>
        </p:sp>
        <p:grpSp>
          <p:nvGrpSpPr>
            <p:cNvPr id="3255" name="Google Shape;3255;p71"/>
            <p:cNvGrpSpPr/>
            <p:nvPr/>
          </p:nvGrpSpPr>
          <p:grpSpPr>
            <a:xfrm>
              <a:off x="7183275" y="5363675"/>
              <a:ext cx="2966350" cy="294000"/>
              <a:chOff x="7183275" y="5363675"/>
              <a:chExt cx="2966350" cy="294000"/>
            </a:xfrm>
          </p:grpSpPr>
          <p:sp>
            <p:nvSpPr>
              <p:cNvPr id="3256" name="Google Shape;3256;p71"/>
              <p:cNvSpPr/>
              <p:nvPr/>
            </p:nvSpPr>
            <p:spPr>
              <a:xfrm>
                <a:off x="7183275" y="5363675"/>
                <a:ext cx="13035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③</a:t>
                </a: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 정렬1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57" name="Google Shape;3257;p71"/>
              <p:cNvSpPr/>
              <p:nvPr/>
            </p:nvSpPr>
            <p:spPr>
              <a:xfrm>
                <a:off x="8650225" y="5363675"/>
                <a:ext cx="14994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④</a:t>
                </a: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 정렬2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3258" name="Google Shape;3258;p71"/>
          <p:cNvSpPr txBox="1"/>
          <p:nvPr/>
        </p:nvSpPr>
        <p:spPr>
          <a:xfrm>
            <a:off x="8260125" y="45813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3259" name="Google Shape;3259;p71"/>
          <p:cNvSpPr/>
          <p:nvPr/>
        </p:nvSpPr>
        <p:spPr>
          <a:xfrm>
            <a:off x="1491375" y="37536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0" name="Google Shape;3260;p71"/>
          <p:cNvSpPr/>
          <p:nvPr/>
        </p:nvSpPr>
        <p:spPr>
          <a:xfrm>
            <a:off x="3732275" y="37536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1" name="Google Shape;3261;p71"/>
          <p:cNvSpPr/>
          <p:nvPr/>
        </p:nvSpPr>
        <p:spPr>
          <a:xfrm>
            <a:off x="5973175" y="37536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2" name="Google Shape;3262;p71"/>
          <p:cNvSpPr/>
          <p:nvPr/>
        </p:nvSpPr>
        <p:spPr>
          <a:xfrm>
            <a:off x="8214075" y="37536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3" name="Google Shape;3263;p71"/>
          <p:cNvSpPr/>
          <p:nvPr/>
        </p:nvSpPr>
        <p:spPr>
          <a:xfrm flipH="1" rot="10800000">
            <a:off x="1506883" y="44526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71"/>
          <p:cNvSpPr/>
          <p:nvPr/>
        </p:nvSpPr>
        <p:spPr>
          <a:xfrm flipH="1" rot="10800000">
            <a:off x="3746383" y="44526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71"/>
          <p:cNvSpPr/>
          <p:nvPr/>
        </p:nvSpPr>
        <p:spPr>
          <a:xfrm flipH="1" rot="10800000">
            <a:off x="5987283" y="44526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71"/>
          <p:cNvSpPr/>
          <p:nvPr/>
        </p:nvSpPr>
        <p:spPr>
          <a:xfrm flipH="1" rot="10800000">
            <a:off x="8219728" y="44526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71"/>
          <p:cNvSpPr txBox="1"/>
          <p:nvPr/>
        </p:nvSpPr>
        <p:spPr>
          <a:xfrm>
            <a:off x="8270048" y="4423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268" name="Google Shape;3268;p71"/>
          <p:cNvSpPr txBox="1"/>
          <p:nvPr/>
        </p:nvSpPr>
        <p:spPr>
          <a:xfrm>
            <a:off x="6032925" y="4423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r>
              <a:rPr lang="ko" sz="900"/>
              <a:t> </a:t>
            </a:r>
            <a:endParaRPr sz="700"/>
          </a:p>
        </p:txBody>
      </p:sp>
      <p:sp>
        <p:nvSpPr>
          <p:cNvPr id="3269" name="Google Shape;3269;p71"/>
          <p:cNvSpPr txBox="1"/>
          <p:nvPr/>
        </p:nvSpPr>
        <p:spPr>
          <a:xfrm>
            <a:off x="1537125" y="4423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270" name="Google Shape;3270;p71"/>
          <p:cNvSpPr txBox="1"/>
          <p:nvPr/>
        </p:nvSpPr>
        <p:spPr>
          <a:xfrm>
            <a:off x="3746925" y="44239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271" name="Google Shape;3271;p71"/>
          <p:cNvSpPr txBox="1"/>
          <p:nvPr/>
        </p:nvSpPr>
        <p:spPr>
          <a:xfrm>
            <a:off x="1537125" y="46199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272" name="Google Shape;3272;p71"/>
          <p:cNvSpPr txBox="1"/>
          <p:nvPr/>
        </p:nvSpPr>
        <p:spPr>
          <a:xfrm>
            <a:off x="1199100" y="365962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3273" name="Google Shape;3273;p71"/>
          <p:cNvSpPr/>
          <p:nvPr/>
        </p:nvSpPr>
        <p:spPr>
          <a:xfrm>
            <a:off x="6326002" y="-8114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4" name="Google Shape;3274;p7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5" name="Google Shape;3275;p71"/>
          <p:cNvCxnSpPr/>
          <p:nvPr/>
        </p:nvCxnSpPr>
        <p:spPr>
          <a:xfrm>
            <a:off x="991575" y="35084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6" name="Google Shape;3276;p71"/>
          <p:cNvSpPr txBox="1"/>
          <p:nvPr/>
        </p:nvSpPr>
        <p:spPr>
          <a:xfrm>
            <a:off x="890400" y="2796738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grpSp>
        <p:nvGrpSpPr>
          <p:cNvPr id="3277" name="Google Shape;3277;p71"/>
          <p:cNvGrpSpPr/>
          <p:nvPr/>
        </p:nvGrpSpPr>
        <p:grpSpPr>
          <a:xfrm>
            <a:off x="7080556" y="1532363"/>
            <a:ext cx="3609863" cy="600000"/>
            <a:chOff x="7080556" y="1532363"/>
            <a:chExt cx="3609863" cy="600000"/>
          </a:xfrm>
        </p:grpSpPr>
        <p:sp>
          <p:nvSpPr>
            <p:cNvPr id="3278" name="Google Shape;3278;p71"/>
            <p:cNvSpPr/>
            <p:nvPr/>
          </p:nvSpPr>
          <p:spPr>
            <a:xfrm>
              <a:off x="10086519" y="1532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3279" name="Google Shape;3279;p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5682" y="1617781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0" name="Google Shape;3280;p71"/>
            <p:cNvSpPr txBox="1"/>
            <p:nvPr/>
          </p:nvSpPr>
          <p:spPr>
            <a:xfrm>
              <a:off x="9234427" y="1674100"/>
              <a:ext cx="87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  <p:pic>
          <p:nvPicPr>
            <p:cNvPr id="3281" name="Google Shape;3281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0556" y="1720233"/>
              <a:ext cx="174366" cy="15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2" name="Google Shape;3282;p71"/>
          <p:cNvSpPr txBox="1"/>
          <p:nvPr/>
        </p:nvSpPr>
        <p:spPr>
          <a:xfrm>
            <a:off x="890405" y="1450925"/>
            <a:ext cx="929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3" name="Google Shape;3283;p71"/>
          <p:cNvSpPr/>
          <p:nvPr/>
        </p:nvSpPr>
        <p:spPr>
          <a:xfrm>
            <a:off x="1880925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3284" name="Google Shape;3284;p71"/>
          <p:cNvSpPr/>
          <p:nvPr/>
        </p:nvSpPr>
        <p:spPr>
          <a:xfrm>
            <a:off x="372105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3285" name="Google Shape;3285;p71"/>
          <p:cNvSpPr/>
          <p:nvPr/>
        </p:nvSpPr>
        <p:spPr>
          <a:xfrm>
            <a:off x="5161875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3286" name="Google Shape;3286;p71"/>
          <p:cNvSpPr/>
          <p:nvPr/>
        </p:nvSpPr>
        <p:spPr>
          <a:xfrm>
            <a:off x="6687600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3287" name="Google Shape;3287;p71"/>
          <p:cNvSpPr/>
          <p:nvPr/>
        </p:nvSpPr>
        <p:spPr>
          <a:xfrm>
            <a:off x="8128425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  <p:sp>
        <p:nvSpPr>
          <p:cNvPr id="3288" name="Google Shape;3288;p71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3289" name="Google Shape;3289;p71"/>
          <p:cNvSpPr txBox="1"/>
          <p:nvPr/>
        </p:nvSpPr>
        <p:spPr>
          <a:xfrm>
            <a:off x="3746925" y="46199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290" name="Google Shape;3290;p71"/>
          <p:cNvSpPr txBox="1"/>
          <p:nvPr/>
        </p:nvSpPr>
        <p:spPr>
          <a:xfrm>
            <a:off x="6030577" y="46199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291" name="Google Shape;3291;p71"/>
          <p:cNvSpPr txBox="1"/>
          <p:nvPr/>
        </p:nvSpPr>
        <p:spPr>
          <a:xfrm>
            <a:off x="8275625" y="46199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292" name="Google Shape;3292;p71"/>
          <p:cNvSpPr txBox="1"/>
          <p:nvPr/>
        </p:nvSpPr>
        <p:spPr>
          <a:xfrm>
            <a:off x="8260611" y="59947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3293" name="Google Shape;3293;p71"/>
          <p:cNvSpPr/>
          <p:nvPr/>
        </p:nvSpPr>
        <p:spPr>
          <a:xfrm>
            <a:off x="1491861" y="51670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4" name="Google Shape;3294;p71"/>
          <p:cNvSpPr/>
          <p:nvPr/>
        </p:nvSpPr>
        <p:spPr>
          <a:xfrm>
            <a:off x="3732761" y="51670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5" name="Google Shape;3295;p71"/>
          <p:cNvSpPr/>
          <p:nvPr/>
        </p:nvSpPr>
        <p:spPr>
          <a:xfrm>
            <a:off x="5973661" y="51670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6" name="Google Shape;3296;p71"/>
          <p:cNvSpPr/>
          <p:nvPr/>
        </p:nvSpPr>
        <p:spPr>
          <a:xfrm>
            <a:off x="8214561" y="51670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7" name="Google Shape;3297;p71"/>
          <p:cNvSpPr/>
          <p:nvPr/>
        </p:nvSpPr>
        <p:spPr>
          <a:xfrm flipH="1" rot="10800000">
            <a:off x="1507370" y="58660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71"/>
          <p:cNvSpPr/>
          <p:nvPr/>
        </p:nvSpPr>
        <p:spPr>
          <a:xfrm flipH="1" rot="10800000">
            <a:off x="3746870" y="58660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71"/>
          <p:cNvSpPr/>
          <p:nvPr/>
        </p:nvSpPr>
        <p:spPr>
          <a:xfrm flipH="1" rot="10800000">
            <a:off x="5987770" y="58660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71"/>
          <p:cNvSpPr/>
          <p:nvPr/>
        </p:nvSpPr>
        <p:spPr>
          <a:xfrm flipH="1" rot="10800000">
            <a:off x="8220214" y="58660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71"/>
          <p:cNvSpPr txBox="1"/>
          <p:nvPr/>
        </p:nvSpPr>
        <p:spPr>
          <a:xfrm>
            <a:off x="8270534" y="58373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02" name="Google Shape;3302;p71"/>
          <p:cNvSpPr txBox="1"/>
          <p:nvPr/>
        </p:nvSpPr>
        <p:spPr>
          <a:xfrm>
            <a:off x="6033411" y="58373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 </a:t>
            </a:r>
            <a:endParaRPr sz="700"/>
          </a:p>
        </p:txBody>
      </p:sp>
      <p:sp>
        <p:nvSpPr>
          <p:cNvPr id="3303" name="Google Shape;3303;p71"/>
          <p:cNvSpPr txBox="1"/>
          <p:nvPr/>
        </p:nvSpPr>
        <p:spPr>
          <a:xfrm>
            <a:off x="1537611" y="58373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04" name="Google Shape;3304;p71"/>
          <p:cNvSpPr txBox="1"/>
          <p:nvPr/>
        </p:nvSpPr>
        <p:spPr>
          <a:xfrm>
            <a:off x="3747411" y="58373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05" name="Google Shape;3305;p71"/>
          <p:cNvSpPr txBox="1"/>
          <p:nvPr/>
        </p:nvSpPr>
        <p:spPr>
          <a:xfrm>
            <a:off x="1537611" y="60333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06" name="Google Shape;3306;p71"/>
          <p:cNvSpPr txBox="1"/>
          <p:nvPr/>
        </p:nvSpPr>
        <p:spPr>
          <a:xfrm>
            <a:off x="3747411" y="60333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07" name="Google Shape;3307;p71"/>
          <p:cNvSpPr txBox="1"/>
          <p:nvPr/>
        </p:nvSpPr>
        <p:spPr>
          <a:xfrm>
            <a:off x="6031064" y="60333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08" name="Google Shape;3308;p71"/>
          <p:cNvSpPr txBox="1"/>
          <p:nvPr/>
        </p:nvSpPr>
        <p:spPr>
          <a:xfrm>
            <a:off x="8276111" y="60333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09" name="Google Shape;3309;p71"/>
          <p:cNvSpPr txBox="1"/>
          <p:nvPr/>
        </p:nvSpPr>
        <p:spPr>
          <a:xfrm>
            <a:off x="8273549" y="738825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3310" name="Google Shape;3310;p71"/>
          <p:cNvSpPr/>
          <p:nvPr/>
        </p:nvSpPr>
        <p:spPr>
          <a:xfrm>
            <a:off x="1504799" y="65605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1" name="Google Shape;3311;p71"/>
          <p:cNvSpPr/>
          <p:nvPr/>
        </p:nvSpPr>
        <p:spPr>
          <a:xfrm>
            <a:off x="3745699" y="65605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2" name="Google Shape;3312;p71"/>
          <p:cNvSpPr/>
          <p:nvPr/>
        </p:nvSpPr>
        <p:spPr>
          <a:xfrm>
            <a:off x="5986599" y="65605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3" name="Google Shape;3313;p71"/>
          <p:cNvSpPr/>
          <p:nvPr/>
        </p:nvSpPr>
        <p:spPr>
          <a:xfrm>
            <a:off x="8227499" y="6560550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4" name="Google Shape;3314;p71"/>
          <p:cNvSpPr/>
          <p:nvPr/>
        </p:nvSpPr>
        <p:spPr>
          <a:xfrm flipH="1" rot="10800000">
            <a:off x="1520307" y="72595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71"/>
          <p:cNvSpPr/>
          <p:nvPr/>
        </p:nvSpPr>
        <p:spPr>
          <a:xfrm flipH="1" rot="10800000">
            <a:off x="3759807" y="72595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71"/>
          <p:cNvSpPr/>
          <p:nvPr/>
        </p:nvSpPr>
        <p:spPr>
          <a:xfrm flipH="1" rot="10800000">
            <a:off x="6000707" y="72595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71"/>
          <p:cNvSpPr/>
          <p:nvPr/>
        </p:nvSpPr>
        <p:spPr>
          <a:xfrm flipH="1" rot="10800000">
            <a:off x="8233152" y="725955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71"/>
          <p:cNvSpPr txBox="1"/>
          <p:nvPr/>
        </p:nvSpPr>
        <p:spPr>
          <a:xfrm>
            <a:off x="8283472" y="72308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19" name="Google Shape;3319;p71"/>
          <p:cNvSpPr txBox="1"/>
          <p:nvPr/>
        </p:nvSpPr>
        <p:spPr>
          <a:xfrm>
            <a:off x="6046349" y="72308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 </a:t>
            </a:r>
            <a:endParaRPr sz="700"/>
          </a:p>
        </p:txBody>
      </p:sp>
      <p:sp>
        <p:nvSpPr>
          <p:cNvPr id="3320" name="Google Shape;3320;p71"/>
          <p:cNvSpPr txBox="1"/>
          <p:nvPr/>
        </p:nvSpPr>
        <p:spPr>
          <a:xfrm>
            <a:off x="1550549" y="72308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21" name="Google Shape;3321;p71"/>
          <p:cNvSpPr txBox="1"/>
          <p:nvPr/>
        </p:nvSpPr>
        <p:spPr>
          <a:xfrm>
            <a:off x="3760349" y="7230825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22" name="Google Shape;3322;p71"/>
          <p:cNvSpPr txBox="1"/>
          <p:nvPr/>
        </p:nvSpPr>
        <p:spPr>
          <a:xfrm>
            <a:off x="1550549" y="74268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23" name="Google Shape;3323;p71"/>
          <p:cNvSpPr txBox="1"/>
          <p:nvPr/>
        </p:nvSpPr>
        <p:spPr>
          <a:xfrm>
            <a:off x="3760349" y="74268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24" name="Google Shape;3324;p71"/>
          <p:cNvSpPr txBox="1"/>
          <p:nvPr/>
        </p:nvSpPr>
        <p:spPr>
          <a:xfrm>
            <a:off x="6044001" y="74268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25" name="Google Shape;3325;p71"/>
          <p:cNvSpPr txBox="1"/>
          <p:nvPr/>
        </p:nvSpPr>
        <p:spPr>
          <a:xfrm>
            <a:off x="8289049" y="7426800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26" name="Google Shape;3326;p71"/>
          <p:cNvSpPr txBox="1"/>
          <p:nvPr/>
        </p:nvSpPr>
        <p:spPr>
          <a:xfrm>
            <a:off x="8274035" y="880167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3327" name="Google Shape;3327;p71"/>
          <p:cNvSpPr/>
          <p:nvPr/>
        </p:nvSpPr>
        <p:spPr>
          <a:xfrm>
            <a:off x="1505285" y="79739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8" name="Google Shape;3328;p71"/>
          <p:cNvSpPr/>
          <p:nvPr/>
        </p:nvSpPr>
        <p:spPr>
          <a:xfrm>
            <a:off x="3746185" y="79739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9" name="Google Shape;3329;p71"/>
          <p:cNvSpPr/>
          <p:nvPr/>
        </p:nvSpPr>
        <p:spPr>
          <a:xfrm>
            <a:off x="5987085" y="79739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0" name="Google Shape;3330;p71"/>
          <p:cNvSpPr/>
          <p:nvPr/>
        </p:nvSpPr>
        <p:spPr>
          <a:xfrm>
            <a:off x="8227985" y="7973975"/>
            <a:ext cx="1648200" cy="11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1" name="Google Shape;3331;p71"/>
          <p:cNvSpPr/>
          <p:nvPr/>
        </p:nvSpPr>
        <p:spPr>
          <a:xfrm flipH="1" rot="10800000">
            <a:off x="1520794" y="86729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71"/>
          <p:cNvSpPr/>
          <p:nvPr/>
        </p:nvSpPr>
        <p:spPr>
          <a:xfrm flipH="1" rot="10800000">
            <a:off x="3760294" y="86729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71"/>
          <p:cNvSpPr/>
          <p:nvPr/>
        </p:nvSpPr>
        <p:spPr>
          <a:xfrm flipH="1" rot="10800000">
            <a:off x="6001194" y="86729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71"/>
          <p:cNvSpPr/>
          <p:nvPr/>
        </p:nvSpPr>
        <p:spPr>
          <a:xfrm flipH="1" rot="10800000">
            <a:off x="8233638" y="867297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71"/>
          <p:cNvSpPr txBox="1"/>
          <p:nvPr/>
        </p:nvSpPr>
        <p:spPr>
          <a:xfrm>
            <a:off x="8283958" y="86442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36" name="Google Shape;3336;p71"/>
          <p:cNvSpPr txBox="1"/>
          <p:nvPr/>
        </p:nvSpPr>
        <p:spPr>
          <a:xfrm>
            <a:off x="6046835" y="86442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 </a:t>
            </a:r>
            <a:endParaRPr sz="700"/>
          </a:p>
        </p:txBody>
      </p:sp>
      <p:sp>
        <p:nvSpPr>
          <p:cNvPr id="3337" name="Google Shape;3337;p71"/>
          <p:cNvSpPr txBox="1"/>
          <p:nvPr/>
        </p:nvSpPr>
        <p:spPr>
          <a:xfrm>
            <a:off x="1551035" y="86442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38" name="Google Shape;3338;p71"/>
          <p:cNvSpPr txBox="1"/>
          <p:nvPr/>
        </p:nvSpPr>
        <p:spPr>
          <a:xfrm>
            <a:off x="3760835" y="8644250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기업명</a:t>
            </a:r>
            <a:endParaRPr sz="700"/>
          </a:p>
        </p:txBody>
      </p:sp>
      <p:sp>
        <p:nvSpPr>
          <p:cNvPr id="3339" name="Google Shape;3339;p71"/>
          <p:cNvSpPr txBox="1"/>
          <p:nvPr/>
        </p:nvSpPr>
        <p:spPr>
          <a:xfrm>
            <a:off x="1551035" y="88402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40" name="Google Shape;3340;p71"/>
          <p:cNvSpPr txBox="1"/>
          <p:nvPr/>
        </p:nvSpPr>
        <p:spPr>
          <a:xfrm>
            <a:off x="3760835" y="88402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41" name="Google Shape;3341;p71"/>
          <p:cNvSpPr txBox="1"/>
          <p:nvPr/>
        </p:nvSpPr>
        <p:spPr>
          <a:xfrm>
            <a:off x="6044488" y="88402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sp>
        <p:nvSpPr>
          <p:cNvPr id="3342" name="Google Shape;3342;p71"/>
          <p:cNvSpPr txBox="1"/>
          <p:nvPr/>
        </p:nvSpPr>
        <p:spPr>
          <a:xfrm>
            <a:off x="8289535" y="8840225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기업 소개</a:t>
            </a:r>
            <a:endParaRPr sz="600"/>
          </a:p>
        </p:txBody>
      </p:sp>
      <p:pic>
        <p:nvPicPr>
          <p:cNvPr id="3343" name="Google Shape;334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3400" y="386771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980" y="386771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9200" y="386771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5645" y="386771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7" name="Google Shape;334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3400" y="525409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7980" y="525409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9200" y="525409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5645" y="5254099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1" name="Google Shape;335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180" y="667212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2" name="Google Shape;3352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760" y="667212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3" name="Google Shape;33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3980" y="667212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0425" y="667212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180" y="805850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6" name="Google Shape;335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2760" y="805850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7" name="Google Shape;3357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3980" y="8058507"/>
            <a:ext cx="225626" cy="2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8" name="Google Shape;3358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60425" y="8058507"/>
            <a:ext cx="225626" cy="2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9" name="Google Shape;3359;p71"/>
          <p:cNvSpPr txBox="1"/>
          <p:nvPr/>
        </p:nvSpPr>
        <p:spPr>
          <a:xfrm>
            <a:off x="2465688" y="3780438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/>
          <p:nvPr/>
        </p:nvSpPr>
        <p:spPr>
          <a:xfrm>
            <a:off x="2956425" y="5630475"/>
            <a:ext cx="6330600" cy="202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653075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2006825" y="1400425"/>
            <a:ext cx="7873500" cy="818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2956425" y="3344475"/>
            <a:ext cx="6330600" cy="202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로그인/회원가입 화면 구성 (비밀번호 찾기 화면 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132935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찾기 화면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① 아이디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찾고자 하는 아이디를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② 아이디 검증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클릭할 시, 입력한 아이디가 존재하는지 검사한다.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이름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가입 시 등록한 이름을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이메일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가입 시 등록한 이메일을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전화번호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 시 등록한 전화번호를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인증번호 받기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선택한 인증방법의 수단으로 인증번호를 발송한다.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⑦ 인증번호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④를 통해 발송된 인증번호를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인증번호가 일치하면, 입력한 정보와 일치하는 아이디를 제공한다.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⑧ 다음 버튼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입력한 인증번호가 일치하면, 다음으로 버튼을 통해 비밀번호 새로입력 화면으로 이동한다.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로그인으로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로그인으로 이동 버튼을 클릭 시 로그인 메인 화면으로 이동할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아이디 찾기로 이동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비밀번호 찾기로 이동 버튼 클릭 시 비밀번호 찾기 화면으로 이동할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⑪ 인증수단 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휴대전화 인증 혹은 이메일 인증 중 한 가지를 선택할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18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8"/>
          <p:cNvSpPr txBox="1"/>
          <p:nvPr/>
        </p:nvSpPr>
        <p:spPr>
          <a:xfrm>
            <a:off x="2703425" y="1575550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 flipH="1">
            <a:off x="4774200" y="3149100"/>
            <a:ext cx="2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3193358" y="8702550"/>
            <a:ext cx="2542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 </a:t>
            </a:r>
            <a:r>
              <a:rPr lang="ko"/>
              <a:t>로그인으로 이동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6014711" y="8702550"/>
            <a:ext cx="2542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⑩ </a:t>
            </a:r>
            <a:r>
              <a:rPr lang="ko"/>
              <a:t>아이디</a:t>
            </a:r>
            <a:r>
              <a:rPr lang="ko"/>
              <a:t> 찾기로 이동</a:t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3199998" y="417191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이메일을 입력하세요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3184012" y="46183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r>
              <a:rPr lang="ko"/>
              <a:t>이메일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229516" y="46183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직접입력             ▽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 flipH="1">
            <a:off x="4913340" y="4572125"/>
            <a:ext cx="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cxnSp>
        <p:nvCxnSpPr>
          <p:cNvPr id="235" name="Google Shape;235;p18"/>
          <p:cNvCxnSpPr/>
          <p:nvPr/>
        </p:nvCxnSpPr>
        <p:spPr>
          <a:xfrm>
            <a:off x="2700700" y="2440775"/>
            <a:ext cx="6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2700700" y="9406025"/>
            <a:ext cx="6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 txBox="1"/>
          <p:nvPr/>
        </p:nvSpPr>
        <p:spPr>
          <a:xfrm>
            <a:off x="3199998" y="645791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전화번호를 입력하세요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183987" y="6904325"/>
            <a:ext cx="38319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</a:t>
            </a:r>
            <a:r>
              <a:rPr lang="ko"/>
              <a:t>전화번호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3199998" y="333371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이름을 입력하세요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184012" y="37801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r>
              <a:rPr lang="ko"/>
              <a:t>이름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7256687" y="46183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인증번호 받기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7256687" y="6916314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/>
              <a:t>인증번호 받기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3184000" y="49723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인증번호 입력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3184000" y="7283550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r>
              <a:rPr lang="ko"/>
              <a:t>인증번호 입력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3199998" y="561971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 시 등록한 이름을 입력하세요</a:t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3184012" y="60661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2541500" y="4189725"/>
            <a:ext cx="272100" cy="30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2541500" y="6373925"/>
            <a:ext cx="272100" cy="30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2616408" y="4270880"/>
            <a:ext cx="134100" cy="147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2202725" y="614422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3108550" y="2545075"/>
            <a:ext cx="5491500" cy="679600"/>
            <a:chOff x="2927775" y="4221475"/>
            <a:chExt cx="5491500" cy="679600"/>
          </a:xfrm>
        </p:grpSpPr>
        <p:sp>
          <p:nvSpPr>
            <p:cNvPr id="252" name="Google Shape;252;p18"/>
            <p:cNvSpPr txBox="1"/>
            <p:nvPr/>
          </p:nvSpPr>
          <p:spPr>
            <a:xfrm>
              <a:off x="2927775" y="4221475"/>
              <a:ext cx="549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아이디를 입력하세요</a:t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004850" y="4593275"/>
              <a:ext cx="38322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① 아이디</a:t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7005375" y="4593275"/>
              <a:ext cx="1372800" cy="30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② 아이디 검증</a:t>
              </a:r>
              <a:endParaRPr/>
            </a:p>
          </p:txBody>
        </p:sp>
      </p:grpSp>
      <p:sp>
        <p:nvSpPr>
          <p:cNvPr id="255" name="Google Shape;255;p18"/>
          <p:cNvSpPr txBox="1"/>
          <p:nvPr/>
        </p:nvSpPr>
        <p:spPr>
          <a:xfrm>
            <a:off x="7797375" y="5633625"/>
            <a:ext cx="1489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휴대폰으로 찾기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7925025" y="3352139"/>
            <a:ext cx="1362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이메일로 찾기</a:t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5342325" y="7762275"/>
            <a:ext cx="1071900" cy="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⑧</a:t>
            </a:r>
            <a:r>
              <a:rPr lang="ko">
                <a:solidFill>
                  <a:schemeClr val="dk1"/>
                </a:solidFill>
              </a:rPr>
              <a:t> 다음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72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5" name="Google Shape;3365;p7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기업회원 마이페이지 정보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알림, 활동내역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일반회원은 기업의 알림과 활동내역은 볼 수 없다.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기업 정보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기업의 정보를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366" name="Google Shape;3366;p7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[일반회원] 기업 회원 프로필 상세보기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7" name="Google Shape;3367;p72"/>
          <p:cNvSpPr txBox="1"/>
          <p:nvPr/>
        </p:nvSpPr>
        <p:spPr>
          <a:xfrm>
            <a:off x="749708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8" name="Google Shape;3368;p72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369" name="Google Shape;33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23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3370" name="Google Shape;3370;p72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3371" name="Google Shape;3371;p72"/>
          <p:cNvSpPr/>
          <p:nvPr/>
        </p:nvSpPr>
        <p:spPr>
          <a:xfrm>
            <a:off x="6326002" y="-8114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2" name="Google Shape;3372;p72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3373" name="Google Shape;3373;p72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4" name="Google Shape;3374;p72"/>
          <p:cNvSpPr txBox="1"/>
          <p:nvPr/>
        </p:nvSpPr>
        <p:spPr>
          <a:xfrm>
            <a:off x="1517925" y="6875250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72"/>
          <p:cNvSpPr/>
          <p:nvPr/>
        </p:nvSpPr>
        <p:spPr>
          <a:xfrm>
            <a:off x="5545575" y="24091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76" name="Google Shape;3376;p72"/>
          <p:cNvSpPr txBox="1"/>
          <p:nvPr/>
        </p:nvSpPr>
        <p:spPr>
          <a:xfrm>
            <a:off x="4864275" y="3009138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기업명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기업 소개</a:t>
            </a:r>
            <a:endParaRPr sz="1600"/>
          </a:p>
        </p:txBody>
      </p:sp>
      <p:cxnSp>
        <p:nvCxnSpPr>
          <p:cNvPr id="3377" name="Google Shape;3377;p72"/>
          <p:cNvCxnSpPr/>
          <p:nvPr/>
        </p:nvCxnSpPr>
        <p:spPr>
          <a:xfrm>
            <a:off x="1159125" y="41587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8" name="Google Shape;3378;p72"/>
          <p:cNvSpPr txBox="1"/>
          <p:nvPr/>
        </p:nvSpPr>
        <p:spPr>
          <a:xfrm>
            <a:off x="5505464" y="2385898"/>
            <a:ext cx="7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🏢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379" name="Google Shape;3379;p72"/>
          <p:cNvSpPr txBox="1"/>
          <p:nvPr/>
        </p:nvSpPr>
        <p:spPr>
          <a:xfrm>
            <a:off x="4514025" y="3581397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cxnSp>
        <p:nvCxnSpPr>
          <p:cNvPr id="3380" name="Google Shape;3380;p72"/>
          <p:cNvCxnSpPr/>
          <p:nvPr/>
        </p:nvCxnSpPr>
        <p:spPr>
          <a:xfrm>
            <a:off x="1159125" y="48443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1" name="Google Shape;3381;p72"/>
          <p:cNvSpPr txBox="1"/>
          <p:nvPr/>
        </p:nvSpPr>
        <p:spPr>
          <a:xfrm>
            <a:off x="1205575" y="491057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기업명</a:t>
            </a:r>
            <a:endParaRPr b="1"/>
          </a:p>
        </p:txBody>
      </p:sp>
      <p:sp>
        <p:nvSpPr>
          <p:cNvPr id="3382" name="Google Shape;3382;p72"/>
          <p:cNvSpPr/>
          <p:nvPr/>
        </p:nvSpPr>
        <p:spPr>
          <a:xfrm>
            <a:off x="2552175" y="4942725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테슬라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83" name="Google Shape;3383;p72"/>
          <p:cNvSpPr txBox="1"/>
          <p:nvPr/>
        </p:nvSpPr>
        <p:spPr>
          <a:xfrm>
            <a:off x="1205575" y="5310625"/>
            <a:ext cx="17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사업자 등록번호</a:t>
            </a:r>
            <a:endParaRPr b="1" sz="1300"/>
          </a:p>
        </p:txBody>
      </p:sp>
      <p:sp>
        <p:nvSpPr>
          <p:cNvPr id="3384" name="Google Shape;3384;p72"/>
          <p:cNvSpPr/>
          <p:nvPr/>
        </p:nvSpPr>
        <p:spPr>
          <a:xfrm>
            <a:off x="2542650" y="5333250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123-45-67890 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85" name="Google Shape;3385;p72"/>
          <p:cNvSpPr txBox="1"/>
          <p:nvPr/>
        </p:nvSpPr>
        <p:spPr>
          <a:xfrm>
            <a:off x="1205575" y="5720200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담당자명</a:t>
            </a:r>
            <a:endParaRPr b="1"/>
          </a:p>
        </p:txBody>
      </p:sp>
      <p:sp>
        <p:nvSpPr>
          <p:cNvPr id="3386" name="Google Shape;3386;p72"/>
          <p:cNvSpPr/>
          <p:nvPr/>
        </p:nvSpPr>
        <p:spPr>
          <a:xfrm>
            <a:off x="2542650" y="5733300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홍길동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87" name="Google Shape;3387;p72"/>
          <p:cNvSpPr txBox="1"/>
          <p:nvPr/>
        </p:nvSpPr>
        <p:spPr>
          <a:xfrm>
            <a:off x="1192175" y="6091675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이메일</a:t>
            </a:r>
            <a:endParaRPr b="1"/>
          </a:p>
        </p:txBody>
      </p:sp>
      <p:sp>
        <p:nvSpPr>
          <p:cNvPr id="3388" name="Google Shape;3388;p72"/>
          <p:cNvSpPr/>
          <p:nvPr/>
        </p:nvSpPr>
        <p:spPr>
          <a:xfrm>
            <a:off x="2538775" y="6133350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email@test.com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89" name="Google Shape;3389;p72"/>
          <p:cNvSpPr txBox="1"/>
          <p:nvPr/>
        </p:nvSpPr>
        <p:spPr>
          <a:xfrm>
            <a:off x="1192175" y="650125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직책</a:t>
            </a:r>
            <a:endParaRPr b="1"/>
          </a:p>
        </p:txBody>
      </p:sp>
      <p:sp>
        <p:nvSpPr>
          <p:cNvPr id="3390" name="Google Shape;3390;p72"/>
          <p:cNvSpPr txBox="1"/>
          <p:nvPr/>
        </p:nvSpPr>
        <p:spPr>
          <a:xfrm>
            <a:off x="1186400" y="689195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기업소개</a:t>
            </a:r>
            <a:endParaRPr b="1"/>
          </a:p>
        </p:txBody>
      </p:sp>
      <p:sp>
        <p:nvSpPr>
          <p:cNvPr id="3391" name="Google Shape;3391;p72"/>
          <p:cNvSpPr txBox="1"/>
          <p:nvPr/>
        </p:nvSpPr>
        <p:spPr>
          <a:xfrm>
            <a:off x="1175575" y="7660263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진행 프로젝트</a:t>
            </a:r>
            <a:endParaRPr b="1"/>
          </a:p>
        </p:txBody>
      </p:sp>
      <p:sp>
        <p:nvSpPr>
          <p:cNvPr id="3392" name="Google Shape;3392;p72"/>
          <p:cNvSpPr txBox="1"/>
          <p:nvPr/>
        </p:nvSpPr>
        <p:spPr>
          <a:xfrm>
            <a:off x="1175575" y="8038048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인재상</a:t>
            </a:r>
            <a:endParaRPr b="1"/>
          </a:p>
        </p:txBody>
      </p:sp>
      <p:sp>
        <p:nvSpPr>
          <p:cNvPr id="3393" name="Google Shape;3393;p72"/>
          <p:cNvSpPr txBox="1"/>
          <p:nvPr/>
        </p:nvSpPr>
        <p:spPr>
          <a:xfrm>
            <a:off x="1181706" y="8428573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주요기술</a:t>
            </a:r>
            <a:endParaRPr b="1"/>
          </a:p>
        </p:txBody>
      </p:sp>
      <p:sp>
        <p:nvSpPr>
          <p:cNvPr id="3394" name="Google Shape;3394;p72"/>
          <p:cNvSpPr/>
          <p:nvPr/>
        </p:nvSpPr>
        <p:spPr>
          <a:xfrm>
            <a:off x="2538775" y="6923925"/>
            <a:ext cx="8122500" cy="67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전기차, 태양광 및 청정 에너지 선도 회사, 테슬라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95" name="Google Shape;3395;p72"/>
          <p:cNvSpPr/>
          <p:nvPr/>
        </p:nvSpPr>
        <p:spPr>
          <a:xfrm>
            <a:off x="2522175" y="7683125"/>
            <a:ext cx="81225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96" name="Google Shape;3396;p72"/>
          <p:cNvSpPr/>
          <p:nvPr/>
        </p:nvSpPr>
        <p:spPr>
          <a:xfrm>
            <a:off x="2535575" y="8074125"/>
            <a:ext cx="81225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97" name="Google Shape;3397;p72"/>
          <p:cNvSpPr/>
          <p:nvPr/>
        </p:nvSpPr>
        <p:spPr>
          <a:xfrm>
            <a:off x="2535575" y="8464650"/>
            <a:ext cx="81225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3398" name="Google Shape;3398;p72"/>
          <p:cNvSpPr txBox="1"/>
          <p:nvPr/>
        </p:nvSpPr>
        <p:spPr>
          <a:xfrm>
            <a:off x="4962663" y="41898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399" name="Google Shape;3399;p72"/>
          <p:cNvSpPr/>
          <p:nvPr/>
        </p:nvSpPr>
        <p:spPr>
          <a:xfrm>
            <a:off x="2552175" y="6562925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인사담당부서</a:t>
            </a:r>
            <a:endParaRPr>
              <a:solidFill>
                <a:srgbClr val="333333"/>
              </a:solidFill>
            </a:endParaRPr>
          </a:p>
        </p:txBody>
      </p:sp>
      <p:grpSp>
        <p:nvGrpSpPr>
          <p:cNvPr id="3400" name="Google Shape;3400;p72"/>
          <p:cNvGrpSpPr/>
          <p:nvPr/>
        </p:nvGrpSpPr>
        <p:grpSpPr>
          <a:xfrm>
            <a:off x="3685550" y="4325363"/>
            <a:ext cx="4598083" cy="400200"/>
            <a:chOff x="2704438" y="3880625"/>
            <a:chExt cx="4598083" cy="400200"/>
          </a:xfrm>
        </p:grpSpPr>
        <p:sp>
          <p:nvSpPr>
            <p:cNvPr id="3401" name="Google Shape;3401;p72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3402" name="Google Shape;3402;p72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B7B7B7"/>
                  </a:solidFill>
                </a:rPr>
                <a:t>알림</a:t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3403" name="Google Shape;3403;p72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B7B7B7"/>
                  </a:solidFill>
                </a:rPr>
                <a:t>활동내역</a:t>
              </a:r>
              <a:endParaRPr>
                <a:solidFill>
                  <a:srgbClr val="B7B7B7"/>
                </a:solidFill>
              </a:endParaRPr>
            </a:p>
          </p:txBody>
        </p:sp>
      </p:grpSp>
      <p:sp>
        <p:nvSpPr>
          <p:cNvPr id="3404" name="Google Shape;3404;p72"/>
          <p:cNvSpPr txBox="1"/>
          <p:nvPr/>
        </p:nvSpPr>
        <p:spPr>
          <a:xfrm>
            <a:off x="943375" y="48793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405" name="Google Shape;3405;p72"/>
          <p:cNvSpPr/>
          <p:nvPr/>
        </p:nvSpPr>
        <p:spPr>
          <a:xfrm>
            <a:off x="1761463" y="1567325"/>
            <a:ext cx="1779300" cy="53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조회/지원</a:t>
            </a:r>
            <a:endParaRPr/>
          </a:p>
        </p:txBody>
      </p:sp>
      <p:sp>
        <p:nvSpPr>
          <p:cNvPr id="3406" name="Google Shape;3406;p72"/>
          <p:cNvSpPr/>
          <p:nvPr/>
        </p:nvSpPr>
        <p:spPr>
          <a:xfrm>
            <a:off x="3601588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개설</a:t>
            </a:r>
            <a:endParaRPr/>
          </a:p>
        </p:txBody>
      </p:sp>
      <p:sp>
        <p:nvSpPr>
          <p:cNvPr id="3407" name="Google Shape;3407;p72"/>
          <p:cNvSpPr/>
          <p:nvPr/>
        </p:nvSpPr>
        <p:spPr>
          <a:xfrm>
            <a:off x="5042413" y="1578400"/>
            <a:ext cx="14649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프로젝트 홈</a:t>
            </a:r>
            <a:endParaRPr/>
          </a:p>
        </p:txBody>
      </p:sp>
      <p:sp>
        <p:nvSpPr>
          <p:cNvPr id="3408" name="Google Shape;3408;p72"/>
          <p:cNvSpPr/>
          <p:nvPr/>
        </p:nvSpPr>
        <p:spPr>
          <a:xfrm>
            <a:off x="6568138" y="1578400"/>
            <a:ext cx="1380000" cy="53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둘러보기</a:t>
            </a:r>
            <a:endParaRPr/>
          </a:p>
        </p:txBody>
      </p:sp>
      <p:sp>
        <p:nvSpPr>
          <p:cNvPr id="3409" name="Google Shape;3409;p72"/>
          <p:cNvSpPr/>
          <p:nvPr/>
        </p:nvSpPr>
        <p:spPr>
          <a:xfrm>
            <a:off x="8008963" y="1578400"/>
            <a:ext cx="779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3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7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5" name="Google Shape;3415;p7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 [일반회원] 라운지 (메인화면)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6" name="Google Shape;3416;p7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라운지 (메인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소메뉴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공지사항과 자유게시판으로 이동할 수 있는 소메뉴 버튼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공지사항 게시글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이전에 작성된 공지사항을 볼 수 있으며, 간략하게 제목, 관리자, 작성일시를 확인할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게시글을 클릭하면 회의록의 상세내용을 볼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 페이징 처리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일정 개수만 한 페이지에 보여주고, 나머지는 페이징 처리를 통해 다음 페이지에서 보여준다.</a:t>
            </a:r>
            <a:endParaRPr sz="1500"/>
          </a:p>
        </p:txBody>
      </p:sp>
      <p:cxnSp>
        <p:nvCxnSpPr>
          <p:cNvPr id="3417" name="Google Shape;3417;p7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8" name="Google Shape;3418;p73"/>
          <p:cNvSpPr txBox="1"/>
          <p:nvPr/>
        </p:nvSpPr>
        <p:spPr>
          <a:xfrm>
            <a:off x="5327850" y="92467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grpSp>
        <p:nvGrpSpPr>
          <p:cNvPr id="3419" name="Google Shape;3419;p73"/>
          <p:cNvGrpSpPr/>
          <p:nvPr/>
        </p:nvGrpSpPr>
        <p:grpSpPr>
          <a:xfrm>
            <a:off x="4365604" y="2943119"/>
            <a:ext cx="2950792" cy="400200"/>
            <a:chOff x="3528079" y="3880625"/>
            <a:chExt cx="2950792" cy="400200"/>
          </a:xfrm>
        </p:grpSpPr>
        <p:sp>
          <p:nvSpPr>
            <p:cNvPr id="3420" name="Google Shape;3420;p73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공지사항</a:t>
              </a:r>
              <a:endParaRPr/>
            </a:p>
          </p:txBody>
        </p:sp>
        <p:sp>
          <p:nvSpPr>
            <p:cNvPr id="3421" name="Google Shape;3421;p73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자유게시판</a:t>
              </a:r>
              <a:endParaRPr/>
            </a:p>
          </p:txBody>
        </p:sp>
      </p:grpSp>
      <p:sp>
        <p:nvSpPr>
          <p:cNvPr id="3422" name="Google Shape;3422;p73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sp>
        <p:nvSpPr>
          <p:cNvPr id="3423" name="Google Shape;3423;p73"/>
          <p:cNvSpPr/>
          <p:nvPr/>
        </p:nvSpPr>
        <p:spPr>
          <a:xfrm>
            <a:off x="4227025" y="2852650"/>
            <a:ext cx="3089400" cy="56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73"/>
          <p:cNvSpPr txBox="1"/>
          <p:nvPr/>
        </p:nvSpPr>
        <p:spPr>
          <a:xfrm>
            <a:off x="3931772" y="2563225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3425" name="Google Shape;3425;p73"/>
          <p:cNvSpPr txBox="1"/>
          <p:nvPr/>
        </p:nvSpPr>
        <p:spPr>
          <a:xfrm>
            <a:off x="857625" y="35158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426" name="Google Shape;3426;p73"/>
          <p:cNvSpPr txBox="1"/>
          <p:nvPr/>
        </p:nvSpPr>
        <p:spPr>
          <a:xfrm>
            <a:off x="6133100" y="913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3427" name="Google Shape;3427;p73"/>
          <p:cNvSpPr txBox="1"/>
          <p:nvPr/>
        </p:nvSpPr>
        <p:spPr>
          <a:xfrm>
            <a:off x="1228845" y="3515813"/>
            <a:ext cx="9172200" cy="415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</a:t>
            </a:r>
            <a:r>
              <a:rPr lang="ko" sz="1500"/>
              <a:t>                                                           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428" name="Google Shape;3428;p73"/>
          <p:cNvCxnSpPr/>
          <p:nvPr/>
        </p:nvCxnSpPr>
        <p:spPr>
          <a:xfrm>
            <a:off x="1214325" y="40619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9" name="Google Shape;3429;p73"/>
          <p:cNvCxnSpPr/>
          <p:nvPr/>
        </p:nvCxnSpPr>
        <p:spPr>
          <a:xfrm>
            <a:off x="1219406" y="47010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0" name="Google Shape;3430;p73"/>
          <p:cNvCxnSpPr/>
          <p:nvPr/>
        </p:nvCxnSpPr>
        <p:spPr>
          <a:xfrm>
            <a:off x="1214325" y="53573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1" name="Google Shape;3431;p73"/>
          <p:cNvCxnSpPr/>
          <p:nvPr/>
        </p:nvCxnSpPr>
        <p:spPr>
          <a:xfrm>
            <a:off x="1219406" y="59964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2" name="Google Shape;3432;p73"/>
          <p:cNvCxnSpPr/>
          <p:nvPr/>
        </p:nvCxnSpPr>
        <p:spPr>
          <a:xfrm>
            <a:off x="1253521" y="664639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3" name="Google Shape;3433;p73"/>
          <p:cNvCxnSpPr/>
          <p:nvPr/>
        </p:nvCxnSpPr>
        <p:spPr>
          <a:xfrm>
            <a:off x="1219406" y="722256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4" name="Google Shape;3434;p73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5" name="Google Shape;3435;p73"/>
          <p:cNvCxnSpPr/>
          <p:nvPr/>
        </p:nvCxnSpPr>
        <p:spPr>
          <a:xfrm>
            <a:off x="1253521" y="786559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6" name="Google Shape;3436;p73"/>
          <p:cNvCxnSpPr/>
          <p:nvPr/>
        </p:nvCxnSpPr>
        <p:spPr>
          <a:xfrm>
            <a:off x="1219406" y="844176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7" name="Google Shape;3437;p73"/>
          <p:cNvCxnSpPr/>
          <p:nvPr/>
        </p:nvCxnSpPr>
        <p:spPr>
          <a:xfrm>
            <a:off x="1253521" y="90916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8" name="Google Shape;3438;p73"/>
          <p:cNvSpPr txBox="1"/>
          <p:nvPr/>
        </p:nvSpPr>
        <p:spPr>
          <a:xfrm>
            <a:off x="1228845" y="4173634"/>
            <a:ext cx="9172200" cy="415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</a:t>
            </a:r>
            <a:r>
              <a:rPr lang="ko" sz="1500"/>
              <a:t>                                                                          관리자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39" name="Google Shape;3439;p73"/>
          <p:cNvSpPr txBox="1"/>
          <p:nvPr/>
        </p:nvSpPr>
        <p:spPr>
          <a:xfrm>
            <a:off x="1228845" y="4827287"/>
            <a:ext cx="9172200" cy="415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</a:t>
            </a:r>
            <a:r>
              <a:rPr lang="ko" sz="1500"/>
              <a:t>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0" name="Google Shape;3440;p73"/>
          <p:cNvSpPr txBox="1"/>
          <p:nvPr/>
        </p:nvSpPr>
        <p:spPr>
          <a:xfrm>
            <a:off x="1228845" y="54690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</a:t>
            </a:r>
            <a:r>
              <a:rPr lang="ko" sz="1500"/>
              <a:t>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1" name="Google Shape;3441;p73"/>
          <p:cNvSpPr txBox="1"/>
          <p:nvPr/>
        </p:nvSpPr>
        <p:spPr>
          <a:xfrm>
            <a:off x="1228845" y="612685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</a:t>
            </a:r>
            <a:r>
              <a:rPr lang="ko" sz="1500"/>
              <a:t>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2" name="Google Shape;3442;p73"/>
          <p:cNvSpPr txBox="1"/>
          <p:nvPr/>
        </p:nvSpPr>
        <p:spPr>
          <a:xfrm>
            <a:off x="1228845" y="6732287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</a:t>
            </a:r>
            <a:r>
              <a:rPr lang="ko" sz="1500"/>
              <a:t>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3" name="Google Shape;3443;p73"/>
          <p:cNvSpPr txBox="1"/>
          <p:nvPr/>
        </p:nvSpPr>
        <p:spPr>
          <a:xfrm>
            <a:off x="1228845" y="7329980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</a:t>
            </a:r>
            <a:r>
              <a:rPr lang="ko" sz="1500"/>
              <a:t>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4" name="Google Shape;3444;p73"/>
          <p:cNvSpPr txBox="1"/>
          <p:nvPr/>
        </p:nvSpPr>
        <p:spPr>
          <a:xfrm>
            <a:off x="1228845" y="7935413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   </a:t>
            </a:r>
            <a:r>
              <a:rPr lang="ko" sz="1500"/>
              <a:t>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445" name="Google Shape;3445;p73"/>
          <p:cNvSpPr txBox="1"/>
          <p:nvPr/>
        </p:nvSpPr>
        <p:spPr>
          <a:xfrm>
            <a:off x="1228845" y="8549180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이것은 공지사항입니다.                                                                                 </a:t>
            </a:r>
            <a:r>
              <a:rPr lang="ko" sz="1500"/>
              <a:t>관리자</a:t>
            </a:r>
            <a:r>
              <a:rPr lang="ko" sz="1500"/>
              <a:t>                    2022-12-08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3446" name="Google Shape;3446;p73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447" name="Google Shape;3447;p73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448" name="Google Shape;3448;p73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449" name="Google Shape;3449;p7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50" name="Google Shape;3450;p73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451" name="Google Shape;3451;p7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52" name="Google Shape;3452;p73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453" name="Google Shape;3453;p73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3" name="Google Shape;3463;p74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1396825" y="4988500"/>
            <a:ext cx="8768050" cy="2713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64" name="Google Shape;3464;p7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5" name="Google Shape;3465;p7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공지사항 (상세보기 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“목록으로” 버튼을 클릭하면, 공지사항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공지사항의 제목을 </a:t>
            </a:r>
            <a:r>
              <a:rPr lang="ko" sz="1500">
                <a:solidFill>
                  <a:schemeClr val="dk1"/>
                </a:solidFill>
              </a:rPr>
              <a:t>확인</a:t>
            </a:r>
            <a:r>
              <a:rPr lang="ko" sz="1500">
                <a:solidFill>
                  <a:schemeClr val="dk1"/>
                </a:solidFill>
              </a:rPr>
              <a:t>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r>
              <a:rPr lang="ko" sz="1500">
                <a:solidFill>
                  <a:schemeClr val="dk1"/>
                </a:solidFill>
              </a:rPr>
              <a:t> 작성자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공지사항의 작성자를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작성날짜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공지사항의 작성날짜를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</a:t>
            </a:r>
            <a:r>
              <a:rPr lang="ko" sz="1500">
                <a:solidFill>
                  <a:schemeClr val="dk1"/>
                </a:solidFill>
              </a:rPr>
              <a:t>공지사항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</a:t>
            </a:r>
            <a:r>
              <a:rPr lang="ko" sz="1500">
                <a:solidFill>
                  <a:schemeClr val="dk1"/>
                </a:solidFill>
              </a:rPr>
              <a:t>의 상세내용을 </a:t>
            </a:r>
            <a:r>
              <a:rPr lang="ko" sz="1500">
                <a:solidFill>
                  <a:schemeClr val="dk1"/>
                </a:solidFill>
              </a:rPr>
              <a:t>확인</a:t>
            </a:r>
            <a:r>
              <a:rPr lang="ko" sz="1500">
                <a:solidFill>
                  <a:schemeClr val="dk1"/>
                </a:solidFill>
              </a:rPr>
              <a:t>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</a:t>
            </a:r>
            <a:r>
              <a:rPr lang="ko" sz="1500">
                <a:solidFill>
                  <a:schemeClr val="dk1"/>
                </a:solidFill>
              </a:rPr>
              <a:t> 첨부파일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공지사항</a:t>
            </a:r>
            <a:r>
              <a:rPr lang="ko" sz="1500">
                <a:solidFill>
                  <a:schemeClr val="dk1"/>
                </a:solidFill>
              </a:rPr>
              <a:t>에 등록된 첨부파일을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</a:t>
            </a:r>
            <a:r>
              <a:rPr lang="ko" sz="1500">
                <a:solidFill>
                  <a:schemeClr val="dk1"/>
                </a:solidFill>
              </a:rPr>
              <a:t> 수정하기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“수정하기” 버튼을 클릭하면, </a:t>
            </a:r>
            <a:r>
              <a:rPr lang="ko" sz="1500">
                <a:solidFill>
                  <a:schemeClr val="dk1"/>
                </a:solidFill>
              </a:rPr>
              <a:t>공지사항</a:t>
            </a:r>
            <a:r>
              <a:rPr lang="ko" sz="1500">
                <a:solidFill>
                  <a:schemeClr val="dk1"/>
                </a:solidFill>
              </a:rPr>
              <a:t> 수정 화면으로 이동한다.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관리자에게만 보인다.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⑪ 삭제하기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“삭제하기” 버튼을 클릭하면, 해당 </a:t>
            </a:r>
            <a:r>
              <a:rPr lang="ko" sz="1500">
                <a:solidFill>
                  <a:schemeClr val="dk1"/>
                </a:solidFill>
              </a:rPr>
              <a:t>공지사항</a:t>
            </a:r>
            <a:r>
              <a:rPr lang="ko" sz="1500"/>
              <a:t>을 삭제할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관리자에게만 보인다.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466" name="Google Shape;3466;p7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7" name="Google Shape;3467;p74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74"/>
          <p:cNvSpPr/>
          <p:nvPr/>
        </p:nvSpPr>
        <p:spPr>
          <a:xfrm>
            <a:off x="9141200" y="35295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3469" name="Google Shape;3469;p74"/>
          <p:cNvSpPr/>
          <p:nvPr/>
        </p:nvSpPr>
        <p:spPr>
          <a:xfrm>
            <a:off x="1236275" y="3984325"/>
            <a:ext cx="91293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74"/>
          <p:cNvSpPr/>
          <p:nvPr/>
        </p:nvSpPr>
        <p:spPr>
          <a:xfrm>
            <a:off x="1388675" y="4055900"/>
            <a:ext cx="8852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</a:t>
            </a:r>
            <a:r>
              <a:rPr b="1" lang="ko">
                <a:solidFill>
                  <a:schemeClr val="dk1"/>
                </a:solidFill>
              </a:rPr>
              <a:t>공지사항 1 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1" name="Google Shape;3471;p74"/>
          <p:cNvSpPr/>
          <p:nvPr/>
        </p:nvSpPr>
        <p:spPr>
          <a:xfrm>
            <a:off x="1388675" y="4055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472" name="Google Shape;3472;p74"/>
          <p:cNvSpPr/>
          <p:nvPr/>
        </p:nvSpPr>
        <p:spPr>
          <a:xfrm>
            <a:off x="1388675" y="45131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관리자</a:t>
            </a:r>
            <a:endParaRPr/>
          </a:p>
        </p:txBody>
      </p:sp>
      <p:sp>
        <p:nvSpPr>
          <p:cNvPr id="3473" name="Google Shape;3473;p74"/>
          <p:cNvSpPr/>
          <p:nvPr/>
        </p:nvSpPr>
        <p:spPr>
          <a:xfrm>
            <a:off x="1388675" y="4513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</a:t>
            </a:r>
            <a:endParaRPr/>
          </a:p>
        </p:txBody>
      </p:sp>
      <p:sp>
        <p:nvSpPr>
          <p:cNvPr id="3474" name="Google Shape;3474;p74"/>
          <p:cNvSpPr/>
          <p:nvPr/>
        </p:nvSpPr>
        <p:spPr>
          <a:xfrm>
            <a:off x="5884475" y="45131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</a:t>
            </a:r>
            <a:endParaRPr/>
          </a:p>
        </p:txBody>
      </p:sp>
      <p:sp>
        <p:nvSpPr>
          <p:cNvPr id="3475" name="Google Shape;3475;p74"/>
          <p:cNvSpPr/>
          <p:nvPr/>
        </p:nvSpPr>
        <p:spPr>
          <a:xfrm>
            <a:off x="5884475" y="4513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</a:t>
            </a:r>
            <a:r>
              <a:rPr lang="ko"/>
              <a:t>날짜  </a:t>
            </a:r>
            <a:endParaRPr/>
          </a:p>
        </p:txBody>
      </p:sp>
      <p:sp>
        <p:nvSpPr>
          <p:cNvPr id="3476" name="Google Shape;3476;p74"/>
          <p:cNvSpPr/>
          <p:nvPr/>
        </p:nvSpPr>
        <p:spPr>
          <a:xfrm>
            <a:off x="9702850" y="8677350"/>
            <a:ext cx="642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3477" name="Google Shape;3477;p74"/>
          <p:cNvSpPr txBox="1"/>
          <p:nvPr/>
        </p:nvSpPr>
        <p:spPr>
          <a:xfrm>
            <a:off x="1543400" y="3984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3478" name="Google Shape;3478;p74"/>
          <p:cNvSpPr txBox="1"/>
          <p:nvPr/>
        </p:nvSpPr>
        <p:spPr>
          <a:xfrm>
            <a:off x="9468200" y="8403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479" name="Google Shape;3479;p74"/>
          <p:cNvSpPr txBox="1"/>
          <p:nvPr/>
        </p:nvSpPr>
        <p:spPr>
          <a:xfrm>
            <a:off x="1543400" y="55058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⑤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480" name="Google Shape;3480;p74"/>
          <p:cNvSpPr txBox="1"/>
          <p:nvPr/>
        </p:nvSpPr>
        <p:spPr>
          <a:xfrm>
            <a:off x="1495613" y="73617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⑥</a:t>
            </a:r>
            <a:endParaRPr b="1" sz="1500"/>
          </a:p>
        </p:txBody>
      </p:sp>
      <p:sp>
        <p:nvSpPr>
          <p:cNvPr id="3481" name="Google Shape;3481;p74"/>
          <p:cNvSpPr/>
          <p:nvPr/>
        </p:nvSpPr>
        <p:spPr>
          <a:xfrm>
            <a:off x="1752675" y="7704325"/>
            <a:ext cx="1344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첨부된파일명 1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482" name="Google Shape;3482;p74"/>
          <p:cNvSpPr/>
          <p:nvPr/>
        </p:nvSpPr>
        <p:spPr>
          <a:xfrm>
            <a:off x="8712250" y="8677350"/>
            <a:ext cx="642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  <p:sp>
        <p:nvSpPr>
          <p:cNvPr id="3483" name="Google Shape;3483;p74"/>
          <p:cNvSpPr txBox="1"/>
          <p:nvPr/>
        </p:nvSpPr>
        <p:spPr>
          <a:xfrm>
            <a:off x="8477600" y="8403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⑦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484" name="Google Shape;3484;p74"/>
          <p:cNvSpPr txBox="1"/>
          <p:nvPr/>
        </p:nvSpPr>
        <p:spPr>
          <a:xfrm>
            <a:off x="1543400" y="444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3485" name="Google Shape;3485;p74"/>
          <p:cNvSpPr txBox="1"/>
          <p:nvPr/>
        </p:nvSpPr>
        <p:spPr>
          <a:xfrm>
            <a:off x="5889633" y="44855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④</a:t>
            </a:r>
            <a:endParaRPr b="1" sz="1500"/>
          </a:p>
        </p:txBody>
      </p:sp>
      <p:sp>
        <p:nvSpPr>
          <p:cNvPr id="3486" name="Google Shape;3486;p74"/>
          <p:cNvSpPr/>
          <p:nvPr/>
        </p:nvSpPr>
        <p:spPr>
          <a:xfrm>
            <a:off x="1752675" y="8009125"/>
            <a:ext cx="1344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첨부된파일명 2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487" name="Google Shape;3487;p74"/>
          <p:cNvSpPr txBox="1"/>
          <p:nvPr/>
        </p:nvSpPr>
        <p:spPr>
          <a:xfrm>
            <a:off x="1670125" y="5827375"/>
            <a:ext cx="78585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r>
              <a:rPr lang="ko"/>
              <a:t>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3488" name="Google Shape;3488;p7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[일반회원] 라운지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공지사항 (상세보기 화면)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89" name="Google Shape;3489;p74"/>
          <p:cNvGrpSpPr/>
          <p:nvPr/>
        </p:nvGrpSpPr>
        <p:grpSpPr>
          <a:xfrm>
            <a:off x="4365604" y="2943119"/>
            <a:ext cx="2950792" cy="400200"/>
            <a:chOff x="3528079" y="3880625"/>
            <a:chExt cx="2950792" cy="400200"/>
          </a:xfrm>
        </p:grpSpPr>
        <p:sp>
          <p:nvSpPr>
            <p:cNvPr id="3490" name="Google Shape;3490;p74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공지사항</a:t>
              </a:r>
              <a:endParaRPr/>
            </a:p>
          </p:txBody>
        </p:sp>
        <p:sp>
          <p:nvSpPr>
            <p:cNvPr id="3491" name="Google Shape;3491;p74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자유게시판</a:t>
              </a:r>
              <a:endParaRPr/>
            </a:p>
          </p:txBody>
        </p:sp>
      </p:grpSp>
      <p:sp>
        <p:nvSpPr>
          <p:cNvPr id="3492" name="Google Shape;3492;p74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sp>
        <p:nvSpPr>
          <p:cNvPr id="3493" name="Google Shape;3493;p74"/>
          <p:cNvSpPr txBox="1"/>
          <p:nvPr/>
        </p:nvSpPr>
        <p:spPr>
          <a:xfrm>
            <a:off x="8748675" y="3490500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grpSp>
        <p:nvGrpSpPr>
          <p:cNvPr id="3494" name="Google Shape;3494;p74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495" name="Google Shape;3495;p74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496" name="Google Shape;3496;p74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497" name="Google Shape;3497;p7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98" name="Google Shape;3498;p74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499" name="Google Shape;3499;p7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00" name="Google Shape;3500;p74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501" name="Google Shape;3501;p74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2" name="Google Shape;3502;p74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503" name="Google Shape;3503;p74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504" name="Google Shape;3504;p74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505" name="Google Shape;3505;p74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506" name="Google Shape;3506;p74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p7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2" name="Google Shape;3512;p7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8.  [일반회원] 라운지-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자유게시판 (메인화면)</a:t>
            </a:r>
            <a:endParaRPr b="1"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3" name="Google Shape;3513;p7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자유게시판 (메인화면)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자유게시판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자유게시판으로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자유게시판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목록을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작성하기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글을 작성할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기업회원 게시물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 글은 진하게 표시된다.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514" name="Google Shape;3514;p7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5" name="Google Shape;3515;p75"/>
          <p:cNvSpPr txBox="1"/>
          <p:nvPr/>
        </p:nvSpPr>
        <p:spPr>
          <a:xfrm>
            <a:off x="5327850" y="91705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3516" name="Google Shape;3516;p75"/>
          <p:cNvSpPr txBox="1"/>
          <p:nvPr/>
        </p:nvSpPr>
        <p:spPr>
          <a:xfrm>
            <a:off x="1228845" y="3515813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517" name="Google Shape;3517;p75"/>
          <p:cNvCxnSpPr/>
          <p:nvPr/>
        </p:nvCxnSpPr>
        <p:spPr>
          <a:xfrm>
            <a:off x="1214325" y="4061982"/>
            <a:ext cx="917216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8" name="Google Shape;3518;p75"/>
          <p:cNvCxnSpPr/>
          <p:nvPr/>
        </p:nvCxnSpPr>
        <p:spPr>
          <a:xfrm>
            <a:off x="1219406" y="4701078"/>
            <a:ext cx="917216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9" name="Google Shape;3519;p75"/>
          <p:cNvCxnSpPr/>
          <p:nvPr/>
        </p:nvCxnSpPr>
        <p:spPr>
          <a:xfrm>
            <a:off x="1214325" y="5357382"/>
            <a:ext cx="917216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0" name="Google Shape;3520;p75"/>
          <p:cNvCxnSpPr/>
          <p:nvPr/>
        </p:nvCxnSpPr>
        <p:spPr>
          <a:xfrm>
            <a:off x="1219406" y="5996478"/>
            <a:ext cx="917216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1" name="Google Shape;3521;p75"/>
          <p:cNvCxnSpPr/>
          <p:nvPr/>
        </p:nvCxnSpPr>
        <p:spPr>
          <a:xfrm>
            <a:off x="1253521" y="6646391"/>
            <a:ext cx="917216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2" name="Google Shape;3522;p75"/>
          <p:cNvCxnSpPr/>
          <p:nvPr/>
        </p:nvCxnSpPr>
        <p:spPr>
          <a:xfrm>
            <a:off x="1219406" y="7222561"/>
            <a:ext cx="917216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3" name="Google Shape;3523;p75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4" name="Google Shape;3524;p75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525" name="Google Shape;3525;p75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공지사항</a:t>
              </a:r>
              <a:endParaRPr/>
            </a:p>
          </p:txBody>
        </p:sp>
        <p:sp>
          <p:nvSpPr>
            <p:cNvPr id="3526" name="Google Shape;3526;p75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자유게시판</a:t>
              </a:r>
              <a:endParaRPr/>
            </a:p>
          </p:txBody>
        </p:sp>
      </p:grpSp>
      <p:sp>
        <p:nvSpPr>
          <p:cNvPr id="3527" name="Google Shape;3527;p75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sp>
        <p:nvSpPr>
          <p:cNvPr id="3528" name="Google Shape;3528;p75"/>
          <p:cNvSpPr/>
          <p:nvPr/>
        </p:nvSpPr>
        <p:spPr>
          <a:xfrm>
            <a:off x="9143925" y="28580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작성하기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29" name="Google Shape;3529;p75"/>
          <p:cNvCxnSpPr/>
          <p:nvPr/>
        </p:nvCxnSpPr>
        <p:spPr>
          <a:xfrm>
            <a:off x="1253521" y="786559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0" name="Google Shape;3530;p75"/>
          <p:cNvCxnSpPr/>
          <p:nvPr/>
        </p:nvCxnSpPr>
        <p:spPr>
          <a:xfrm>
            <a:off x="1219406" y="844176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1" name="Google Shape;3531;p75"/>
          <p:cNvCxnSpPr/>
          <p:nvPr/>
        </p:nvCxnSpPr>
        <p:spPr>
          <a:xfrm>
            <a:off x="1253521" y="90916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2" name="Google Shape;3532;p75"/>
          <p:cNvSpPr txBox="1"/>
          <p:nvPr/>
        </p:nvSpPr>
        <p:spPr>
          <a:xfrm>
            <a:off x="1228845" y="41736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33" name="Google Shape;3533;p75"/>
          <p:cNvSpPr txBox="1"/>
          <p:nvPr/>
        </p:nvSpPr>
        <p:spPr>
          <a:xfrm>
            <a:off x="1228845" y="4827287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34" name="Google Shape;3534;p75"/>
          <p:cNvSpPr txBox="1"/>
          <p:nvPr/>
        </p:nvSpPr>
        <p:spPr>
          <a:xfrm>
            <a:off x="1228845" y="54690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이것은 기업홍보글입니다.</a:t>
            </a:r>
            <a:r>
              <a:rPr b="1" lang="ko" sz="1500"/>
              <a:t>                                                                            기업회원                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535" name="Google Shape;3535;p75"/>
          <p:cNvSpPr txBox="1"/>
          <p:nvPr/>
        </p:nvSpPr>
        <p:spPr>
          <a:xfrm>
            <a:off x="1228845" y="612685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36" name="Google Shape;3536;p75"/>
          <p:cNvSpPr txBox="1"/>
          <p:nvPr/>
        </p:nvSpPr>
        <p:spPr>
          <a:xfrm>
            <a:off x="1228845" y="6732287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37" name="Google Shape;3537;p75"/>
          <p:cNvSpPr txBox="1"/>
          <p:nvPr/>
        </p:nvSpPr>
        <p:spPr>
          <a:xfrm>
            <a:off x="1228845" y="7329980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38" name="Google Shape;3538;p75"/>
          <p:cNvSpPr txBox="1"/>
          <p:nvPr/>
        </p:nvSpPr>
        <p:spPr>
          <a:xfrm>
            <a:off x="1228845" y="7935413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이것은 기업홍보글입니다.</a:t>
            </a:r>
            <a:r>
              <a:rPr b="1" lang="ko" sz="1500"/>
              <a:t>                                                                            기업회원                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539" name="Google Shape;3539;p75"/>
          <p:cNvSpPr txBox="1"/>
          <p:nvPr/>
        </p:nvSpPr>
        <p:spPr>
          <a:xfrm>
            <a:off x="1228845" y="8549180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이곳은 자유게시판입니다. </a:t>
            </a:r>
            <a:r>
              <a:rPr lang="ko" sz="1500"/>
              <a:t>                                                                            닉네임                    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540" name="Google Shape;3540;p75"/>
          <p:cNvSpPr txBox="1"/>
          <p:nvPr/>
        </p:nvSpPr>
        <p:spPr>
          <a:xfrm>
            <a:off x="5741522" y="2711088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3541" name="Google Shape;3541;p75"/>
          <p:cNvSpPr txBox="1"/>
          <p:nvPr/>
        </p:nvSpPr>
        <p:spPr>
          <a:xfrm>
            <a:off x="857625" y="35158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542" name="Google Shape;3542;p75"/>
          <p:cNvSpPr txBox="1"/>
          <p:nvPr/>
        </p:nvSpPr>
        <p:spPr>
          <a:xfrm>
            <a:off x="6133100" y="913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3543" name="Google Shape;3543;p75"/>
          <p:cNvSpPr txBox="1"/>
          <p:nvPr/>
        </p:nvSpPr>
        <p:spPr>
          <a:xfrm>
            <a:off x="8833797" y="2647975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3544" name="Google Shape;3544;p75"/>
          <p:cNvSpPr txBox="1"/>
          <p:nvPr/>
        </p:nvSpPr>
        <p:spPr>
          <a:xfrm>
            <a:off x="880872" y="5476825"/>
            <a:ext cx="3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grpSp>
        <p:nvGrpSpPr>
          <p:cNvPr id="3545" name="Google Shape;3545;p75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546" name="Google Shape;3546;p75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547" name="Google Shape;3547;p75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548" name="Google Shape;3548;p7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9" name="Google Shape;3549;p75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550" name="Google Shape;3550;p7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1" name="Google Shape;3551;p75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552" name="Google Shape;3552;p75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3" name="Google Shape;3553;p75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554" name="Google Shape;3554;p75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555" name="Google Shape;3555;p75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556" name="Google Shape;3556;p75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557" name="Google Shape;3557;p75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7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3" name="Google Shape;3563;p7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자유게시판 - 상세보기(1)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4" name="Google Shape;3564;p7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상세보기(1)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자유게시판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목록으로 이동할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목록으로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목록으로 이동할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게시글 제목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게시글의 제목을 확인할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신고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게시글을 신고할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이미 신고한 게시글은 신고할 수 없다.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닉네임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게시글을 작성한 회원의 닉네임을 확인할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등록 날짜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게시글을 등록한 날짜를 확인할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게시물의 내용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작성된 게시글의 내용을 확인할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수정 /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게시글을 작성한 회원은 수정/삭제버튼이 활성화 되어있다.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버튼 클릭시 수정페이지로 이동한다.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565" name="Google Shape;3565;p7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6" name="Google Shape;3566;p76"/>
          <p:cNvSpPr txBox="1"/>
          <p:nvPr/>
        </p:nvSpPr>
        <p:spPr>
          <a:xfrm>
            <a:off x="1228850" y="3515825"/>
            <a:ext cx="23787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게시글 제목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닉네임</a:t>
            </a:r>
            <a:endParaRPr b="1" sz="2000"/>
          </a:p>
        </p:txBody>
      </p:sp>
      <p:cxnSp>
        <p:nvCxnSpPr>
          <p:cNvPr id="3567" name="Google Shape;3567;p76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68" name="Google Shape;3568;p76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569" name="Google Shape;3569;p76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공지사항</a:t>
              </a:r>
              <a:endParaRPr/>
            </a:p>
          </p:txBody>
        </p:sp>
        <p:sp>
          <p:nvSpPr>
            <p:cNvPr id="3570" name="Google Shape;3570;p76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자유게시판</a:t>
              </a:r>
              <a:endParaRPr/>
            </a:p>
          </p:txBody>
        </p:sp>
      </p:grpSp>
      <p:sp>
        <p:nvSpPr>
          <p:cNvPr id="3571" name="Google Shape;3571;p76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cxnSp>
        <p:nvCxnSpPr>
          <p:cNvPr id="3572" name="Google Shape;3572;p76"/>
          <p:cNvCxnSpPr/>
          <p:nvPr/>
        </p:nvCxnSpPr>
        <p:spPr>
          <a:xfrm>
            <a:off x="1253521" y="65770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3" name="Google Shape;3573;p76"/>
          <p:cNvSpPr txBox="1"/>
          <p:nvPr/>
        </p:nvSpPr>
        <p:spPr>
          <a:xfrm>
            <a:off x="1253525" y="4644725"/>
            <a:ext cx="91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게시물의 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b="1" lang="ko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74" name="Google Shape;3574;p76"/>
          <p:cNvSpPr txBox="1"/>
          <p:nvPr/>
        </p:nvSpPr>
        <p:spPr>
          <a:xfrm>
            <a:off x="1257250" y="6577129"/>
            <a:ext cx="9172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댓글 </a:t>
            </a:r>
            <a:r>
              <a:rPr b="1" lang="ko">
                <a:solidFill>
                  <a:srgbClr val="FF0000"/>
                </a:solidFill>
              </a:rPr>
              <a:t>2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575" name="Google Shape;3575;p76"/>
          <p:cNvSpPr/>
          <p:nvPr/>
        </p:nvSpPr>
        <p:spPr>
          <a:xfrm>
            <a:off x="1228725" y="8280925"/>
            <a:ext cx="9172200" cy="132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76"/>
          <p:cNvSpPr/>
          <p:nvPr/>
        </p:nvSpPr>
        <p:spPr>
          <a:xfrm>
            <a:off x="1370544" y="84307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7" name="Google Shape;3577;p76"/>
          <p:cNvSpPr/>
          <p:nvPr/>
        </p:nvSpPr>
        <p:spPr>
          <a:xfrm>
            <a:off x="8775250" y="9052325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댓글쓰기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78" name="Google Shape;357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850" y="3492825"/>
            <a:ext cx="431086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9" name="Google Shape;3579;p76"/>
          <p:cNvSpPr txBox="1"/>
          <p:nvPr/>
        </p:nvSpPr>
        <p:spPr>
          <a:xfrm>
            <a:off x="2081600" y="404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80" name="Google Shape;3580;p76"/>
          <p:cNvCxnSpPr/>
          <p:nvPr/>
        </p:nvCxnSpPr>
        <p:spPr>
          <a:xfrm>
            <a:off x="1253521" y="69580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1" name="Google Shape;3581;p76"/>
          <p:cNvSpPr/>
          <p:nvPr/>
        </p:nvSpPr>
        <p:spPr>
          <a:xfrm>
            <a:off x="1446750" y="7059150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82" name="Google Shape;3582;p76"/>
          <p:cNvSpPr txBox="1"/>
          <p:nvPr/>
        </p:nvSpPr>
        <p:spPr>
          <a:xfrm>
            <a:off x="1784950" y="7059205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3583" name="Google Shape;3583;p76"/>
          <p:cNvSpPr/>
          <p:nvPr/>
        </p:nvSpPr>
        <p:spPr>
          <a:xfrm>
            <a:off x="2687725" y="7059200"/>
            <a:ext cx="737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3584" name="Google Shape;3584;p76"/>
          <p:cNvSpPr/>
          <p:nvPr/>
        </p:nvSpPr>
        <p:spPr>
          <a:xfrm>
            <a:off x="1903950" y="7744950"/>
            <a:ext cx="3528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85" name="Google Shape;3585;p76"/>
          <p:cNvSpPr txBox="1"/>
          <p:nvPr/>
        </p:nvSpPr>
        <p:spPr>
          <a:xfrm>
            <a:off x="2224882" y="774500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</p:txBody>
      </p:sp>
      <p:sp>
        <p:nvSpPr>
          <p:cNvPr id="3586" name="Google Shape;3586;p76"/>
          <p:cNvSpPr/>
          <p:nvPr/>
        </p:nvSpPr>
        <p:spPr>
          <a:xfrm>
            <a:off x="3081562" y="7745011"/>
            <a:ext cx="731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</a:t>
            </a:r>
            <a:r>
              <a:rPr lang="ko"/>
              <a:t>댓글 작성 내용 …</a:t>
            </a:r>
            <a:endParaRPr/>
          </a:p>
        </p:txBody>
      </p:sp>
      <p:sp>
        <p:nvSpPr>
          <p:cNvPr id="3587" name="Google Shape;3587;p76"/>
          <p:cNvSpPr txBox="1"/>
          <p:nvPr/>
        </p:nvSpPr>
        <p:spPr>
          <a:xfrm>
            <a:off x="2148630" y="8507000"/>
            <a:ext cx="6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3588" name="Google Shape;3588;p76"/>
          <p:cNvSpPr txBox="1"/>
          <p:nvPr/>
        </p:nvSpPr>
        <p:spPr>
          <a:xfrm>
            <a:off x="1358761" y="70268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589" name="Google Shape;3589;p76"/>
          <p:cNvSpPr txBox="1"/>
          <p:nvPr/>
        </p:nvSpPr>
        <p:spPr>
          <a:xfrm>
            <a:off x="1802318" y="77126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590" name="Google Shape;3590;p76"/>
          <p:cNvSpPr txBox="1"/>
          <p:nvPr/>
        </p:nvSpPr>
        <p:spPr>
          <a:xfrm>
            <a:off x="1345118" y="8537232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591" name="Google Shape;3591;p76"/>
          <p:cNvSpPr/>
          <p:nvPr/>
        </p:nvSpPr>
        <p:spPr>
          <a:xfrm>
            <a:off x="9248325" y="29342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2" name="Google Shape;3592;p76"/>
          <p:cNvSpPr/>
          <p:nvPr/>
        </p:nvSpPr>
        <p:spPr>
          <a:xfrm>
            <a:off x="8506491" y="6057822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3" name="Google Shape;3593;p76"/>
          <p:cNvSpPr txBox="1"/>
          <p:nvPr/>
        </p:nvSpPr>
        <p:spPr>
          <a:xfrm>
            <a:off x="5700850" y="2661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3594" name="Google Shape;3594;p76"/>
          <p:cNvSpPr txBox="1"/>
          <p:nvPr/>
        </p:nvSpPr>
        <p:spPr>
          <a:xfrm>
            <a:off x="1052650" y="33469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595" name="Google Shape;3595;p76"/>
          <p:cNvSpPr/>
          <p:nvPr/>
        </p:nvSpPr>
        <p:spPr>
          <a:xfrm>
            <a:off x="9498281" y="6053059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6" name="Google Shape;3596;p76"/>
          <p:cNvSpPr txBox="1"/>
          <p:nvPr/>
        </p:nvSpPr>
        <p:spPr>
          <a:xfrm>
            <a:off x="1052650" y="38803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3597" name="Google Shape;3597;p76"/>
          <p:cNvSpPr txBox="1"/>
          <p:nvPr/>
        </p:nvSpPr>
        <p:spPr>
          <a:xfrm>
            <a:off x="1890850" y="38803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598" name="Google Shape;3598;p76"/>
          <p:cNvSpPr txBox="1"/>
          <p:nvPr/>
        </p:nvSpPr>
        <p:spPr>
          <a:xfrm>
            <a:off x="1052650" y="44137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599" name="Google Shape;3599;p76"/>
          <p:cNvSpPr txBox="1"/>
          <p:nvPr/>
        </p:nvSpPr>
        <p:spPr>
          <a:xfrm>
            <a:off x="8215450" y="5709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600" name="Google Shape;3600;p76"/>
          <p:cNvSpPr txBox="1"/>
          <p:nvPr/>
        </p:nvSpPr>
        <p:spPr>
          <a:xfrm>
            <a:off x="8942180" y="2661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601" name="Google Shape;3601;p76"/>
          <p:cNvSpPr txBox="1"/>
          <p:nvPr/>
        </p:nvSpPr>
        <p:spPr>
          <a:xfrm>
            <a:off x="9627980" y="3284393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3602" name="Google Shape;3602;p76"/>
          <p:cNvCxnSpPr/>
          <p:nvPr/>
        </p:nvCxnSpPr>
        <p:spPr>
          <a:xfrm>
            <a:off x="1214325" y="39969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3" name="Google Shape;3603;p76"/>
          <p:cNvCxnSpPr/>
          <p:nvPr/>
        </p:nvCxnSpPr>
        <p:spPr>
          <a:xfrm>
            <a:off x="1214325" y="44541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4" name="Google Shape;3604;p76"/>
          <p:cNvSpPr txBox="1"/>
          <p:nvPr/>
        </p:nvSpPr>
        <p:spPr>
          <a:xfrm>
            <a:off x="2282914" y="80055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05" name="Google Shape;3605;p76"/>
          <p:cNvSpPr txBox="1"/>
          <p:nvPr/>
        </p:nvSpPr>
        <p:spPr>
          <a:xfrm>
            <a:off x="1825714" y="7395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3606" name="Google Shape;3606;p76"/>
          <p:cNvCxnSpPr/>
          <p:nvPr/>
        </p:nvCxnSpPr>
        <p:spPr>
          <a:xfrm>
            <a:off x="1214325" y="7689843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7" name="Google Shape;3607;p76"/>
          <p:cNvSpPr txBox="1"/>
          <p:nvPr/>
        </p:nvSpPr>
        <p:spPr>
          <a:xfrm>
            <a:off x="10056425" y="7156734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608" name="Google Shape;3608;p76"/>
          <p:cNvSpPr/>
          <p:nvPr/>
        </p:nvSpPr>
        <p:spPr>
          <a:xfrm>
            <a:off x="10179407" y="7263209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609" name="Google Shape;3609;p76"/>
          <p:cNvSpPr txBox="1"/>
          <p:nvPr/>
        </p:nvSpPr>
        <p:spPr>
          <a:xfrm>
            <a:off x="10137625" y="714865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0" name="Google Shape;3610;p76"/>
          <p:cNvSpPr/>
          <p:nvPr/>
        </p:nvSpPr>
        <p:spPr>
          <a:xfrm>
            <a:off x="494850" y="2419370"/>
            <a:ext cx="10665300" cy="408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76"/>
          <p:cNvSpPr/>
          <p:nvPr/>
        </p:nvSpPr>
        <p:spPr>
          <a:xfrm>
            <a:off x="10176557" y="7047582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3612" name="Google Shape;361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7064483"/>
            <a:ext cx="162072" cy="162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p76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614" name="Google Shape;3614;p76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615" name="Google Shape;3615;p76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616" name="Google Shape;3616;p7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17" name="Google Shape;3617;p76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618" name="Google Shape;3618;p7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19" name="Google Shape;3619;p76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620" name="Google Shape;3620;p76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1" name="Google Shape;3621;p76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622" name="Google Shape;3622;p76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623" name="Google Shape;3623;p76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624" name="Google Shape;3624;p76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625" name="Google Shape;3625;p76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p77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1" name="Google Shape;3631;p7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자유게시판 - 신고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2" name="Google Shape;3632;p7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신고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① 신고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해당 게시글을 작성한 회원에게 경고 사유 선택 후 경고처리를 할 수 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② 취소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클릭시 게시글 상세보기로 돌아간다.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③ 닉네임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게시글 작성자의 닉네임이 자동으로 입력되며 수정할 수 없다.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④ 경고사유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경고사유항목은 다음과 같다.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비방 및 욕설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도배 및 스팸 게시물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유저와의 갈등 조장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lphaLcPeriod"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⑤ 신고하기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신고하기를 클릭하면, 관리자에게 접수된다.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33" name="Google Shape;3633;p7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4" name="Google Shape;3634;p77"/>
          <p:cNvSpPr txBox="1"/>
          <p:nvPr/>
        </p:nvSpPr>
        <p:spPr>
          <a:xfrm>
            <a:off x="1228850" y="3515825"/>
            <a:ext cx="23787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게시글 제목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닉네임</a:t>
            </a:r>
            <a:endParaRPr b="1" sz="2000"/>
          </a:p>
        </p:txBody>
      </p:sp>
      <p:cxnSp>
        <p:nvCxnSpPr>
          <p:cNvPr id="3635" name="Google Shape;3635;p77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6" name="Google Shape;3636;p77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637" name="Google Shape;3637;p77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공지사항</a:t>
              </a:r>
              <a:endParaRPr/>
            </a:p>
          </p:txBody>
        </p:sp>
        <p:sp>
          <p:nvSpPr>
            <p:cNvPr id="3638" name="Google Shape;3638;p77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자유게시판</a:t>
              </a:r>
              <a:endParaRPr/>
            </a:p>
          </p:txBody>
        </p:sp>
      </p:grpSp>
      <p:sp>
        <p:nvSpPr>
          <p:cNvPr id="3639" name="Google Shape;3639;p77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cxnSp>
        <p:nvCxnSpPr>
          <p:cNvPr id="3640" name="Google Shape;3640;p77"/>
          <p:cNvCxnSpPr/>
          <p:nvPr/>
        </p:nvCxnSpPr>
        <p:spPr>
          <a:xfrm>
            <a:off x="1253521" y="65770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1" name="Google Shape;3641;p77"/>
          <p:cNvSpPr txBox="1"/>
          <p:nvPr/>
        </p:nvSpPr>
        <p:spPr>
          <a:xfrm>
            <a:off x="1253525" y="4644725"/>
            <a:ext cx="91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게시물의 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b="1" lang="ko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42" name="Google Shape;3642;p77"/>
          <p:cNvSpPr txBox="1"/>
          <p:nvPr/>
        </p:nvSpPr>
        <p:spPr>
          <a:xfrm>
            <a:off x="1257250" y="6577129"/>
            <a:ext cx="9172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댓글 </a:t>
            </a:r>
            <a:r>
              <a:rPr b="1" lang="ko">
                <a:solidFill>
                  <a:srgbClr val="FF0000"/>
                </a:solidFill>
              </a:rPr>
              <a:t>2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643" name="Google Shape;3643;p77"/>
          <p:cNvSpPr/>
          <p:nvPr/>
        </p:nvSpPr>
        <p:spPr>
          <a:xfrm>
            <a:off x="1228725" y="8280925"/>
            <a:ext cx="9172200" cy="132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77"/>
          <p:cNvSpPr/>
          <p:nvPr/>
        </p:nvSpPr>
        <p:spPr>
          <a:xfrm>
            <a:off x="1370544" y="84307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45" name="Google Shape;3645;p77"/>
          <p:cNvSpPr/>
          <p:nvPr/>
        </p:nvSpPr>
        <p:spPr>
          <a:xfrm>
            <a:off x="8775250" y="9052325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댓글쓰기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6" name="Google Shape;3646;p77"/>
          <p:cNvSpPr txBox="1"/>
          <p:nvPr/>
        </p:nvSpPr>
        <p:spPr>
          <a:xfrm>
            <a:off x="2081600" y="404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47" name="Google Shape;3647;p77"/>
          <p:cNvCxnSpPr/>
          <p:nvPr/>
        </p:nvCxnSpPr>
        <p:spPr>
          <a:xfrm>
            <a:off x="1253521" y="69580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8" name="Google Shape;3648;p77"/>
          <p:cNvSpPr/>
          <p:nvPr/>
        </p:nvSpPr>
        <p:spPr>
          <a:xfrm>
            <a:off x="1446750" y="7059150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49" name="Google Shape;3649;p77"/>
          <p:cNvSpPr txBox="1"/>
          <p:nvPr/>
        </p:nvSpPr>
        <p:spPr>
          <a:xfrm>
            <a:off x="1784950" y="7059205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3650" name="Google Shape;3650;p77"/>
          <p:cNvSpPr/>
          <p:nvPr/>
        </p:nvSpPr>
        <p:spPr>
          <a:xfrm>
            <a:off x="2687725" y="7059200"/>
            <a:ext cx="737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3651" name="Google Shape;3651;p77"/>
          <p:cNvSpPr/>
          <p:nvPr/>
        </p:nvSpPr>
        <p:spPr>
          <a:xfrm>
            <a:off x="1903950" y="7744950"/>
            <a:ext cx="3528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2" name="Google Shape;3652;p77"/>
          <p:cNvSpPr txBox="1"/>
          <p:nvPr/>
        </p:nvSpPr>
        <p:spPr>
          <a:xfrm>
            <a:off x="2224882" y="774500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</p:txBody>
      </p:sp>
      <p:sp>
        <p:nvSpPr>
          <p:cNvPr id="3653" name="Google Shape;3653;p77"/>
          <p:cNvSpPr/>
          <p:nvPr/>
        </p:nvSpPr>
        <p:spPr>
          <a:xfrm>
            <a:off x="3081562" y="7745011"/>
            <a:ext cx="731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대댓글 작성 내용 …</a:t>
            </a:r>
            <a:endParaRPr/>
          </a:p>
        </p:txBody>
      </p:sp>
      <p:sp>
        <p:nvSpPr>
          <p:cNvPr id="3654" name="Google Shape;3654;p77"/>
          <p:cNvSpPr txBox="1"/>
          <p:nvPr/>
        </p:nvSpPr>
        <p:spPr>
          <a:xfrm>
            <a:off x="2148630" y="8507000"/>
            <a:ext cx="6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3655" name="Google Shape;3655;p77"/>
          <p:cNvSpPr txBox="1"/>
          <p:nvPr/>
        </p:nvSpPr>
        <p:spPr>
          <a:xfrm>
            <a:off x="1358761" y="70268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656" name="Google Shape;3656;p77"/>
          <p:cNvSpPr txBox="1"/>
          <p:nvPr/>
        </p:nvSpPr>
        <p:spPr>
          <a:xfrm>
            <a:off x="1802318" y="77126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657" name="Google Shape;3657;p77"/>
          <p:cNvSpPr txBox="1"/>
          <p:nvPr/>
        </p:nvSpPr>
        <p:spPr>
          <a:xfrm>
            <a:off x="1345118" y="8537232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658" name="Google Shape;3658;p77"/>
          <p:cNvSpPr/>
          <p:nvPr/>
        </p:nvSpPr>
        <p:spPr>
          <a:xfrm>
            <a:off x="9248325" y="29342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9" name="Google Shape;3659;p77"/>
          <p:cNvSpPr/>
          <p:nvPr/>
        </p:nvSpPr>
        <p:spPr>
          <a:xfrm>
            <a:off x="8506491" y="6057822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0" name="Google Shape;3660;p77"/>
          <p:cNvSpPr/>
          <p:nvPr/>
        </p:nvSpPr>
        <p:spPr>
          <a:xfrm>
            <a:off x="9498281" y="6053059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1" name="Google Shape;3661;p77"/>
          <p:cNvCxnSpPr/>
          <p:nvPr/>
        </p:nvCxnSpPr>
        <p:spPr>
          <a:xfrm>
            <a:off x="1214325" y="39969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2" name="Google Shape;3662;p77"/>
          <p:cNvCxnSpPr/>
          <p:nvPr/>
        </p:nvCxnSpPr>
        <p:spPr>
          <a:xfrm>
            <a:off x="1214325" y="44541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3" name="Google Shape;3663;p77"/>
          <p:cNvSpPr txBox="1"/>
          <p:nvPr/>
        </p:nvSpPr>
        <p:spPr>
          <a:xfrm>
            <a:off x="2282914" y="80055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64" name="Google Shape;3664;p77"/>
          <p:cNvSpPr txBox="1"/>
          <p:nvPr/>
        </p:nvSpPr>
        <p:spPr>
          <a:xfrm>
            <a:off x="1825714" y="7395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3665" name="Google Shape;3665;p77"/>
          <p:cNvCxnSpPr/>
          <p:nvPr/>
        </p:nvCxnSpPr>
        <p:spPr>
          <a:xfrm>
            <a:off x="1214325" y="7689843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6" name="Google Shape;3666;p77"/>
          <p:cNvSpPr txBox="1"/>
          <p:nvPr/>
        </p:nvSpPr>
        <p:spPr>
          <a:xfrm>
            <a:off x="10056425" y="7156734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667" name="Google Shape;3667;p77"/>
          <p:cNvSpPr/>
          <p:nvPr/>
        </p:nvSpPr>
        <p:spPr>
          <a:xfrm>
            <a:off x="10179407" y="7263209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668" name="Google Shape;3668;p77"/>
          <p:cNvSpPr txBox="1"/>
          <p:nvPr/>
        </p:nvSpPr>
        <p:spPr>
          <a:xfrm>
            <a:off x="10137625" y="714865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9" name="Google Shape;3669;p77"/>
          <p:cNvSpPr/>
          <p:nvPr/>
        </p:nvSpPr>
        <p:spPr>
          <a:xfrm>
            <a:off x="10176557" y="7047582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3670" name="Google Shape;367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305" y="7064483"/>
            <a:ext cx="162072" cy="162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1" name="Google Shape;3671;p77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672" name="Google Shape;3672;p77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673" name="Google Shape;3673;p77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674" name="Google Shape;3674;p7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5" name="Google Shape;3675;p77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676" name="Google Shape;3676;p7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77" name="Google Shape;3677;p77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678" name="Google Shape;3678;p77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9" name="Google Shape;3679;p77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680" name="Google Shape;3680;p77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681" name="Google Shape;3681;p77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682" name="Google Shape;3682;p77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683" name="Google Shape;3683;p77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3684" name="Google Shape;3684;p77"/>
          <p:cNvSpPr/>
          <p:nvPr/>
        </p:nvSpPr>
        <p:spPr>
          <a:xfrm>
            <a:off x="613349" y="1239125"/>
            <a:ext cx="10435200" cy="8814000"/>
          </a:xfrm>
          <a:prstGeom prst="rect">
            <a:avLst/>
          </a:prstGeom>
          <a:solidFill>
            <a:srgbClr val="0D0D0D">
              <a:alpha val="23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77"/>
          <p:cNvSpPr/>
          <p:nvPr/>
        </p:nvSpPr>
        <p:spPr>
          <a:xfrm>
            <a:off x="2765625" y="3693925"/>
            <a:ext cx="5232000" cy="4343400"/>
          </a:xfrm>
          <a:prstGeom prst="roundRect">
            <a:avLst>
              <a:gd fmla="val 8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77"/>
          <p:cNvSpPr/>
          <p:nvPr/>
        </p:nvSpPr>
        <p:spPr>
          <a:xfrm>
            <a:off x="4870080" y="4271810"/>
            <a:ext cx="1023000" cy="995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687" name="Google Shape;3687;p77"/>
          <p:cNvSpPr/>
          <p:nvPr/>
        </p:nvSpPr>
        <p:spPr>
          <a:xfrm>
            <a:off x="4823775" y="7163500"/>
            <a:ext cx="11157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신고하기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88" name="Google Shape;3688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6625" y="4424371"/>
            <a:ext cx="589220" cy="6899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9" name="Google Shape;3689;p77"/>
          <p:cNvSpPr/>
          <p:nvPr/>
        </p:nvSpPr>
        <p:spPr>
          <a:xfrm>
            <a:off x="3727050" y="6163613"/>
            <a:ext cx="3218700" cy="49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경고 사유                        </a:t>
            </a:r>
            <a:r>
              <a:rPr lang="ko" sz="2300"/>
              <a:t>▼</a:t>
            </a:r>
            <a:endParaRPr sz="2300"/>
          </a:p>
        </p:txBody>
      </p:sp>
      <p:sp>
        <p:nvSpPr>
          <p:cNvPr id="3690" name="Google Shape;3690;p77"/>
          <p:cNvSpPr txBox="1"/>
          <p:nvPr/>
        </p:nvSpPr>
        <p:spPr>
          <a:xfrm>
            <a:off x="2765625" y="5471077"/>
            <a:ext cx="52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“닉네임”</a:t>
            </a:r>
            <a:endParaRPr b="1" sz="2000"/>
          </a:p>
        </p:txBody>
      </p:sp>
      <p:sp>
        <p:nvSpPr>
          <p:cNvPr id="3691" name="Google Shape;3691;p77"/>
          <p:cNvSpPr txBox="1"/>
          <p:nvPr/>
        </p:nvSpPr>
        <p:spPr>
          <a:xfrm>
            <a:off x="4603650" y="530735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3692" name="Google Shape;3692;p77"/>
          <p:cNvSpPr txBox="1"/>
          <p:nvPr/>
        </p:nvSpPr>
        <p:spPr>
          <a:xfrm>
            <a:off x="7314221" y="3707150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3693" name="Google Shape;3693;p77"/>
          <p:cNvSpPr txBox="1"/>
          <p:nvPr/>
        </p:nvSpPr>
        <p:spPr>
          <a:xfrm>
            <a:off x="3460650" y="599315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3694" name="Google Shape;3694;p77"/>
          <p:cNvSpPr txBox="1"/>
          <p:nvPr/>
        </p:nvSpPr>
        <p:spPr>
          <a:xfrm>
            <a:off x="4527450" y="698375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3695" name="Google Shape;3695;p77"/>
          <p:cNvSpPr txBox="1"/>
          <p:nvPr/>
        </p:nvSpPr>
        <p:spPr>
          <a:xfrm>
            <a:off x="7550191" y="3758045"/>
            <a:ext cx="31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Ⅹ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3696" name="Google Shape;3696;p77"/>
          <p:cNvCxnSpPr>
            <a:stCxn id="3697" idx="1"/>
          </p:cNvCxnSpPr>
          <p:nvPr/>
        </p:nvCxnSpPr>
        <p:spPr>
          <a:xfrm flipH="1">
            <a:off x="7902474" y="3750725"/>
            <a:ext cx="1868400" cy="201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8" name="Google Shape;3698;p77"/>
          <p:cNvSpPr/>
          <p:nvPr/>
        </p:nvSpPr>
        <p:spPr>
          <a:xfrm>
            <a:off x="9770875" y="3509038"/>
            <a:ext cx="690000" cy="5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9" name="Google Shape;3699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0325" y="3570537"/>
            <a:ext cx="431086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0" name="Google Shape;3700;p77"/>
          <p:cNvSpPr/>
          <p:nvPr/>
        </p:nvSpPr>
        <p:spPr>
          <a:xfrm>
            <a:off x="9770875" y="3498125"/>
            <a:ext cx="690000" cy="60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77"/>
          <p:cNvSpPr txBox="1"/>
          <p:nvPr/>
        </p:nvSpPr>
        <p:spPr>
          <a:xfrm>
            <a:off x="9712653" y="3404790"/>
            <a:ext cx="4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7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7" name="Google Shape;3707;p7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자유게시판 - 상세보기(2)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8" name="Google Shape;3708;p7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상세보기(2)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r>
              <a:rPr lang="ko" sz="1500">
                <a:solidFill>
                  <a:schemeClr val="dk1"/>
                </a:solidFill>
              </a:rPr>
              <a:t>댓글 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현재 게시글의 댓글 수를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댓글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게시글에 달린 댓글 작성자의 프로필, 닉네임, 작성날짜, 댓글내용을 확인할 수 있다. 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프로필 클릭시 댓글 작성자의 프로필 상세보기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수정 / 삭제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댓글 작성자는 본인이 작성한 댓글을 수정, 삭제할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답글 달기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클릭시 댓글의 대댓글을 달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댓글 달기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게시글에 댓글 내용을 작성하고 댓글을 달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댓글 등록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댓글 작성내용을 입력 하면 댓글쓰기 버튼 클릭시 댓글이 등록된다.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709" name="Google Shape;3709;p7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0" name="Google Shape;3710;p78"/>
          <p:cNvSpPr txBox="1"/>
          <p:nvPr/>
        </p:nvSpPr>
        <p:spPr>
          <a:xfrm>
            <a:off x="1228850" y="3515825"/>
            <a:ext cx="23787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게시글 제목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닉네임</a:t>
            </a:r>
            <a:endParaRPr b="1" sz="2000"/>
          </a:p>
        </p:txBody>
      </p:sp>
      <p:cxnSp>
        <p:nvCxnSpPr>
          <p:cNvPr id="3711" name="Google Shape;3711;p78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12" name="Google Shape;3712;p78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713" name="Google Shape;3713;p78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공지사항</a:t>
              </a:r>
              <a:endParaRPr/>
            </a:p>
          </p:txBody>
        </p:sp>
        <p:sp>
          <p:nvSpPr>
            <p:cNvPr id="3714" name="Google Shape;3714;p78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자유게시판</a:t>
              </a:r>
              <a:endParaRPr/>
            </a:p>
          </p:txBody>
        </p:sp>
      </p:grpSp>
      <p:sp>
        <p:nvSpPr>
          <p:cNvPr id="3715" name="Google Shape;3715;p78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cxnSp>
        <p:nvCxnSpPr>
          <p:cNvPr id="3716" name="Google Shape;3716;p78"/>
          <p:cNvCxnSpPr/>
          <p:nvPr/>
        </p:nvCxnSpPr>
        <p:spPr>
          <a:xfrm>
            <a:off x="1253521" y="65770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7" name="Google Shape;3717;p78"/>
          <p:cNvSpPr txBox="1"/>
          <p:nvPr/>
        </p:nvSpPr>
        <p:spPr>
          <a:xfrm>
            <a:off x="1253525" y="4644725"/>
            <a:ext cx="917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게시물의 내용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</a:t>
            </a:r>
            <a:r>
              <a:rPr b="1" lang="ko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18" name="Google Shape;3718;p78"/>
          <p:cNvSpPr txBox="1"/>
          <p:nvPr/>
        </p:nvSpPr>
        <p:spPr>
          <a:xfrm>
            <a:off x="1257250" y="6577129"/>
            <a:ext cx="9172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댓글 </a:t>
            </a:r>
            <a:r>
              <a:rPr b="1" lang="ko">
                <a:solidFill>
                  <a:srgbClr val="FF0000"/>
                </a:solidFill>
              </a:rPr>
              <a:t>2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719" name="Google Shape;3719;p78"/>
          <p:cNvSpPr/>
          <p:nvPr/>
        </p:nvSpPr>
        <p:spPr>
          <a:xfrm>
            <a:off x="1228725" y="8280925"/>
            <a:ext cx="9172200" cy="132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78"/>
          <p:cNvSpPr/>
          <p:nvPr/>
        </p:nvSpPr>
        <p:spPr>
          <a:xfrm>
            <a:off x="1370544" y="84307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21" name="Google Shape;3721;p78"/>
          <p:cNvSpPr/>
          <p:nvPr/>
        </p:nvSpPr>
        <p:spPr>
          <a:xfrm>
            <a:off x="8775250" y="9052325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쓰기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2" name="Google Shape;372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850" y="3492825"/>
            <a:ext cx="431086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78"/>
          <p:cNvSpPr txBox="1"/>
          <p:nvPr/>
        </p:nvSpPr>
        <p:spPr>
          <a:xfrm>
            <a:off x="2081600" y="404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724" name="Google Shape;3724;p78"/>
          <p:cNvCxnSpPr/>
          <p:nvPr/>
        </p:nvCxnSpPr>
        <p:spPr>
          <a:xfrm>
            <a:off x="1253521" y="69580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5" name="Google Shape;3725;p78"/>
          <p:cNvSpPr/>
          <p:nvPr/>
        </p:nvSpPr>
        <p:spPr>
          <a:xfrm>
            <a:off x="1446750" y="7059150"/>
            <a:ext cx="3717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26" name="Google Shape;3726;p78"/>
          <p:cNvSpPr txBox="1"/>
          <p:nvPr/>
        </p:nvSpPr>
        <p:spPr>
          <a:xfrm>
            <a:off x="1784950" y="7059205"/>
            <a:ext cx="8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</p:txBody>
      </p:sp>
      <p:sp>
        <p:nvSpPr>
          <p:cNvPr id="3727" name="Google Shape;3727;p78"/>
          <p:cNvSpPr/>
          <p:nvPr/>
        </p:nvSpPr>
        <p:spPr>
          <a:xfrm>
            <a:off x="2687725" y="7059200"/>
            <a:ext cx="7371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3728" name="Google Shape;3728;p78"/>
          <p:cNvSpPr/>
          <p:nvPr/>
        </p:nvSpPr>
        <p:spPr>
          <a:xfrm>
            <a:off x="1903950" y="7744950"/>
            <a:ext cx="352800" cy="36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29" name="Google Shape;3729;p78"/>
          <p:cNvSpPr txBox="1"/>
          <p:nvPr/>
        </p:nvSpPr>
        <p:spPr>
          <a:xfrm>
            <a:off x="2224882" y="774500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</p:txBody>
      </p:sp>
      <p:sp>
        <p:nvSpPr>
          <p:cNvPr id="3730" name="Google Shape;3730;p78"/>
          <p:cNvSpPr/>
          <p:nvPr/>
        </p:nvSpPr>
        <p:spPr>
          <a:xfrm>
            <a:off x="3081562" y="7745011"/>
            <a:ext cx="731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대댓글 작성 내용 …</a:t>
            </a:r>
            <a:endParaRPr/>
          </a:p>
        </p:txBody>
      </p:sp>
      <p:sp>
        <p:nvSpPr>
          <p:cNvPr id="3731" name="Google Shape;3731;p78"/>
          <p:cNvSpPr txBox="1"/>
          <p:nvPr/>
        </p:nvSpPr>
        <p:spPr>
          <a:xfrm>
            <a:off x="2148630" y="8507000"/>
            <a:ext cx="6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댓글 작성 내용 …</a:t>
            </a:r>
            <a:endParaRPr/>
          </a:p>
        </p:txBody>
      </p:sp>
      <p:sp>
        <p:nvSpPr>
          <p:cNvPr id="3732" name="Google Shape;3732;p78"/>
          <p:cNvSpPr txBox="1"/>
          <p:nvPr/>
        </p:nvSpPr>
        <p:spPr>
          <a:xfrm>
            <a:off x="1358761" y="70268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733" name="Google Shape;3733;p78"/>
          <p:cNvSpPr txBox="1"/>
          <p:nvPr/>
        </p:nvSpPr>
        <p:spPr>
          <a:xfrm>
            <a:off x="1802318" y="7712675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734" name="Google Shape;3734;p78"/>
          <p:cNvSpPr txBox="1"/>
          <p:nvPr/>
        </p:nvSpPr>
        <p:spPr>
          <a:xfrm>
            <a:off x="1345118" y="8537232"/>
            <a:ext cx="8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프로필</a:t>
            </a:r>
            <a:r>
              <a:rPr lang="ko"/>
              <a:t> </a:t>
            </a:r>
            <a:endParaRPr/>
          </a:p>
        </p:txBody>
      </p:sp>
      <p:sp>
        <p:nvSpPr>
          <p:cNvPr id="3735" name="Google Shape;3735;p78"/>
          <p:cNvSpPr/>
          <p:nvPr/>
        </p:nvSpPr>
        <p:spPr>
          <a:xfrm>
            <a:off x="9248325" y="29342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6" name="Google Shape;3736;p78"/>
          <p:cNvSpPr/>
          <p:nvPr/>
        </p:nvSpPr>
        <p:spPr>
          <a:xfrm>
            <a:off x="8506491" y="6057822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7" name="Google Shape;3737;p78"/>
          <p:cNvSpPr txBox="1"/>
          <p:nvPr/>
        </p:nvSpPr>
        <p:spPr>
          <a:xfrm>
            <a:off x="1052650" y="6471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3738" name="Google Shape;3738;p78"/>
          <p:cNvSpPr txBox="1"/>
          <p:nvPr/>
        </p:nvSpPr>
        <p:spPr>
          <a:xfrm>
            <a:off x="10349050" y="6852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</a:t>
            </a:r>
            <a:endParaRPr/>
          </a:p>
        </p:txBody>
      </p:sp>
      <p:sp>
        <p:nvSpPr>
          <p:cNvPr id="3739" name="Google Shape;3739;p78"/>
          <p:cNvSpPr/>
          <p:nvPr/>
        </p:nvSpPr>
        <p:spPr>
          <a:xfrm>
            <a:off x="9498281" y="6053059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0" name="Google Shape;3740;p78"/>
          <p:cNvSpPr txBox="1"/>
          <p:nvPr/>
        </p:nvSpPr>
        <p:spPr>
          <a:xfrm>
            <a:off x="1967050" y="82999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  <p:sp>
        <p:nvSpPr>
          <p:cNvPr id="3741" name="Google Shape;3741;p78"/>
          <p:cNvSpPr txBox="1"/>
          <p:nvPr/>
        </p:nvSpPr>
        <p:spPr>
          <a:xfrm>
            <a:off x="8444050" y="88333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</a:t>
            </a:r>
            <a:endParaRPr/>
          </a:p>
        </p:txBody>
      </p:sp>
      <p:sp>
        <p:nvSpPr>
          <p:cNvPr id="3742" name="Google Shape;3742;p78"/>
          <p:cNvSpPr txBox="1"/>
          <p:nvPr/>
        </p:nvSpPr>
        <p:spPr>
          <a:xfrm>
            <a:off x="1169780" y="6852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sp>
        <p:nvSpPr>
          <p:cNvPr id="3743" name="Google Shape;3743;p78"/>
          <p:cNvSpPr txBox="1"/>
          <p:nvPr/>
        </p:nvSpPr>
        <p:spPr>
          <a:xfrm>
            <a:off x="3150980" y="7322993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endParaRPr/>
          </a:p>
        </p:txBody>
      </p:sp>
      <p:cxnSp>
        <p:nvCxnSpPr>
          <p:cNvPr id="3744" name="Google Shape;3744;p78"/>
          <p:cNvCxnSpPr/>
          <p:nvPr/>
        </p:nvCxnSpPr>
        <p:spPr>
          <a:xfrm>
            <a:off x="1214325" y="39969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5" name="Google Shape;3745;p78"/>
          <p:cNvCxnSpPr/>
          <p:nvPr/>
        </p:nvCxnSpPr>
        <p:spPr>
          <a:xfrm>
            <a:off x="1214325" y="44541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6" name="Google Shape;3746;p78"/>
          <p:cNvSpPr txBox="1"/>
          <p:nvPr/>
        </p:nvSpPr>
        <p:spPr>
          <a:xfrm>
            <a:off x="2282914" y="80055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47" name="Google Shape;3747;p78"/>
          <p:cNvSpPr txBox="1"/>
          <p:nvPr/>
        </p:nvSpPr>
        <p:spPr>
          <a:xfrm>
            <a:off x="1825714" y="7395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2022-12-09   </a:t>
            </a:r>
            <a:r>
              <a:rPr lang="ko" sz="1000">
                <a:solidFill>
                  <a:schemeClr val="accent1"/>
                </a:solidFill>
              </a:rPr>
              <a:t>답글 달기</a:t>
            </a:r>
            <a:endParaRPr sz="1000">
              <a:solidFill>
                <a:schemeClr val="accent1"/>
              </a:solidFill>
            </a:endParaRPr>
          </a:p>
        </p:txBody>
      </p:sp>
      <p:cxnSp>
        <p:nvCxnSpPr>
          <p:cNvPr id="3748" name="Google Shape;3748;p78"/>
          <p:cNvCxnSpPr/>
          <p:nvPr/>
        </p:nvCxnSpPr>
        <p:spPr>
          <a:xfrm>
            <a:off x="1214325" y="7689843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9" name="Google Shape;3749;p78"/>
          <p:cNvSpPr txBox="1"/>
          <p:nvPr/>
        </p:nvSpPr>
        <p:spPr>
          <a:xfrm>
            <a:off x="10056425" y="7115805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750" name="Google Shape;3750;p78"/>
          <p:cNvSpPr/>
          <p:nvPr/>
        </p:nvSpPr>
        <p:spPr>
          <a:xfrm>
            <a:off x="494850" y="6490447"/>
            <a:ext cx="10665300" cy="34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p78"/>
          <p:cNvSpPr txBox="1"/>
          <p:nvPr/>
        </p:nvSpPr>
        <p:spPr>
          <a:xfrm>
            <a:off x="10056425" y="7156734"/>
            <a:ext cx="6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752" name="Google Shape;3752;p78"/>
          <p:cNvSpPr/>
          <p:nvPr/>
        </p:nvSpPr>
        <p:spPr>
          <a:xfrm>
            <a:off x="10179407" y="7263209"/>
            <a:ext cx="207600" cy="194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53" name="Google Shape;3753;p78"/>
          <p:cNvSpPr txBox="1"/>
          <p:nvPr/>
        </p:nvSpPr>
        <p:spPr>
          <a:xfrm>
            <a:off x="10137625" y="7148655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4" name="Google Shape;3754;p78"/>
          <p:cNvSpPr/>
          <p:nvPr/>
        </p:nvSpPr>
        <p:spPr>
          <a:xfrm>
            <a:off x="10176557" y="7047582"/>
            <a:ext cx="207600" cy="195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pic>
        <p:nvPicPr>
          <p:cNvPr id="3755" name="Google Shape;3755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305" y="7064483"/>
            <a:ext cx="162072" cy="162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6" name="Google Shape;3756;p78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757" name="Google Shape;3757;p78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758" name="Google Shape;3758;p78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759" name="Google Shape;3759;p7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60" name="Google Shape;3760;p78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761" name="Google Shape;3761;p7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62" name="Google Shape;3762;p78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763" name="Google Shape;3763;p78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4" name="Google Shape;3764;p78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765" name="Google Shape;3765;p78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766" name="Google Shape;3766;p78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767" name="Google Shape;3767;p78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768" name="Google Shape;3768;p78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3" name="Google Shape;3773;p79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1396825" y="4988500"/>
            <a:ext cx="8768050" cy="2713829"/>
          </a:xfrm>
          <a:prstGeom prst="rect">
            <a:avLst/>
          </a:prstGeom>
          <a:noFill/>
          <a:ln>
            <a:noFill/>
          </a:ln>
        </p:spPr>
      </p:pic>
      <p:sp>
        <p:nvSpPr>
          <p:cNvPr id="3774" name="Google Shape;3774;p7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5" name="Google Shape;3775;p7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자유게시판 작성/수정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자유게시판 목록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제목을 입력/ 수정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작성자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작성자명이 자동으로 입력된다.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작성날짜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 시, 현재 날짜가 자동으로 입력된다.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수정 시, 작성했을 당시 날짜가 그대로 입력된다.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게시글의 상세내용을 작성 /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889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파일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버튼을 클릭하면, 파일을 업로드창이 뜬다.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등록 /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필수항목이 입력돼있다면 게시글을 등록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취소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작성한 내용을 취소할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776" name="Google Shape;3776;p7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7" name="Google Shape;3777;p79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8" name="Google Shape;3778;p79"/>
          <p:cNvSpPr/>
          <p:nvPr/>
        </p:nvSpPr>
        <p:spPr>
          <a:xfrm>
            <a:off x="9141200" y="35295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3779" name="Google Shape;3779;p79"/>
          <p:cNvSpPr/>
          <p:nvPr/>
        </p:nvSpPr>
        <p:spPr>
          <a:xfrm>
            <a:off x="1236275" y="3984325"/>
            <a:ext cx="91293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79"/>
          <p:cNvSpPr/>
          <p:nvPr/>
        </p:nvSpPr>
        <p:spPr>
          <a:xfrm>
            <a:off x="1388675" y="4055900"/>
            <a:ext cx="8852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자유게시글 1 입니다.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1" name="Google Shape;3781;p79"/>
          <p:cNvSpPr/>
          <p:nvPr/>
        </p:nvSpPr>
        <p:spPr>
          <a:xfrm>
            <a:off x="1388675" y="4055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782" name="Google Shape;3782;p79"/>
          <p:cNvSpPr/>
          <p:nvPr/>
        </p:nvSpPr>
        <p:spPr>
          <a:xfrm>
            <a:off x="1388675" y="45131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이용자 1</a:t>
            </a:r>
            <a:endParaRPr/>
          </a:p>
        </p:txBody>
      </p:sp>
      <p:sp>
        <p:nvSpPr>
          <p:cNvPr id="3783" name="Google Shape;3783;p79"/>
          <p:cNvSpPr/>
          <p:nvPr/>
        </p:nvSpPr>
        <p:spPr>
          <a:xfrm>
            <a:off x="1388675" y="4513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</a:t>
            </a:r>
            <a:endParaRPr/>
          </a:p>
        </p:txBody>
      </p:sp>
      <p:sp>
        <p:nvSpPr>
          <p:cNvPr id="3784" name="Google Shape;3784;p79"/>
          <p:cNvSpPr/>
          <p:nvPr/>
        </p:nvSpPr>
        <p:spPr>
          <a:xfrm>
            <a:off x="5884475" y="45131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</a:t>
            </a:r>
            <a:endParaRPr b="1"/>
          </a:p>
        </p:txBody>
      </p:sp>
      <p:sp>
        <p:nvSpPr>
          <p:cNvPr id="3785" name="Google Shape;3785;p79"/>
          <p:cNvSpPr/>
          <p:nvPr/>
        </p:nvSpPr>
        <p:spPr>
          <a:xfrm>
            <a:off x="5884475" y="4513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작성날짜  </a:t>
            </a:r>
            <a:endParaRPr/>
          </a:p>
        </p:txBody>
      </p:sp>
      <p:sp>
        <p:nvSpPr>
          <p:cNvPr id="3786" name="Google Shape;3786;p79"/>
          <p:cNvSpPr txBox="1"/>
          <p:nvPr/>
        </p:nvSpPr>
        <p:spPr>
          <a:xfrm>
            <a:off x="1543400" y="3984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3787" name="Google Shape;3787;p79"/>
          <p:cNvSpPr txBox="1"/>
          <p:nvPr/>
        </p:nvSpPr>
        <p:spPr>
          <a:xfrm>
            <a:off x="1543400" y="55058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⑤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788" name="Google Shape;3788;p79"/>
          <p:cNvSpPr txBox="1"/>
          <p:nvPr/>
        </p:nvSpPr>
        <p:spPr>
          <a:xfrm>
            <a:off x="1267013" y="84285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⑥</a:t>
            </a:r>
            <a:endParaRPr b="1" sz="1500"/>
          </a:p>
        </p:txBody>
      </p:sp>
      <p:sp>
        <p:nvSpPr>
          <p:cNvPr id="3789" name="Google Shape;3789;p79"/>
          <p:cNvSpPr/>
          <p:nvPr/>
        </p:nvSpPr>
        <p:spPr>
          <a:xfrm>
            <a:off x="8407450" y="8677350"/>
            <a:ext cx="10947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수정</a:t>
            </a:r>
            <a:endParaRPr/>
          </a:p>
        </p:txBody>
      </p:sp>
      <p:sp>
        <p:nvSpPr>
          <p:cNvPr id="3790" name="Google Shape;3790;p79"/>
          <p:cNvSpPr txBox="1"/>
          <p:nvPr/>
        </p:nvSpPr>
        <p:spPr>
          <a:xfrm>
            <a:off x="8172800" y="8403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⑦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791" name="Google Shape;3791;p79"/>
          <p:cNvSpPr txBox="1"/>
          <p:nvPr/>
        </p:nvSpPr>
        <p:spPr>
          <a:xfrm>
            <a:off x="1543400" y="4441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3792" name="Google Shape;3792;p79"/>
          <p:cNvSpPr txBox="1"/>
          <p:nvPr/>
        </p:nvSpPr>
        <p:spPr>
          <a:xfrm>
            <a:off x="5889633" y="4485552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④</a:t>
            </a:r>
            <a:endParaRPr b="1" sz="1500"/>
          </a:p>
        </p:txBody>
      </p:sp>
      <p:sp>
        <p:nvSpPr>
          <p:cNvPr id="3793" name="Google Shape;3793;p79"/>
          <p:cNvSpPr txBox="1"/>
          <p:nvPr/>
        </p:nvSpPr>
        <p:spPr>
          <a:xfrm>
            <a:off x="1670125" y="5827375"/>
            <a:ext cx="78585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</a:t>
            </a:r>
            <a:r>
              <a:rPr lang="ko"/>
              <a:t>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3794" name="Google Shape;3794;p7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8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.  [일반회원] 내 프로젝트 홈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자유게시판 - 작성/수정 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5" name="Google Shape;3795;p79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라운지</a:t>
            </a:r>
            <a:endParaRPr b="1" sz="1600"/>
          </a:p>
        </p:txBody>
      </p:sp>
      <p:sp>
        <p:nvSpPr>
          <p:cNvPr id="3796" name="Google Shape;3796;p79"/>
          <p:cNvSpPr txBox="1"/>
          <p:nvPr/>
        </p:nvSpPr>
        <p:spPr>
          <a:xfrm>
            <a:off x="8748675" y="3490500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3797" name="Google Shape;3797;p79"/>
          <p:cNvSpPr/>
          <p:nvPr/>
        </p:nvSpPr>
        <p:spPr>
          <a:xfrm>
            <a:off x="1648025" y="8517900"/>
            <a:ext cx="461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파일</a:t>
            </a:r>
            <a:endParaRPr sz="800"/>
          </a:p>
        </p:txBody>
      </p:sp>
      <p:sp>
        <p:nvSpPr>
          <p:cNvPr id="3798" name="Google Shape;3798;p79"/>
          <p:cNvSpPr/>
          <p:nvPr/>
        </p:nvSpPr>
        <p:spPr>
          <a:xfrm>
            <a:off x="9707175" y="8677350"/>
            <a:ext cx="633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3799" name="Google Shape;3799;p79"/>
          <p:cNvSpPr txBox="1"/>
          <p:nvPr/>
        </p:nvSpPr>
        <p:spPr>
          <a:xfrm>
            <a:off x="9544400" y="8403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800" name="Google Shape;3800;p79"/>
          <p:cNvSpPr txBox="1"/>
          <p:nvPr/>
        </p:nvSpPr>
        <p:spPr>
          <a:xfrm>
            <a:off x="6012896" y="2910972"/>
            <a:ext cx="13035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자유게시판</a:t>
            </a:r>
            <a:endParaRPr/>
          </a:p>
        </p:txBody>
      </p:sp>
      <p:sp>
        <p:nvSpPr>
          <p:cNvPr id="3801" name="Google Shape;3801;p79"/>
          <p:cNvSpPr txBox="1"/>
          <p:nvPr/>
        </p:nvSpPr>
        <p:spPr>
          <a:xfrm>
            <a:off x="4365604" y="2910972"/>
            <a:ext cx="1303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grpSp>
        <p:nvGrpSpPr>
          <p:cNvPr id="3802" name="Google Shape;3802;p79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803" name="Google Shape;3803;p79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804" name="Google Shape;3804;p79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805" name="Google Shape;3805;p7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06" name="Google Shape;3806;p79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807" name="Google Shape;3807;p7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08" name="Google Shape;3808;p79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809" name="Google Shape;3809;p79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0" name="Google Shape;3810;p79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811" name="Google Shape;3811;p79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812" name="Google Shape;3812;p79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813" name="Google Shape;3813;p79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814" name="Google Shape;3814;p79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p80"/>
          <p:cNvSpPr txBox="1"/>
          <p:nvPr/>
        </p:nvSpPr>
        <p:spPr>
          <a:xfrm>
            <a:off x="623400" y="8330375"/>
            <a:ext cx="10435200" cy="172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질문에 대한 답을 찾지 못하셨나요?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1:1 문의 남기기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20" name="Google Shape;3820;p8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1" name="Google Shape;3821;p8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9.  [일반회원] 고객센터(메인화면)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F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AQ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2" name="Google Shape;3822;p8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고객센터(메인화면) - FAQ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FAQ / 내 문의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버튼을 통해 FAQ 와 내 문의 내역을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FAQ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게시글을 클릭하면 상세보기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작성하기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FAQ를 관리자로서 접근하면 보이는 버튼이다.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 클릭 시, FAQ 게시글을 작성할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검색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FAQ 게시글을 조회할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1:1 문의 남기기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 클릭 시, 1:1문의를 작성할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823" name="Google Shape;3823;p8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4" name="Google Shape;3824;p80"/>
          <p:cNvSpPr txBox="1"/>
          <p:nvPr/>
        </p:nvSpPr>
        <p:spPr>
          <a:xfrm>
            <a:off x="5327850" y="67321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3825" name="Google Shape;3825;p80"/>
          <p:cNvSpPr txBox="1"/>
          <p:nvPr/>
        </p:nvSpPr>
        <p:spPr>
          <a:xfrm>
            <a:off x="1228845" y="3515813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5											      관리자			2022-12-08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826" name="Google Shape;3826;p80"/>
          <p:cNvCxnSpPr/>
          <p:nvPr/>
        </p:nvCxnSpPr>
        <p:spPr>
          <a:xfrm>
            <a:off x="1214325" y="40619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7" name="Google Shape;3827;p80"/>
          <p:cNvCxnSpPr/>
          <p:nvPr/>
        </p:nvCxnSpPr>
        <p:spPr>
          <a:xfrm>
            <a:off x="1219406" y="47010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8" name="Google Shape;3828;p80"/>
          <p:cNvCxnSpPr/>
          <p:nvPr/>
        </p:nvCxnSpPr>
        <p:spPr>
          <a:xfrm>
            <a:off x="1214325" y="53573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9" name="Google Shape;3829;p80"/>
          <p:cNvCxnSpPr/>
          <p:nvPr/>
        </p:nvCxnSpPr>
        <p:spPr>
          <a:xfrm>
            <a:off x="1219406" y="59964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0" name="Google Shape;3830;p80"/>
          <p:cNvCxnSpPr/>
          <p:nvPr/>
        </p:nvCxnSpPr>
        <p:spPr>
          <a:xfrm>
            <a:off x="1253521" y="664639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1" name="Google Shape;3831;p80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2" name="Google Shape;3832;p80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고객센터</a:t>
            </a:r>
            <a:endParaRPr b="1" sz="1600"/>
          </a:p>
        </p:txBody>
      </p:sp>
      <p:sp>
        <p:nvSpPr>
          <p:cNvPr id="3833" name="Google Shape;3833;p80"/>
          <p:cNvSpPr txBox="1"/>
          <p:nvPr/>
        </p:nvSpPr>
        <p:spPr>
          <a:xfrm>
            <a:off x="1228845" y="41736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자주묻는 질문 4											      관리자			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834" name="Google Shape;3834;p80"/>
          <p:cNvSpPr txBox="1"/>
          <p:nvPr/>
        </p:nvSpPr>
        <p:spPr>
          <a:xfrm>
            <a:off x="1228845" y="4827287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자주묻는 질문 3											      관리자			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835" name="Google Shape;3835;p80"/>
          <p:cNvSpPr txBox="1"/>
          <p:nvPr/>
        </p:nvSpPr>
        <p:spPr>
          <a:xfrm>
            <a:off x="1228845" y="54690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자주묻는 질문 2											      관리자			2022-12-08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836" name="Google Shape;3836;p80"/>
          <p:cNvSpPr txBox="1"/>
          <p:nvPr/>
        </p:nvSpPr>
        <p:spPr>
          <a:xfrm>
            <a:off x="1228845" y="612685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자주묻는 질문 1											      관리자			2022-12-08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837" name="Google Shape;3837;p80"/>
          <p:cNvSpPr txBox="1"/>
          <p:nvPr/>
        </p:nvSpPr>
        <p:spPr>
          <a:xfrm>
            <a:off x="857625" y="35158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838" name="Google Shape;3838;p80"/>
          <p:cNvSpPr txBox="1"/>
          <p:nvPr/>
        </p:nvSpPr>
        <p:spPr>
          <a:xfrm>
            <a:off x="857626" y="675820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grpSp>
        <p:nvGrpSpPr>
          <p:cNvPr id="3839" name="Google Shape;3839;p80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840" name="Google Shape;3840;p80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841" name="Google Shape;3841;p80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842" name="Google Shape;3842;p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3" name="Google Shape;3843;p80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844" name="Google Shape;3844;p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45" name="Google Shape;3845;p80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846" name="Google Shape;3846;p80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7" name="Google Shape;3847;p80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848" name="Google Shape;3848;p80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849" name="Google Shape;3849;p80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850" name="Google Shape;3850;p80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851" name="Google Shape;3851;p80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3852" name="Google Shape;3852;p80"/>
          <p:cNvSpPr/>
          <p:nvPr/>
        </p:nvSpPr>
        <p:spPr>
          <a:xfrm>
            <a:off x="9141200" y="29199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작성하기</a:t>
            </a:r>
            <a:endParaRPr b="1"/>
          </a:p>
        </p:txBody>
      </p:sp>
      <p:sp>
        <p:nvSpPr>
          <p:cNvPr id="3853" name="Google Shape;3853;p80"/>
          <p:cNvSpPr txBox="1"/>
          <p:nvPr/>
        </p:nvSpPr>
        <p:spPr>
          <a:xfrm>
            <a:off x="8748675" y="2880900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grpSp>
        <p:nvGrpSpPr>
          <p:cNvPr id="3854" name="Google Shape;3854;p80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855" name="Google Shape;3855;p80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	FAQ</a:t>
              </a:r>
              <a:endParaRPr/>
            </a:p>
          </p:txBody>
        </p:sp>
        <p:sp>
          <p:nvSpPr>
            <p:cNvPr id="3856" name="Google Shape;3856;p80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문의</a:t>
              </a:r>
              <a:endParaRPr/>
            </a:p>
          </p:txBody>
        </p:sp>
      </p:grpSp>
      <p:sp>
        <p:nvSpPr>
          <p:cNvPr id="3857" name="Google Shape;3857;p80"/>
          <p:cNvSpPr txBox="1"/>
          <p:nvPr/>
        </p:nvSpPr>
        <p:spPr>
          <a:xfrm>
            <a:off x="3941700" y="2452813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endParaRPr/>
          </a:p>
        </p:txBody>
      </p:sp>
      <p:sp>
        <p:nvSpPr>
          <p:cNvPr id="3858" name="Google Shape;3858;p80"/>
          <p:cNvSpPr/>
          <p:nvPr/>
        </p:nvSpPr>
        <p:spPr>
          <a:xfrm>
            <a:off x="4229100" y="2800350"/>
            <a:ext cx="29508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9" name="Google Shape;3859;p80"/>
          <p:cNvSpPr/>
          <p:nvPr/>
        </p:nvSpPr>
        <p:spPr>
          <a:xfrm>
            <a:off x="4413250" y="9048650"/>
            <a:ext cx="2860200" cy="6816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1:1 문의 남기기</a:t>
            </a:r>
            <a:endParaRPr b="1"/>
          </a:p>
        </p:txBody>
      </p:sp>
      <p:pic>
        <p:nvPicPr>
          <p:cNvPr id="3860" name="Google Shape;386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518" y="6820633"/>
            <a:ext cx="220257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1" name="Google Shape;3861;p80"/>
          <p:cNvSpPr/>
          <p:nvPr/>
        </p:nvSpPr>
        <p:spPr>
          <a:xfrm>
            <a:off x="1503885" y="6781288"/>
            <a:ext cx="32883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3862" name="Google Shape;3862;p80"/>
          <p:cNvSpPr txBox="1"/>
          <p:nvPr/>
        </p:nvSpPr>
        <p:spPr>
          <a:xfrm>
            <a:off x="3941701" y="923082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8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8" name="Google Shape;3868;p81"/>
          <p:cNvSpPr/>
          <p:nvPr/>
        </p:nvSpPr>
        <p:spPr>
          <a:xfrm>
            <a:off x="1066800" y="3371850"/>
            <a:ext cx="4800600" cy="503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8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9.  [일반회원] 고객센터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FAQ 상세보기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0" name="Google Shape;3870;p8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-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FAQ 상세보기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FAQ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상세내용에는 제목, 관리자명, 내용, 작성일시, 첨부파일을 볼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목록으로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 목록으로 이동할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수정 /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FAQ를 관리자로서 접근하면 보이는 버튼이다.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 글을 수정 /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871" name="Google Shape;3871;p8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2" name="Google Shape;3872;p81"/>
          <p:cNvSpPr txBox="1"/>
          <p:nvPr/>
        </p:nvSpPr>
        <p:spPr>
          <a:xfrm>
            <a:off x="1228850" y="3515825"/>
            <a:ext cx="23787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게시글 제목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</a:t>
            </a:r>
            <a:endParaRPr b="1" sz="2000"/>
          </a:p>
        </p:txBody>
      </p:sp>
      <p:cxnSp>
        <p:nvCxnSpPr>
          <p:cNvPr id="3873" name="Google Shape;3873;p81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4" name="Google Shape;3874;p81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875" name="Google Shape;3875;p81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	FAQ</a:t>
              </a:r>
              <a:endParaRPr/>
            </a:p>
          </p:txBody>
        </p:sp>
        <p:sp>
          <p:nvSpPr>
            <p:cNvPr id="3876" name="Google Shape;3876;p81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문의</a:t>
              </a:r>
              <a:endParaRPr/>
            </a:p>
          </p:txBody>
        </p:sp>
      </p:grpSp>
      <p:sp>
        <p:nvSpPr>
          <p:cNvPr id="3877" name="Google Shape;3877;p81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고객센터</a:t>
            </a:r>
            <a:endParaRPr b="1" sz="1600"/>
          </a:p>
        </p:txBody>
      </p:sp>
      <p:cxnSp>
        <p:nvCxnSpPr>
          <p:cNvPr id="3878" name="Google Shape;3878;p81"/>
          <p:cNvCxnSpPr/>
          <p:nvPr/>
        </p:nvCxnSpPr>
        <p:spPr>
          <a:xfrm>
            <a:off x="1253521" y="85582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9" name="Google Shape;3879;p81"/>
          <p:cNvSpPr txBox="1"/>
          <p:nvPr/>
        </p:nvSpPr>
        <p:spPr>
          <a:xfrm>
            <a:off x="1634525" y="5299092"/>
            <a:ext cx="917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게시물의 내용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	</a:t>
            </a:r>
            <a:r>
              <a:rPr b="1" lang="ko" sz="2000">
                <a:solidFill>
                  <a:schemeClr val="dk1"/>
                </a:solidFill>
              </a:rPr>
              <a:t>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	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	: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880" name="Google Shape;3880;p81"/>
          <p:cNvSpPr txBox="1"/>
          <p:nvPr/>
        </p:nvSpPr>
        <p:spPr>
          <a:xfrm>
            <a:off x="2081600" y="404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2022-12-09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1" name="Google Shape;3881;p81"/>
          <p:cNvSpPr/>
          <p:nvPr/>
        </p:nvSpPr>
        <p:spPr>
          <a:xfrm>
            <a:off x="9248325" y="29342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2" name="Google Shape;3882;p81"/>
          <p:cNvSpPr/>
          <p:nvPr/>
        </p:nvSpPr>
        <p:spPr>
          <a:xfrm>
            <a:off x="8506491" y="8039022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3" name="Google Shape;3883;p81"/>
          <p:cNvSpPr txBox="1"/>
          <p:nvPr/>
        </p:nvSpPr>
        <p:spPr>
          <a:xfrm>
            <a:off x="747850" y="3042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884" name="Google Shape;3884;p81"/>
          <p:cNvSpPr/>
          <p:nvPr/>
        </p:nvSpPr>
        <p:spPr>
          <a:xfrm>
            <a:off x="9498281" y="8034259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5" name="Google Shape;3885;p81"/>
          <p:cNvSpPr txBox="1"/>
          <p:nvPr/>
        </p:nvSpPr>
        <p:spPr>
          <a:xfrm>
            <a:off x="7986850" y="7614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886" name="Google Shape;3886;p81"/>
          <p:cNvSpPr txBox="1"/>
          <p:nvPr/>
        </p:nvSpPr>
        <p:spPr>
          <a:xfrm>
            <a:off x="8942180" y="2661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3887" name="Google Shape;3887;p81"/>
          <p:cNvCxnSpPr/>
          <p:nvPr/>
        </p:nvCxnSpPr>
        <p:spPr>
          <a:xfrm>
            <a:off x="1214325" y="39969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8" name="Google Shape;3888;p81"/>
          <p:cNvCxnSpPr/>
          <p:nvPr/>
        </p:nvCxnSpPr>
        <p:spPr>
          <a:xfrm>
            <a:off x="1214325" y="44541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89" name="Google Shape;3889;p81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890" name="Google Shape;3890;p81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891" name="Google Shape;3891;p81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892" name="Google Shape;3892;p8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93" name="Google Shape;3893;p81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894" name="Google Shape;3894;p8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95" name="Google Shape;3895;p81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896" name="Google Shape;3896;p81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7" name="Google Shape;3897;p81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898" name="Google Shape;3898;p81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899" name="Google Shape;3899;p81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900" name="Google Shape;3900;p81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901" name="Google Shape;3901;p81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3902" name="Google Shape;3902;p81"/>
          <p:cNvSpPr/>
          <p:nvPr/>
        </p:nvSpPr>
        <p:spPr>
          <a:xfrm rot="10800000">
            <a:off x="8362950" y="7867551"/>
            <a:ext cx="2171700" cy="8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653075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006825" y="2126550"/>
            <a:ext cx="7873500" cy="746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2956425" y="4639875"/>
            <a:ext cx="6330600" cy="2022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로그인/회원가입 화면 구성 (비밀번호 수정 화면 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11329350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비밀번호 수정 화면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① 찾는 아이디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찾고자 하는 아이디를 볼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② 새 패스워드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변경을 원하는 패스워드를 입력할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새 패스워드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②에서 입력한 패스워드와 일치하는지 확인한다.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클릭할 시, 정보수정이 완료되고 메인화면으로 이동한다.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로그인으로 이동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로그인으로 이동 버튼을 클릭 시 로그인 메인 화면으로 이동할 수 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찾기로 이동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찾기로 이동 버튼 클릭 시 비밀번호 찾기 화면으로 이동할 수 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7" name="Google Shape;267;p19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19"/>
          <p:cNvSpPr txBox="1"/>
          <p:nvPr/>
        </p:nvSpPr>
        <p:spPr>
          <a:xfrm>
            <a:off x="2703425" y="2642350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비밀번호 수정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 flipH="1">
            <a:off x="4774200" y="3149100"/>
            <a:ext cx="2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3193358" y="8016750"/>
            <a:ext cx="2542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r>
              <a:rPr lang="ko"/>
              <a:t> 로그인으로 이동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6014711" y="8016750"/>
            <a:ext cx="2542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⑥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/>
              <a:t>아이디 찾기로 이동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3199998" y="546731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비밀번호 확인</a:t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184012" y="59137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r>
              <a:rPr lang="ko"/>
              <a:t> 새 패스워드 확인</a:t>
            </a:r>
            <a:endParaRPr/>
          </a:p>
        </p:txBody>
      </p:sp>
      <p:cxnSp>
        <p:nvCxnSpPr>
          <p:cNvPr id="274" name="Google Shape;274;p19"/>
          <p:cNvCxnSpPr/>
          <p:nvPr/>
        </p:nvCxnSpPr>
        <p:spPr>
          <a:xfrm>
            <a:off x="2700700" y="3507575"/>
            <a:ext cx="6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2700700" y="8720225"/>
            <a:ext cx="6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9"/>
          <p:cNvSpPr txBox="1"/>
          <p:nvPr/>
        </p:nvSpPr>
        <p:spPr>
          <a:xfrm>
            <a:off x="3199998" y="4629113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비밀번호 입력.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184012" y="5075525"/>
            <a:ext cx="1786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r>
              <a:rPr lang="ko"/>
              <a:t> 새 패스워드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342325" y="7076475"/>
            <a:ext cx="1071900" cy="49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④ </a:t>
            </a:r>
            <a:r>
              <a:rPr lang="ko">
                <a:solidFill>
                  <a:schemeClr val="dk1"/>
                </a:solidFill>
              </a:rPr>
              <a:t>확인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3260950" y="4069075"/>
            <a:ext cx="54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찾는 아이디 : xxxxx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82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8" name="Google Shape;3908;p82"/>
          <p:cNvSpPr/>
          <p:nvPr/>
        </p:nvSpPr>
        <p:spPr>
          <a:xfrm>
            <a:off x="743325" y="2309600"/>
            <a:ext cx="10167600" cy="76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82"/>
          <p:cNvSpPr/>
          <p:nvPr/>
        </p:nvSpPr>
        <p:spPr>
          <a:xfrm>
            <a:off x="1236275" y="3984325"/>
            <a:ext cx="91293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0" name="Google Shape;3910;p82"/>
          <p:cNvPicPr preferRelativeResize="0"/>
          <p:nvPr/>
        </p:nvPicPr>
        <p:blipFill rotWithShape="1">
          <a:blip r:embed="rId3">
            <a:alphaModFix/>
          </a:blip>
          <a:srcRect b="13576" l="0" r="0" t="15004"/>
          <a:stretch/>
        </p:blipFill>
        <p:spPr>
          <a:xfrm>
            <a:off x="1396825" y="5047812"/>
            <a:ext cx="8768050" cy="32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3911" name="Google Shape;3911;p8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고객센터 - 내 문의 등록 / 수정하기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FAQ 목록 페이지로 이동한다.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제목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제목을 입력/ 수정 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문의 유형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문의 유형을 선택해 접수할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</a:t>
            </a:r>
            <a:r>
              <a:rPr lang="ko" sz="1500">
                <a:solidFill>
                  <a:schemeClr val="dk1"/>
                </a:solidFill>
              </a:rPr>
              <a:t>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게시글의 상세내용을 작성 /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⑦ </a:t>
            </a:r>
            <a:r>
              <a:rPr lang="ko" sz="1500">
                <a:solidFill>
                  <a:schemeClr val="dk1"/>
                </a:solidFill>
              </a:rPr>
              <a:t>파일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버튼을 클릭하면, 파일을 업로드창이 뜬다.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등록 /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필수항목이 입력 되어있다면 게시글을 등록 / 수정할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취소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작성한 내용을 취소할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912" name="Google Shape;3912;p82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3" name="Google Shape;3913;p82"/>
          <p:cNvSpPr/>
          <p:nvPr/>
        </p:nvSpPr>
        <p:spPr>
          <a:xfrm>
            <a:off x="9141200" y="35295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3914" name="Google Shape;3914;p82"/>
          <p:cNvSpPr/>
          <p:nvPr/>
        </p:nvSpPr>
        <p:spPr>
          <a:xfrm>
            <a:off x="1388675" y="4055900"/>
            <a:ext cx="8852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</a:t>
            </a:r>
            <a:r>
              <a:rPr b="1" lang="ko">
                <a:solidFill>
                  <a:schemeClr val="dk1"/>
                </a:solidFill>
              </a:rPr>
              <a:t>문의 제목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15" name="Google Shape;3915;p82"/>
          <p:cNvSpPr/>
          <p:nvPr/>
        </p:nvSpPr>
        <p:spPr>
          <a:xfrm>
            <a:off x="1388675" y="40559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3916" name="Google Shape;3916;p82"/>
          <p:cNvSpPr/>
          <p:nvPr/>
        </p:nvSpPr>
        <p:spPr>
          <a:xfrm>
            <a:off x="1388675" y="4513100"/>
            <a:ext cx="8852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이용 불편</a:t>
            </a:r>
            <a:endParaRPr/>
          </a:p>
        </p:txBody>
      </p:sp>
      <p:sp>
        <p:nvSpPr>
          <p:cNvPr id="3917" name="Google Shape;3917;p82"/>
          <p:cNvSpPr/>
          <p:nvPr/>
        </p:nvSpPr>
        <p:spPr>
          <a:xfrm>
            <a:off x="1388675" y="4513100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문의유형</a:t>
            </a:r>
            <a:endParaRPr/>
          </a:p>
        </p:txBody>
      </p:sp>
      <p:sp>
        <p:nvSpPr>
          <p:cNvPr id="3918" name="Google Shape;3918;p82"/>
          <p:cNvSpPr txBox="1"/>
          <p:nvPr/>
        </p:nvSpPr>
        <p:spPr>
          <a:xfrm>
            <a:off x="1467200" y="401524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②</a:t>
            </a:r>
            <a:endParaRPr b="1" sz="1500"/>
          </a:p>
        </p:txBody>
      </p:sp>
      <p:sp>
        <p:nvSpPr>
          <p:cNvPr id="3919" name="Google Shape;3919;p82"/>
          <p:cNvSpPr txBox="1"/>
          <p:nvPr/>
        </p:nvSpPr>
        <p:spPr>
          <a:xfrm>
            <a:off x="1543400" y="573441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⑤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920" name="Google Shape;3920;p82"/>
          <p:cNvSpPr txBox="1"/>
          <p:nvPr/>
        </p:nvSpPr>
        <p:spPr>
          <a:xfrm>
            <a:off x="1267013" y="842854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⑦</a:t>
            </a:r>
            <a:endParaRPr b="1" sz="1500"/>
          </a:p>
        </p:txBody>
      </p:sp>
      <p:sp>
        <p:nvSpPr>
          <p:cNvPr id="3921" name="Google Shape;3921;p82"/>
          <p:cNvSpPr/>
          <p:nvPr/>
        </p:nvSpPr>
        <p:spPr>
          <a:xfrm>
            <a:off x="8407450" y="8677350"/>
            <a:ext cx="10947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수정</a:t>
            </a:r>
            <a:endParaRPr/>
          </a:p>
        </p:txBody>
      </p:sp>
      <p:sp>
        <p:nvSpPr>
          <p:cNvPr id="3922" name="Google Shape;3922;p82"/>
          <p:cNvSpPr txBox="1"/>
          <p:nvPr/>
        </p:nvSpPr>
        <p:spPr>
          <a:xfrm>
            <a:off x="8172800" y="8403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⑧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3923" name="Google Shape;3923;p82"/>
          <p:cNvSpPr txBox="1"/>
          <p:nvPr/>
        </p:nvSpPr>
        <p:spPr>
          <a:xfrm>
            <a:off x="1467200" y="447244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③</a:t>
            </a:r>
            <a:endParaRPr b="1" sz="1500"/>
          </a:p>
        </p:txBody>
      </p:sp>
      <p:sp>
        <p:nvSpPr>
          <p:cNvPr id="3924" name="Google Shape;3924;p82"/>
          <p:cNvSpPr txBox="1"/>
          <p:nvPr/>
        </p:nvSpPr>
        <p:spPr>
          <a:xfrm>
            <a:off x="1670125" y="6055975"/>
            <a:ext cx="78585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내용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:</a:t>
            </a:r>
            <a:endParaRPr/>
          </a:p>
        </p:txBody>
      </p:sp>
      <p:sp>
        <p:nvSpPr>
          <p:cNvPr id="3925" name="Google Shape;3925;p8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9.  [일반회원] 고객센터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내 문의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등록 / 수정하기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6" name="Google Shape;3926;p82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고객센터</a:t>
            </a:r>
            <a:endParaRPr b="1" sz="1600"/>
          </a:p>
        </p:txBody>
      </p:sp>
      <p:sp>
        <p:nvSpPr>
          <p:cNvPr id="3927" name="Google Shape;3927;p82"/>
          <p:cNvSpPr txBox="1"/>
          <p:nvPr/>
        </p:nvSpPr>
        <p:spPr>
          <a:xfrm>
            <a:off x="8748675" y="3490500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sp>
        <p:nvSpPr>
          <p:cNvPr id="3928" name="Google Shape;3928;p82"/>
          <p:cNvSpPr/>
          <p:nvPr/>
        </p:nvSpPr>
        <p:spPr>
          <a:xfrm>
            <a:off x="1648025" y="8517900"/>
            <a:ext cx="4614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파일</a:t>
            </a:r>
            <a:endParaRPr sz="800"/>
          </a:p>
        </p:txBody>
      </p:sp>
      <p:sp>
        <p:nvSpPr>
          <p:cNvPr id="3929" name="Google Shape;3929;p82"/>
          <p:cNvSpPr/>
          <p:nvPr/>
        </p:nvSpPr>
        <p:spPr>
          <a:xfrm>
            <a:off x="9707175" y="8677350"/>
            <a:ext cx="633300" cy="25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</a:t>
            </a:r>
            <a:endParaRPr/>
          </a:p>
        </p:txBody>
      </p:sp>
      <p:sp>
        <p:nvSpPr>
          <p:cNvPr id="3930" name="Google Shape;3930;p82"/>
          <p:cNvSpPr txBox="1"/>
          <p:nvPr/>
        </p:nvSpPr>
        <p:spPr>
          <a:xfrm>
            <a:off x="9544400" y="8403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chemeClr val="lt1"/>
                </a:highlight>
              </a:rPr>
              <a:t>⑨</a:t>
            </a:r>
            <a:endParaRPr b="1" sz="1500">
              <a:highlight>
                <a:schemeClr val="lt1"/>
              </a:highlight>
            </a:endParaRPr>
          </a:p>
        </p:txBody>
      </p:sp>
      <p:grpSp>
        <p:nvGrpSpPr>
          <p:cNvPr id="3931" name="Google Shape;3931;p82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932" name="Google Shape;3932;p82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933" name="Google Shape;3933;p82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934" name="Google Shape;3934;p8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35" name="Google Shape;3935;p82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936" name="Google Shape;3936;p8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37" name="Google Shape;3937;p82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938" name="Google Shape;3938;p82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9" name="Google Shape;3939;p82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940" name="Google Shape;3940;p82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941" name="Google Shape;3941;p82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942" name="Google Shape;3942;p82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943" name="Google Shape;3943;p82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3944" name="Google Shape;3944;p82"/>
          <p:cNvSpPr txBox="1"/>
          <p:nvPr/>
        </p:nvSpPr>
        <p:spPr>
          <a:xfrm>
            <a:off x="5129096" y="2944297"/>
            <a:ext cx="13035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 하기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83"/>
          <p:cNvSpPr txBox="1"/>
          <p:nvPr/>
        </p:nvSpPr>
        <p:spPr>
          <a:xfrm>
            <a:off x="623400" y="8330375"/>
            <a:ext cx="10435200" cy="172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질문에 대한 답을 찾지 못하셨나요?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1:1 문의 남기기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950" name="Google Shape;3950;p8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1" name="Google Shape;3951;p8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9.  [일반회원] 고객센터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내 문의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2" name="Google Shape;3952;p8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고객센터 - 내문의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정렬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시간순 / 답변상태별로 정렬할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내 문의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내 문의</a:t>
            </a:r>
            <a:r>
              <a:rPr lang="ko" sz="1500">
                <a:solidFill>
                  <a:schemeClr val="dk1"/>
                </a:solidFill>
              </a:rPr>
              <a:t> 목록을 볼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각 게시글을 클릭하면 상세보기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검색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내 문의 내역 중 특정 접수글을 조회할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r>
              <a:rPr lang="ko" sz="1500">
                <a:solidFill>
                  <a:schemeClr val="dk1"/>
                </a:solidFill>
              </a:rPr>
              <a:t>1;1 문의 남기기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버튼 클릭 시, 1:1문의를 남길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953" name="Google Shape;3953;p8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4" name="Google Shape;3954;p83"/>
          <p:cNvSpPr txBox="1"/>
          <p:nvPr/>
        </p:nvSpPr>
        <p:spPr>
          <a:xfrm>
            <a:off x="5327850" y="68083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3955" name="Google Shape;3955;p83"/>
          <p:cNvSpPr txBox="1"/>
          <p:nvPr/>
        </p:nvSpPr>
        <p:spPr>
          <a:xfrm>
            <a:off x="1228845" y="3515813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제목</a:t>
            </a:r>
            <a:r>
              <a:rPr lang="ko" sz="1500">
                <a:solidFill>
                  <a:schemeClr val="dk1"/>
                </a:solidFill>
              </a:rPr>
              <a:t>					문의유형				작성일시						답변상태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956" name="Google Shape;3956;p83"/>
          <p:cNvCxnSpPr/>
          <p:nvPr/>
        </p:nvCxnSpPr>
        <p:spPr>
          <a:xfrm>
            <a:off x="1214325" y="40619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7" name="Google Shape;3957;p83"/>
          <p:cNvCxnSpPr/>
          <p:nvPr/>
        </p:nvCxnSpPr>
        <p:spPr>
          <a:xfrm>
            <a:off x="1219406" y="47010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8" name="Google Shape;3958;p83"/>
          <p:cNvCxnSpPr/>
          <p:nvPr/>
        </p:nvCxnSpPr>
        <p:spPr>
          <a:xfrm>
            <a:off x="1214325" y="5357382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9" name="Google Shape;3959;p83"/>
          <p:cNvCxnSpPr/>
          <p:nvPr/>
        </p:nvCxnSpPr>
        <p:spPr>
          <a:xfrm>
            <a:off x="1219406" y="5996478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0" name="Google Shape;3960;p83"/>
          <p:cNvCxnSpPr/>
          <p:nvPr/>
        </p:nvCxnSpPr>
        <p:spPr>
          <a:xfrm>
            <a:off x="1253521" y="6646391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1" name="Google Shape;3961;p83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2" name="Google Shape;3962;p83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고객센터</a:t>
            </a:r>
            <a:endParaRPr b="1" sz="1600"/>
          </a:p>
        </p:txBody>
      </p:sp>
      <p:sp>
        <p:nvSpPr>
          <p:cNvPr id="3963" name="Google Shape;3963;p83"/>
          <p:cNvSpPr txBox="1"/>
          <p:nvPr/>
        </p:nvSpPr>
        <p:spPr>
          <a:xfrm>
            <a:off x="1228845" y="41736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접수된 제목4			이용자질문			2022-12-08					미완료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64" name="Google Shape;3964;p83"/>
          <p:cNvSpPr txBox="1"/>
          <p:nvPr/>
        </p:nvSpPr>
        <p:spPr>
          <a:xfrm>
            <a:off x="1228845" y="4827287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접수된 제목3			이용불편				2022-12-08					미완료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65" name="Google Shape;3965;p83"/>
          <p:cNvSpPr txBox="1"/>
          <p:nvPr/>
        </p:nvSpPr>
        <p:spPr>
          <a:xfrm>
            <a:off x="1228845" y="546903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접수된 제목2			이용질문				2022-12-08					답변완료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966" name="Google Shape;3966;p83"/>
          <p:cNvSpPr txBox="1"/>
          <p:nvPr/>
        </p:nvSpPr>
        <p:spPr>
          <a:xfrm>
            <a:off x="1228845" y="6126854"/>
            <a:ext cx="91722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접수된 제목1			기타					2022-12-08					답변완료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67" name="Google Shape;3967;p83"/>
          <p:cNvSpPr txBox="1"/>
          <p:nvPr/>
        </p:nvSpPr>
        <p:spPr>
          <a:xfrm>
            <a:off x="857625" y="35158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3968" name="Google Shape;3968;p83"/>
          <p:cNvSpPr txBox="1"/>
          <p:nvPr/>
        </p:nvSpPr>
        <p:spPr>
          <a:xfrm>
            <a:off x="3951001" y="9230825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grpSp>
        <p:nvGrpSpPr>
          <p:cNvPr id="3969" name="Google Shape;3969;p83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3970" name="Google Shape;3970;p83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3971" name="Google Shape;3971;p83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972" name="Google Shape;3972;p8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3" name="Google Shape;3973;p83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3974" name="Google Shape;3974;p8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75" name="Google Shape;3975;p83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3976" name="Google Shape;3976;p83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7" name="Google Shape;3977;p83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3978" name="Google Shape;3978;p83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3979" name="Google Shape;3979;p83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3980" name="Google Shape;3980;p83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3981" name="Google Shape;3981;p83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3982" name="Google Shape;3982;p83"/>
          <p:cNvSpPr/>
          <p:nvPr/>
        </p:nvSpPr>
        <p:spPr>
          <a:xfrm>
            <a:off x="9141200" y="2919975"/>
            <a:ext cx="1247700" cy="3387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정렬  ▼</a:t>
            </a:r>
            <a:endParaRPr b="1"/>
          </a:p>
        </p:txBody>
      </p:sp>
      <p:sp>
        <p:nvSpPr>
          <p:cNvPr id="3983" name="Google Shape;3983;p83"/>
          <p:cNvSpPr txBox="1"/>
          <p:nvPr/>
        </p:nvSpPr>
        <p:spPr>
          <a:xfrm>
            <a:off x="8748675" y="2880900"/>
            <a:ext cx="4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①</a:t>
            </a:r>
            <a:endParaRPr b="1" sz="1500"/>
          </a:p>
        </p:txBody>
      </p:sp>
      <p:grpSp>
        <p:nvGrpSpPr>
          <p:cNvPr id="3984" name="Google Shape;3984;p83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3985" name="Google Shape;3985;p83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	FAQ</a:t>
              </a:r>
              <a:endParaRPr/>
            </a:p>
          </p:txBody>
        </p:sp>
        <p:sp>
          <p:nvSpPr>
            <p:cNvPr id="3986" name="Google Shape;3986;p83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문의</a:t>
              </a:r>
              <a:endParaRPr/>
            </a:p>
          </p:txBody>
        </p:sp>
      </p:grpSp>
      <p:sp>
        <p:nvSpPr>
          <p:cNvPr id="3987" name="Google Shape;3987;p83"/>
          <p:cNvSpPr/>
          <p:nvPr/>
        </p:nvSpPr>
        <p:spPr>
          <a:xfrm>
            <a:off x="4413250" y="9048650"/>
            <a:ext cx="2860200" cy="681600"/>
          </a:xfrm>
          <a:prstGeom prst="roundRect">
            <a:avLst>
              <a:gd fmla="val 23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1:1 문의 남기기</a:t>
            </a:r>
            <a:endParaRPr b="1"/>
          </a:p>
        </p:txBody>
      </p:sp>
      <p:sp>
        <p:nvSpPr>
          <p:cNvPr id="3988" name="Google Shape;3988;p83"/>
          <p:cNvSpPr txBox="1"/>
          <p:nvPr/>
        </p:nvSpPr>
        <p:spPr>
          <a:xfrm>
            <a:off x="857626" y="6758200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pic>
        <p:nvPicPr>
          <p:cNvPr id="3989" name="Google Shape;398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518" y="6820633"/>
            <a:ext cx="220257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0" name="Google Shape;3990;p83"/>
          <p:cNvSpPr/>
          <p:nvPr/>
        </p:nvSpPr>
        <p:spPr>
          <a:xfrm>
            <a:off x="1503885" y="6781288"/>
            <a:ext cx="32883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4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8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6" name="Google Shape;3996;p84"/>
          <p:cNvSpPr/>
          <p:nvPr/>
        </p:nvSpPr>
        <p:spPr>
          <a:xfrm>
            <a:off x="1066800" y="3515825"/>
            <a:ext cx="9603300" cy="645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8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9.  [일반회원] 고객센터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내 문의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 상세보기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8" name="Google Shape;3998;p8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- 내 문의 상세보기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내 문의 상세내용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상세내용에는 제목, </a:t>
            </a:r>
            <a:r>
              <a:rPr lang="ko" sz="1500">
                <a:solidFill>
                  <a:schemeClr val="dk1"/>
                </a:solidFill>
              </a:rPr>
              <a:t>답변상태, </a:t>
            </a:r>
            <a:r>
              <a:rPr lang="ko" sz="1500">
                <a:solidFill>
                  <a:schemeClr val="dk1"/>
                </a:solidFill>
              </a:rPr>
              <a:t>문의유형,  작성일시, </a:t>
            </a:r>
            <a:r>
              <a:rPr lang="ko" sz="1500">
                <a:solidFill>
                  <a:schemeClr val="dk1"/>
                </a:solidFill>
              </a:rPr>
              <a:t>내용,</a:t>
            </a:r>
            <a:r>
              <a:rPr lang="ko" sz="1500">
                <a:solidFill>
                  <a:schemeClr val="dk1"/>
                </a:solidFill>
              </a:rPr>
              <a:t> 관리자의 답변을 볼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목록으로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내 문의 목록으로 이동할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수정 /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관리자가 답변 남기기 이전에만 보이는 버튼이다.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내 문의 글을 수정할 수 있는 화면으로 이동한다.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내 문의 글을 삭제할 수 있는 버튼이다.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999" name="Google Shape;3999;p8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0" name="Google Shape;4000;p84"/>
          <p:cNvCxnSpPr/>
          <p:nvPr/>
        </p:nvCxnSpPr>
        <p:spPr>
          <a:xfrm>
            <a:off x="1214325" y="3387372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01" name="Google Shape;4001;p84"/>
          <p:cNvGrpSpPr/>
          <p:nvPr/>
        </p:nvGrpSpPr>
        <p:grpSpPr>
          <a:xfrm>
            <a:off x="4365604" y="2910972"/>
            <a:ext cx="2950792" cy="400200"/>
            <a:chOff x="3528079" y="3880625"/>
            <a:chExt cx="2950792" cy="400200"/>
          </a:xfrm>
        </p:grpSpPr>
        <p:sp>
          <p:nvSpPr>
            <p:cNvPr id="4002" name="Google Shape;4002;p84"/>
            <p:cNvSpPr txBox="1"/>
            <p:nvPr/>
          </p:nvSpPr>
          <p:spPr>
            <a:xfrm>
              <a:off x="352807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	FAQ</a:t>
              </a:r>
              <a:endParaRPr/>
            </a:p>
          </p:txBody>
        </p:sp>
        <p:sp>
          <p:nvSpPr>
            <p:cNvPr id="4003" name="Google Shape;4003;p84"/>
            <p:cNvSpPr txBox="1"/>
            <p:nvPr/>
          </p:nvSpPr>
          <p:spPr>
            <a:xfrm>
              <a:off x="517537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문의</a:t>
              </a:r>
              <a:endParaRPr/>
            </a:p>
          </p:txBody>
        </p:sp>
      </p:grpSp>
      <p:sp>
        <p:nvSpPr>
          <p:cNvPr id="4004" name="Google Shape;4004;p84"/>
          <p:cNvSpPr txBox="1"/>
          <p:nvPr/>
        </p:nvSpPr>
        <p:spPr>
          <a:xfrm>
            <a:off x="2551600" y="2513188"/>
            <a:ext cx="65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고객센터</a:t>
            </a:r>
            <a:endParaRPr b="1" sz="1600"/>
          </a:p>
        </p:txBody>
      </p:sp>
      <p:cxnSp>
        <p:nvCxnSpPr>
          <p:cNvPr id="4005" name="Google Shape;4005;p84"/>
          <p:cNvCxnSpPr/>
          <p:nvPr/>
        </p:nvCxnSpPr>
        <p:spPr>
          <a:xfrm>
            <a:off x="1215421" y="6653273"/>
            <a:ext cx="91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6" name="Google Shape;4006;p84"/>
          <p:cNvSpPr txBox="1"/>
          <p:nvPr/>
        </p:nvSpPr>
        <p:spPr>
          <a:xfrm>
            <a:off x="1442925" y="5098972"/>
            <a:ext cx="917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내용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	</a:t>
            </a:r>
            <a:r>
              <a:rPr b="1" lang="ko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	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4007" name="Google Shape;4007;p84"/>
          <p:cNvSpPr/>
          <p:nvPr/>
        </p:nvSpPr>
        <p:spPr>
          <a:xfrm>
            <a:off x="9248325" y="2934253"/>
            <a:ext cx="11526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8" name="Google Shape;4008;p84"/>
          <p:cNvSpPr/>
          <p:nvPr/>
        </p:nvSpPr>
        <p:spPr>
          <a:xfrm>
            <a:off x="8506491" y="5981622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9" name="Google Shape;4009;p84"/>
          <p:cNvSpPr txBox="1"/>
          <p:nvPr/>
        </p:nvSpPr>
        <p:spPr>
          <a:xfrm>
            <a:off x="623400" y="3387375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4010" name="Google Shape;4010;p84"/>
          <p:cNvSpPr/>
          <p:nvPr/>
        </p:nvSpPr>
        <p:spPr>
          <a:xfrm>
            <a:off x="9498281" y="5976859"/>
            <a:ext cx="8730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1" name="Google Shape;4011;p84"/>
          <p:cNvSpPr txBox="1"/>
          <p:nvPr/>
        </p:nvSpPr>
        <p:spPr>
          <a:xfrm>
            <a:off x="7986850" y="55567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</a:t>
            </a:r>
            <a:endParaRPr/>
          </a:p>
        </p:txBody>
      </p:sp>
      <p:sp>
        <p:nvSpPr>
          <p:cNvPr id="4012" name="Google Shape;4012;p84"/>
          <p:cNvSpPr txBox="1"/>
          <p:nvPr/>
        </p:nvSpPr>
        <p:spPr>
          <a:xfrm>
            <a:off x="8942180" y="2661150"/>
            <a:ext cx="43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grpSp>
        <p:nvGrpSpPr>
          <p:cNvPr id="4013" name="Google Shape;4013;p84"/>
          <p:cNvGrpSpPr/>
          <p:nvPr/>
        </p:nvGrpSpPr>
        <p:grpSpPr>
          <a:xfrm>
            <a:off x="890405" y="1450925"/>
            <a:ext cx="9947889" cy="681577"/>
            <a:chOff x="890405" y="1450925"/>
            <a:chExt cx="9947889" cy="681577"/>
          </a:xfrm>
        </p:grpSpPr>
        <p:grpSp>
          <p:nvGrpSpPr>
            <p:cNvPr id="4014" name="Google Shape;4014;p84"/>
            <p:cNvGrpSpPr/>
            <p:nvPr/>
          </p:nvGrpSpPr>
          <p:grpSpPr>
            <a:xfrm>
              <a:off x="7080556" y="1532363"/>
              <a:ext cx="3609863" cy="600000"/>
              <a:chOff x="7080556" y="1532363"/>
              <a:chExt cx="3609863" cy="600000"/>
            </a:xfrm>
          </p:grpSpPr>
          <p:sp>
            <p:nvSpPr>
              <p:cNvPr id="4015" name="Google Shape;4015;p84"/>
              <p:cNvSpPr/>
              <p:nvPr/>
            </p:nvSpPr>
            <p:spPr>
              <a:xfrm>
                <a:off x="10086519" y="1532363"/>
                <a:ext cx="603900" cy="6000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016" name="Google Shape;4016;p8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885682" y="1617781"/>
                <a:ext cx="542400" cy="4513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17" name="Google Shape;4017;p84"/>
              <p:cNvSpPr txBox="1"/>
              <p:nvPr/>
            </p:nvSpPr>
            <p:spPr>
              <a:xfrm>
                <a:off x="9234427" y="1674100"/>
                <a:ext cx="871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000"/>
                  <a:t>로그인 정보</a:t>
                </a:r>
                <a:endParaRPr sz="1000"/>
              </a:p>
            </p:txBody>
          </p:sp>
          <p:pic>
            <p:nvPicPr>
              <p:cNvPr id="4018" name="Google Shape;4018;p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080556" y="1720233"/>
                <a:ext cx="174366" cy="150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19" name="Google Shape;4019;p84"/>
            <p:cNvSpPr txBox="1"/>
            <p:nvPr/>
          </p:nvSpPr>
          <p:spPr>
            <a:xfrm>
              <a:off x="10096694" y="1578402"/>
              <a:ext cx="7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/>
                <a:t>🙉</a:t>
              </a:r>
              <a:endParaRPr sz="2400"/>
            </a:p>
          </p:txBody>
        </p:sp>
        <p:sp>
          <p:nvSpPr>
            <p:cNvPr id="4020" name="Google Shape;4020;p84"/>
            <p:cNvSpPr txBox="1"/>
            <p:nvPr/>
          </p:nvSpPr>
          <p:spPr>
            <a:xfrm>
              <a:off x="890405" y="1450925"/>
              <a:ext cx="929700" cy="6465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1" name="Google Shape;4021;p84"/>
            <p:cNvSpPr/>
            <p:nvPr/>
          </p:nvSpPr>
          <p:spPr>
            <a:xfrm>
              <a:off x="1880925" y="1567325"/>
              <a:ext cx="1779300" cy="530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조회/지원</a:t>
              </a:r>
              <a:endParaRPr/>
            </a:p>
          </p:txBody>
        </p:sp>
        <p:sp>
          <p:nvSpPr>
            <p:cNvPr id="4022" name="Google Shape;4022;p84"/>
            <p:cNvSpPr/>
            <p:nvPr/>
          </p:nvSpPr>
          <p:spPr>
            <a:xfrm>
              <a:off x="372105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 개설</a:t>
              </a:r>
              <a:endParaRPr/>
            </a:p>
          </p:txBody>
        </p:sp>
        <p:sp>
          <p:nvSpPr>
            <p:cNvPr id="4023" name="Google Shape;4023;p84"/>
            <p:cNvSpPr/>
            <p:nvPr/>
          </p:nvSpPr>
          <p:spPr>
            <a:xfrm>
              <a:off x="5161875" y="1578400"/>
              <a:ext cx="14649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 프로젝트 홈</a:t>
              </a:r>
              <a:endParaRPr/>
            </a:p>
          </p:txBody>
        </p:sp>
        <p:sp>
          <p:nvSpPr>
            <p:cNvPr id="4024" name="Google Shape;4024;p84"/>
            <p:cNvSpPr/>
            <p:nvPr/>
          </p:nvSpPr>
          <p:spPr>
            <a:xfrm>
              <a:off x="6687600" y="1578400"/>
              <a:ext cx="1380000" cy="530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기업 둘러보기</a:t>
              </a:r>
              <a:endParaRPr/>
            </a:p>
          </p:txBody>
        </p:sp>
        <p:sp>
          <p:nvSpPr>
            <p:cNvPr id="4025" name="Google Shape;4025;p84"/>
            <p:cNvSpPr/>
            <p:nvPr/>
          </p:nvSpPr>
          <p:spPr>
            <a:xfrm>
              <a:off x="8128425" y="1578400"/>
              <a:ext cx="779400" cy="530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4026" name="Google Shape;4026;p84"/>
          <p:cNvSpPr/>
          <p:nvPr/>
        </p:nvSpPr>
        <p:spPr>
          <a:xfrm rot="10800000">
            <a:off x="8362950" y="5810100"/>
            <a:ext cx="2171700" cy="66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84"/>
          <p:cNvSpPr txBox="1"/>
          <p:nvPr/>
        </p:nvSpPr>
        <p:spPr>
          <a:xfrm>
            <a:off x="1368153" y="6748253"/>
            <a:ext cx="71580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답변 </a:t>
            </a:r>
            <a:r>
              <a:rPr b="1" lang="ko">
                <a:solidFill>
                  <a:srgbClr val="FF0000"/>
                </a:solidFill>
              </a:rPr>
              <a:t>1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4028" name="Google Shape;4028;p84"/>
          <p:cNvCxnSpPr/>
          <p:nvPr/>
        </p:nvCxnSpPr>
        <p:spPr>
          <a:xfrm>
            <a:off x="1365243" y="7129196"/>
            <a:ext cx="7158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9" name="Google Shape;4029;p84"/>
          <p:cNvSpPr txBox="1"/>
          <p:nvPr/>
        </p:nvSpPr>
        <p:spPr>
          <a:xfrm>
            <a:off x="1551378" y="7230325"/>
            <a:ext cx="10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관리자1</a:t>
            </a:r>
            <a:endParaRPr/>
          </a:p>
        </p:txBody>
      </p:sp>
      <p:sp>
        <p:nvSpPr>
          <p:cNvPr id="4030" name="Google Shape;4030;p84"/>
          <p:cNvSpPr/>
          <p:nvPr/>
        </p:nvSpPr>
        <p:spPr>
          <a:xfrm>
            <a:off x="2442900" y="7230325"/>
            <a:ext cx="5965800" cy="2137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 sz="1700"/>
              <a:t>해당 접수글에 대한 답변 내용….</a:t>
            </a:r>
            <a:endParaRPr sz="1700"/>
          </a:p>
        </p:txBody>
      </p:sp>
      <p:sp>
        <p:nvSpPr>
          <p:cNvPr id="4031" name="Google Shape;4031;p84"/>
          <p:cNvSpPr txBox="1"/>
          <p:nvPr/>
        </p:nvSpPr>
        <p:spPr>
          <a:xfrm>
            <a:off x="1583175" y="7567100"/>
            <a:ext cx="149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2022-12-09</a:t>
            </a:r>
            <a:endParaRPr sz="1000">
              <a:solidFill>
                <a:srgbClr val="4285F4"/>
              </a:solidFill>
            </a:endParaRPr>
          </a:p>
        </p:txBody>
      </p:sp>
      <p:cxnSp>
        <p:nvCxnSpPr>
          <p:cNvPr id="4032" name="Google Shape;4032;p84"/>
          <p:cNvCxnSpPr/>
          <p:nvPr/>
        </p:nvCxnSpPr>
        <p:spPr>
          <a:xfrm>
            <a:off x="1334654" y="9613566"/>
            <a:ext cx="7199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3" name="Google Shape;4033;p84"/>
          <p:cNvSpPr/>
          <p:nvPr/>
        </p:nvSpPr>
        <p:spPr>
          <a:xfrm>
            <a:off x="1312475" y="3659441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       </a:t>
            </a:r>
            <a:r>
              <a:rPr b="1" lang="ko">
                <a:solidFill>
                  <a:schemeClr val="dk1"/>
                </a:solidFill>
              </a:rPr>
              <a:t>문의 제목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34" name="Google Shape;4034;p84"/>
          <p:cNvSpPr/>
          <p:nvPr/>
        </p:nvSpPr>
        <p:spPr>
          <a:xfrm>
            <a:off x="1312475" y="3659441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4035" name="Google Shape;4035;p84"/>
          <p:cNvSpPr/>
          <p:nvPr/>
        </p:nvSpPr>
        <p:spPr>
          <a:xfrm>
            <a:off x="1312475" y="4116641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이용 질문</a:t>
            </a:r>
            <a:endParaRPr/>
          </a:p>
        </p:txBody>
      </p:sp>
      <p:sp>
        <p:nvSpPr>
          <p:cNvPr id="4036" name="Google Shape;4036;p84"/>
          <p:cNvSpPr/>
          <p:nvPr/>
        </p:nvSpPr>
        <p:spPr>
          <a:xfrm>
            <a:off x="1312475" y="4116641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문의유형</a:t>
            </a:r>
            <a:endParaRPr/>
          </a:p>
        </p:txBody>
      </p:sp>
      <p:sp>
        <p:nvSpPr>
          <p:cNvPr id="4037" name="Google Shape;4037;p84"/>
          <p:cNvSpPr/>
          <p:nvPr/>
        </p:nvSpPr>
        <p:spPr>
          <a:xfrm>
            <a:off x="5808275" y="3659441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답변완료</a:t>
            </a:r>
            <a:endParaRPr b="1"/>
          </a:p>
        </p:txBody>
      </p:sp>
      <p:sp>
        <p:nvSpPr>
          <p:cNvPr id="4038" name="Google Shape;4038;p84"/>
          <p:cNvSpPr/>
          <p:nvPr/>
        </p:nvSpPr>
        <p:spPr>
          <a:xfrm>
            <a:off x="5808275" y="3659441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답변상태</a:t>
            </a:r>
            <a:endParaRPr/>
          </a:p>
        </p:txBody>
      </p:sp>
      <p:sp>
        <p:nvSpPr>
          <p:cNvPr id="4039" name="Google Shape;4039;p84"/>
          <p:cNvSpPr/>
          <p:nvPr/>
        </p:nvSpPr>
        <p:spPr>
          <a:xfrm>
            <a:off x="5808275" y="4116641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                              </a:t>
            </a:r>
            <a:r>
              <a:rPr b="1" lang="ko">
                <a:solidFill>
                  <a:schemeClr val="dk1"/>
                </a:solidFill>
              </a:rPr>
              <a:t>2022-12-08</a:t>
            </a:r>
            <a:endParaRPr b="1"/>
          </a:p>
        </p:txBody>
      </p:sp>
      <p:sp>
        <p:nvSpPr>
          <p:cNvPr id="4040" name="Google Shape;4040;p84"/>
          <p:cNvSpPr/>
          <p:nvPr/>
        </p:nvSpPr>
        <p:spPr>
          <a:xfrm>
            <a:off x="5808275" y="4116641"/>
            <a:ext cx="14451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작성날짜 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85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76750" lIns="176750" spcFirstLastPara="1" rIns="176750" wrap="square" tIns="1767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0"/>
              <a:t>기업회원</a:t>
            </a:r>
            <a:r>
              <a:rPr lang="ko" sz="5000"/>
              <a:t> 화면 구성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p86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1" name="Google Shape;4051;p8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기업회원 메인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r>
              <a:rPr lang="ko">
                <a:solidFill>
                  <a:schemeClr val="dk1"/>
                </a:solidFill>
              </a:rPr>
              <a:t>로고(홈 버튼)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로고(홈 버튼)을 클릭 시 초기 접근 메인 화면으로 돌아갈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완료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회원들의 완료된 프로젝트 목록을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일반회원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일반회원들의 프로필을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인재목록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 자신이 좋아요를 누른 일반 회원들의 목록을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검색어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검색어와 일치하는 프로젝트 제목 및 일반회원을 검색할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정렬(인기순, 시간순)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원하는 정렬 순으로 완료된 프로젝트 목록을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분야별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분야의 프로젝트만 모아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완료된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프로젝트의 간략한 정보가 보이며, 클릭할 시 해당 프로젝트의 개설 글로 이동할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라운지로 이동할 수 있다.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2" name="Google Shape;4052;p8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0. [기업회원] 메인화면  </a:t>
            </a:r>
            <a:endParaRPr sz="2900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3" name="Google Shape;4053;p86"/>
          <p:cNvSpPr/>
          <p:nvPr/>
        </p:nvSpPr>
        <p:spPr>
          <a:xfrm>
            <a:off x="843840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서비스약관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이용약관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개인정보 취급약관</a:t>
            </a:r>
            <a:endParaRPr/>
          </a:p>
        </p:txBody>
      </p:sp>
      <p:sp>
        <p:nvSpPr>
          <p:cNvPr id="4054" name="Google Shape;4054;p86"/>
          <p:cNvSpPr/>
          <p:nvPr/>
        </p:nvSpPr>
        <p:spPr>
          <a:xfrm>
            <a:off x="623550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[로고]</a:t>
            </a:r>
            <a:endParaRPr/>
          </a:p>
        </p:txBody>
      </p:sp>
      <p:sp>
        <p:nvSpPr>
          <p:cNvPr id="4055" name="Google Shape;4055;p86"/>
          <p:cNvSpPr/>
          <p:nvPr/>
        </p:nvSpPr>
        <p:spPr>
          <a:xfrm>
            <a:off x="32492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고객센터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불만신고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Q&amp;A</a:t>
            </a:r>
            <a:endParaRPr/>
          </a:p>
        </p:txBody>
      </p:sp>
      <p:sp>
        <p:nvSpPr>
          <p:cNvPr id="4056" name="Google Shape;4056;p86"/>
          <p:cNvSpPr/>
          <p:nvPr/>
        </p:nvSpPr>
        <p:spPr>
          <a:xfrm>
            <a:off x="5865875" y="9106400"/>
            <a:ext cx="2620200" cy="9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이용안내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공지사항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FAQ</a:t>
            </a:r>
            <a:endParaRPr/>
          </a:p>
        </p:txBody>
      </p:sp>
      <p:sp>
        <p:nvSpPr>
          <p:cNvPr id="4057" name="Google Shape;4057;p86"/>
          <p:cNvSpPr/>
          <p:nvPr/>
        </p:nvSpPr>
        <p:spPr>
          <a:xfrm>
            <a:off x="7090900" y="4517025"/>
            <a:ext cx="666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86"/>
          <p:cNvSpPr/>
          <p:nvPr/>
        </p:nvSpPr>
        <p:spPr>
          <a:xfrm>
            <a:off x="7243300" y="4669425"/>
            <a:ext cx="66600" cy="6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9" name="Google Shape;4059;p86"/>
          <p:cNvSpPr/>
          <p:nvPr/>
        </p:nvSpPr>
        <p:spPr>
          <a:xfrm>
            <a:off x="1350225" y="2999450"/>
            <a:ext cx="8930400" cy="179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0" name="Google Shape;4060;p86"/>
          <p:cNvSpPr/>
          <p:nvPr/>
        </p:nvSpPr>
        <p:spPr>
          <a:xfrm>
            <a:off x="5222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86"/>
          <p:cNvSpPr/>
          <p:nvPr/>
        </p:nvSpPr>
        <p:spPr>
          <a:xfrm>
            <a:off x="5603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86"/>
          <p:cNvSpPr/>
          <p:nvPr/>
        </p:nvSpPr>
        <p:spPr>
          <a:xfrm>
            <a:off x="5984625" y="4517025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86"/>
          <p:cNvSpPr txBox="1"/>
          <p:nvPr/>
        </p:nvSpPr>
        <p:spPr>
          <a:xfrm>
            <a:off x="1576200" y="2999450"/>
            <a:ext cx="5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관리자 홍보 및 공지사항(이미지)</a:t>
            </a:r>
            <a:endParaRPr/>
          </a:p>
        </p:txBody>
      </p:sp>
      <p:sp>
        <p:nvSpPr>
          <p:cNvPr id="4064" name="Google Shape;4064;p86"/>
          <p:cNvSpPr/>
          <p:nvPr/>
        </p:nvSpPr>
        <p:spPr>
          <a:xfrm>
            <a:off x="1350300" y="2316025"/>
            <a:ext cx="89304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065" name="Google Shape;4065;p86"/>
          <p:cNvSpPr txBox="1"/>
          <p:nvPr/>
        </p:nvSpPr>
        <p:spPr>
          <a:xfrm>
            <a:off x="991989" y="2136500"/>
            <a:ext cx="2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4066" name="Google Shape;4066;p86"/>
          <p:cNvSpPr/>
          <p:nvPr/>
        </p:nvSpPr>
        <p:spPr>
          <a:xfrm>
            <a:off x="2043900" y="2397884"/>
            <a:ext cx="81498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cxnSp>
        <p:nvCxnSpPr>
          <p:cNvPr id="4067" name="Google Shape;4067;p86"/>
          <p:cNvCxnSpPr/>
          <p:nvPr/>
        </p:nvCxnSpPr>
        <p:spPr>
          <a:xfrm>
            <a:off x="1228200" y="59197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8" name="Google Shape;4068;p86"/>
          <p:cNvGrpSpPr/>
          <p:nvPr/>
        </p:nvGrpSpPr>
        <p:grpSpPr>
          <a:xfrm>
            <a:off x="1130875" y="4918900"/>
            <a:ext cx="3042825" cy="738775"/>
            <a:chOff x="1130875" y="4918900"/>
            <a:chExt cx="3042825" cy="738775"/>
          </a:xfrm>
        </p:grpSpPr>
        <p:sp>
          <p:nvSpPr>
            <p:cNvPr id="4069" name="Google Shape;4069;p86"/>
            <p:cNvSpPr txBox="1"/>
            <p:nvPr/>
          </p:nvSpPr>
          <p:spPr>
            <a:xfrm>
              <a:off x="1130875" y="4918900"/>
              <a:ext cx="243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완료 프로젝트</a:t>
              </a:r>
              <a:endParaRPr/>
            </a:p>
          </p:txBody>
        </p:sp>
        <p:grpSp>
          <p:nvGrpSpPr>
            <p:cNvPr id="4070" name="Google Shape;4070;p86"/>
            <p:cNvGrpSpPr/>
            <p:nvPr/>
          </p:nvGrpSpPr>
          <p:grpSpPr>
            <a:xfrm>
              <a:off x="1245825" y="5363675"/>
              <a:ext cx="2927875" cy="294000"/>
              <a:chOff x="1245825" y="5363675"/>
              <a:chExt cx="2927875" cy="294000"/>
            </a:xfrm>
          </p:grpSpPr>
          <p:sp>
            <p:nvSpPr>
              <p:cNvPr id="4071" name="Google Shape;4071;p86"/>
              <p:cNvSpPr/>
              <p:nvPr/>
            </p:nvSpPr>
            <p:spPr>
              <a:xfrm>
                <a:off x="1245825" y="5363675"/>
                <a:ext cx="13035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⑥</a:t>
                </a: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 인기순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072" name="Google Shape;4072;p86"/>
              <p:cNvSpPr/>
              <p:nvPr/>
            </p:nvSpPr>
            <p:spPr>
              <a:xfrm>
                <a:off x="2674300" y="5363675"/>
                <a:ext cx="14994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⑦ 분야별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073" name="Google Shape;4073;p86"/>
          <p:cNvGrpSpPr/>
          <p:nvPr/>
        </p:nvGrpSpPr>
        <p:grpSpPr>
          <a:xfrm>
            <a:off x="1491375" y="6118100"/>
            <a:ext cx="8699250" cy="1257925"/>
            <a:chOff x="1491375" y="6346700"/>
            <a:chExt cx="8699250" cy="1257925"/>
          </a:xfrm>
        </p:grpSpPr>
        <p:sp>
          <p:nvSpPr>
            <p:cNvPr id="4074" name="Google Shape;4074;p86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4075" name="Google Shape;4075;p86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6" name="Google Shape;4076;p86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7" name="Google Shape;4077;p86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8" name="Google Shape;4078;p86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9" name="Google Shape;4079;p86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86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86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86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86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084" name="Google Shape;4084;p86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4085" name="Google Shape;4085;p86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4086" name="Google Shape;4086;p86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4087" name="Google Shape;4087;p86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088" name="Google Shape;4088;p86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089" name="Google Shape;4089;p86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090" name="Google Shape;4090;p86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4091" name="Google Shape;4091;p86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4092" name="Google Shape;4092;p86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093" name="Google Shape;4093;p86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094" name="Google Shape;4094;p86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grpSp>
        <p:nvGrpSpPr>
          <p:cNvPr id="4095" name="Google Shape;4095;p86"/>
          <p:cNvGrpSpPr/>
          <p:nvPr/>
        </p:nvGrpSpPr>
        <p:grpSpPr>
          <a:xfrm>
            <a:off x="1491375" y="7684050"/>
            <a:ext cx="8699250" cy="1257925"/>
            <a:chOff x="1491375" y="6346700"/>
            <a:chExt cx="8699250" cy="1257925"/>
          </a:xfrm>
        </p:grpSpPr>
        <p:sp>
          <p:nvSpPr>
            <p:cNvPr id="4096" name="Google Shape;4096;p86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4097" name="Google Shape;4097;p86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8" name="Google Shape;4098;p86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9" name="Google Shape;4099;p86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0" name="Google Shape;4100;p86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01" name="Google Shape;4101;p86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86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86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86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86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106" name="Google Shape;4106;p86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4107" name="Google Shape;4107;p86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4108" name="Google Shape;4108;p86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4109" name="Google Shape;4109;p86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110" name="Google Shape;4110;p86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111" name="Google Shape;4111;p86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112" name="Google Shape;4112;p86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4113" name="Google Shape;4113;p86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4114" name="Google Shape;4114;p86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115" name="Google Shape;4115;p86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116" name="Google Shape;4116;p86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sp>
        <p:nvSpPr>
          <p:cNvPr id="4117" name="Google Shape;4117;p86"/>
          <p:cNvSpPr txBox="1"/>
          <p:nvPr/>
        </p:nvSpPr>
        <p:spPr>
          <a:xfrm>
            <a:off x="1491375" y="617417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grpSp>
        <p:nvGrpSpPr>
          <p:cNvPr id="4118" name="Google Shape;4118;p86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119" name="Google Shape;4119;p86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④ 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0" name="Google Shape;4120;p86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①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1" name="Google Shape;4121;p86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③ 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2" name="Google Shape;4122;p86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②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3" name="Google Shape;4123;p86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124" name="Google Shape;4124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5" name="Google Shape;4125;p86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126" name="Google Shape;4126;p86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7" name="Google Shape;4127;p86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128" name="Google Shape;4128;p8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9" name="Google Shape;4129;p86"/>
          <p:cNvSpPr txBox="1"/>
          <p:nvPr/>
        </p:nvSpPr>
        <p:spPr>
          <a:xfrm>
            <a:off x="1379462" y="2294987"/>
            <a:ext cx="60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🔍</a:t>
            </a:r>
            <a:endParaRPr sz="25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3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p87"/>
          <p:cNvSpPr txBox="1"/>
          <p:nvPr>
            <p:ph idx="1" type="body"/>
          </p:nvPr>
        </p:nvSpPr>
        <p:spPr>
          <a:xfrm>
            <a:off x="64675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5" name="Google Shape;4135;p8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[기업회원] 마이페이지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마이페이지 접근 초기 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6" name="Google Shape;4136;p8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기업회원 마이페이지 접근 초기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패스워드 입력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마이페이지를 이용하기 전 초기화면에서 패스워드를 다시 한번 확인한다.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패스워드를 입력할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입력 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패스워드 입력 후 확인 버튼을 누를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137" name="Google Shape;4137;p87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8" name="Google Shape;4138;p87"/>
          <p:cNvSpPr txBox="1"/>
          <p:nvPr/>
        </p:nvSpPr>
        <p:spPr>
          <a:xfrm>
            <a:off x="4537275" y="378257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4139" name="Google Shape;4139;p87"/>
          <p:cNvSpPr txBox="1"/>
          <p:nvPr/>
        </p:nvSpPr>
        <p:spPr>
          <a:xfrm>
            <a:off x="1625038" y="6803950"/>
            <a:ext cx="842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패스워드 입력 후 마이페이지를 이용할 수 있습니다</a:t>
            </a:r>
            <a:endParaRPr b="1" sz="2000"/>
          </a:p>
        </p:txBody>
      </p:sp>
      <p:sp>
        <p:nvSpPr>
          <p:cNvPr id="4140" name="Google Shape;4140;p87"/>
          <p:cNvSpPr/>
          <p:nvPr/>
        </p:nvSpPr>
        <p:spPr>
          <a:xfrm>
            <a:off x="3963900" y="7681400"/>
            <a:ext cx="39435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 **************</a:t>
            </a:r>
            <a:endParaRPr/>
          </a:p>
        </p:txBody>
      </p:sp>
      <p:sp>
        <p:nvSpPr>
          <p:cNvPr id="4141" name="Google Shape;4141;p87"/>
          <p:cNvSpPr/>
          <p:nvPr/>
        </p:nvSpPr>
        <p:spPr>
          <a:xfrm>
            <a:off x="4765175" y="8702175"/>
            <a:ext cx="2576100" cy="56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확인</a:t>
            </a:r>
            <a:endParaRPr/>
          </a:p>
        </p:txBody>
      </p:sp>
      <p:grpSp>
        <p:nvGrpSpPr>
          <p:cNvPr id="4142" name="Google Shape;4142;p87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143" name="Google Shape;4143;p87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4" name="Google Shape;4144;p87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5" name="Google Shape;4145;p87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6" name="Google Shape;4146;p87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47" name="Google Shape;4147;p87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148" name="Google Shape;4148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9" name="Google Shape;4149;p87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150" name="Google Shape;4150;p87"/>
          <p:cNvSpPr txBox="1"/>
          <p:nvPr/>
        </p:nvSpPr>
        <p:spPr>
          <a:xfrm>
            <a:off x="10011175" y="148352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4151" name="Google Shape;4151;p87"/>
          <p:cNvSpPr txBox="1"/>
          <p:nvPr/>
        </p:nvSpPr>
        <p:spPr>
          <a:xfrm>
            <a:off x="4864275" y="3009138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기업명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기업 소개</a:t>
            </a:r>
            <a:endParaRPr sz="1600"/>
          </a:p>
        </p:txBody>
      </p:sp>
      <p:cxnSp>
        <p:nvCxnSpPr>
          <p:cNvPr id="4152" name="Google Shape;4152;p87"/>
          <p:cNvCxnSpPr/>
          <p:nvPr/>
        </p:nvCxnSpPr>
        <p:spPr>
          <a:xfrm>
            <a:off x="1159125" y="41587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3" name="Google Shape;4153;p87"/>
          <p:cNvSpPr txBox="1"/>
          <p:nvPr/>
        </p:nvSpPr>
        <p:spPr>
          <a:xfrm>
            <a:off x="5470194" y="2385898"/>
            <a:ext cx="7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🏢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154" name="Google Shape;4154;p87"/>
          <p:cNvSpPr txBox="1"/>
          <p:nvPr/>
        </p:nvSpPr>
        <p:spPr>
          <a:xfrm>
            <a:off x="4514025" y="3581397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최근 로그인 날짜 2022-12-09</a:t>
            </a:r>
            <a:endParaRPr sz="1200"/>
          </a:p>
        </p:txBody>
      </p:sp>
      <p:cxnSp>
        <p:nvCxnSpPr>
          <p:cNvPr id="4155" name="Google Shape;4155;p87"/>
          <p:cNvCxnSpPr/>
          <p:nvPr/>
        </p:nvCxnSpPr>
        <p:spPr>
          <a:xfrm>
            <a:off x="1159125" y="48443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6" name="Google Shape;4156;p87"/>
          <p:cNvSpPr txBox="1"/>
          <p:nvPr/>
        </p:nvSpPr>
        <p:spPr>
          <a:xfrm>
            <a:off x="5182075" y="223993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4157" name="Google Shape;4157;p87"/>
          <p:cNvSpPr/>
          <p:nvPr/>
        </p:nvSpPr>
        <p:spPr>
          <a:xfrm>
            <a:off x="5533756" y="24091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58" name="Google Shape;4158;p87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59" name="Google Shape;4159;p87"/>
          <p:cNvGrpSpPr/>
          <p:nvPr/>
        </p:nvGrpSpPr>
        <p:grpSpPr>
          <a:xfrm>
            <a:off x="3685550" y="4325363"/>
            <a:ext cx="4598083" cy="400200"/>
            <a:chOff x="2704438" y="3880625"/>
            <a:chExt cx="4598083" cy="400200"/>
          </a:xfrm>
        </p:grpSpPr>
        <p:sp>
          <p:nvSpPr>
            <p:cNvPr id="4160" name="Google Shape;4160;p87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4161" name="Google Shape;4161;p87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4162" name="Google Shape;4162;p87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활동내역</a:t>
              </a:r>
              <a:endParaRPr/>
            </a:p>
          </p:txBody>
        </p:sp>
      </p:grpSp>
      <p:sp>
        <p:nvSpPr>
          <p:cNvPr id="4163" name="Google Shape;4163;p87"/>
          <p:cNvSpPr txBox="1"/>
          <p:nvPr/>
        </p:nvSpPr>
        <p:spPr>
          <a:xfrm>
            <a:off x="4765175" y="5077838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0">
                <a:solidFill>
                  <a:schemeClr val="dk1"/>
                </a:solidFill>
              </a:rPr>
              <a:t>⚠️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7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p8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9" name="Google Shape;4169;p8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기업회원 마이페이지 정보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홈 버튼 클릭 시 기업 회원 접근 메인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기업회원 프로필 이미지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기업회원을 나타내는 이미지가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기업회원 명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기업회원의 기업명이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기업 소개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회원이 회원가입시 입력한 기업 소개가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 최근 로그인 날짜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회원의 최근 로그인 날짜가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기업회원의 회원 정보를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정보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기업회원의 회원 정보를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기업회원 사업자 등록번호 확인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정보의 수정 시 사업자 등록번호 확인을 필수로 거쳐야 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수정완료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수정한 내역을 저장할 수 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170" name="Google Shape;4170;p8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1. [기업회원] 마이 페이지 화면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마이페이지 정보 화면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1" name="Google Shape;4171;p88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172" name="Google Shape;4172;p88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3" name="Google Shape;4173;p88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①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4" name="Google Shape;4174;p88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5" name="Google Shape;4175;p88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6" name="Google Shape;4176;p88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177" name="Google Shape;4177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8" name="Google Shape;4178;p88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179" name="Google Shape;4179;p88"/>
          <p:cNvSpPr/>
          <p:nvPr/>
        </p:nvSpPr>
        <p:spPr>
          <a:xfrm>
            <a:off x="6326002" y="-8114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0" name="Google Shape;4180;p88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181" name="Google Shape;4181;p8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2" name="Google Shape;4182;p88"/>
          <p:cNvSpPr txBox="1"/>
          <p:nvPr/>
        </p:nvSpPr>
        <p:spPr>
          <a:xfrm>
            <a:off x="1517925" y="6875250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3" name="Google Shape;4183;p88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4" name="Google Shape;4184;p88"/>
          <p:cNvSpPr/>
          <p:nvPr/>
        </p:nvSpPr>
        <p:spPr>
          <a:xfrm>
            <a:off x="5545575" y="24091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85" name="Google Shape;4185;p88"/>
          <p:cNvSpPr txBox="1"/>
          <p:nvPr/>
        </p:nvSpPr>
        <p:spPr>
          <a:xfrm>
            <a:off x="4864275" y="3009138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③ 기업명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④ 기업 소개</a:t>
            </a:r>
            <a:endParaRPr sz="1600"/>
          </a:p>
        </p:txBody>
      </p:sp>
      <p:cxnSp>
        <p:nvCxnSpPr>
          <p:cNvPr id="4186" name="Google Shape;4186;p88"/>
          <p:cNvCxnSpPr/>
          <p:nvPr/>
        </p:nvCxnSpPr>
        <p:spPr>
          <a:xfrm>
            <a:off x="1159125" y="41587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7" name="Google Shape;4187;p88"/>
          <p:cNvSpPr txBox="1"/>
          <p:nvPr/>
        </p:nvSpPr>
        <p:spPr>
          <a:xfrm>
            <a:off x="5470194" y="2385898"/>
            <a:ext cx="7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🏢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188" name="Google Shape;4188;p88"/>
          <p:cNvSpPr txBox="1"/>
          <p:nvPr/>
        </p:nvSpPr>
        <p:spPr>
          <a:xfrm>
            <a:off x="4514025" y="3581397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⑤ 최근 로그인 날짜 2022-12-09</a:t>
            </a:r>
            <a:endParaRPr sz="1200"/>
          </a:p>
        </p:txBody>
      </p:sp>
      <p:cxnSp>
        <p:nvCxnSpPr>
          <p:cNvPr id="4189" name="Google Shape;4189;p88"/>
          <p:cNvCxnSpPr/>
          <p:nvPr/>
        </p:nvCxnSpPr>
        <p:spPr>
          <a:xfrm>
            <a:off x="1159125" y="48443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0" name="Google Shape;4190;p88"/>
          <p:cNvSpPr/>
          <p:nvPr/>
        </p:nvSpPr>
        <p:spPr>
          <a:xfrm>
            <a:off x="9865225" y="3654125"/>
            <a:ext cx="8199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수정 </a:t>
            </a:r>
            <a:endParaRPr/>
          </a:p>
        </p:txBody>
      </p:sp>
      <p:sp>
        <p:nvSpPr>
          <p:cNvPr id="4191" name="Google Shape;4191;p88"/>
          <p:cNvSpPr txBox="1"/>
          <p:nvPr/>
        </p:nvSpPr>
        <p:spPr>
          <a:xfrm>
            <a:off x="1205575" y="491057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기업명</a:t>
            </a:r>
            <a:endParaRPr b="1"/>
          </a:p>
        </p:txBody>
      </p:sp>
      <p:sp>
        <p:nvSpPr>
          <p:cNvPr id="4192" name="Google Shape;4192;p88"/>
          <p:cNvSpPr/>
          <p:nvPr/>
        </p:nvSpPr>
        <p:spPr>
          <a:xfrm>
            <a:off x="2552175" y="4942725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테슬라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193" name="Google Shape;4193;p88"/>
          <p:cNvSpPr txBox="1"/>
          <p:nvPr/>
        </p:nvSpPr>
        <p:spPr>
          <a:xfrm>
            <a:off x="1205575" y="5329675"/>
            <a:ext cx="10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비밀번호</a:t>
            </a:r>
            <a:endParaRPr b="1"/>
          </a:p>
        </p:txBody>
      </p:sp>
      <p:sp>
        <p:nvSpPr>
          <p:cNvPr id="4194" name="Google Shape;4194;p88"/>
          <p:cNvSpPr/>
          <p:nvPr/>
        </p:nvSpPr>
        <p:spPr>
          <a:xfrm>
            <a:off x="2552175" y="5352300"/>
            <a:ext cx="15288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******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195" name="Google Shape;4195;p88"/>
          <p:cNvSpPr txBox="1"/>
          <p:nvPr/>
        </p:nvSpPr>
        <p:spPr>
          <a:xfrm>
            <a:off x="1205575" y="5729725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비밀번호 확인</a:t>
            </a:r>
            <a:endParaRPr b="1"/>
          </a:p>
        </p:txBody>
      </p:sp>
      <p:sp>
        <p:nvSpPr>
          <p:cNvPr id="4196" name="Google Shape;4196;p88"/>
          <p:cNvSpPr/>
          <p:nvPr/>
        </p:nvSpPr>
        <p:spPr>
          <a:xfrm>
            <a:off x="2552175" y="5761875"/>
            <a:ext cx="15288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******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197" name="Google Shape;4197;p88"/>
          <p:cNvSpPr txBox="1"/>
          <p:nvPr/>
        </p:nvSpPr>
        <p:spPr>
          <a:xfrm>
            <a:off x="1205575" y="6148825"/>
            <a:ext cx="17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사업자 등록번호</a:t>
            </a:r>
            <a:endParaRPr b="1" sz="1300"/>
          </a:p>
        </p:txBody>
      </p:sp>
      <p:sp>
        <p:nvSpPr>
          <p:cNvPr id="4198" name="Google Shape;4198;p88"/>
          <p:cNvSpPr/>
          <p:nvPr/>
        </p:nvSpPr>
        <p:spPr>
          <a:xfrm>
            <a:off x="2542650" y="6171450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123-45678-1234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199" name="Google Shape;4199;p88"/>
          <p:cNvSpPr txBox="1"/>
          <p:nvPr/>
        </p:nvSpPr>
        <p:spPr>
          <a:xfrm>
            <a:off x="1205575" y="6558400"/>
            <a:ext cx="1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담당자명</a:t>
            </a:r>
            <a:endParaRPr b="1"/>
          </a:p>
        </p:txBody>
      </p:sp>
      <p:sp>
        <p:nvSpPr>
          <p:cNvPr id="4200" name="Google Shape;4200;p88"/>
          <p:cNvSpPr/>
          <p:nvPr/>
        </p:nvSpPr>
        <p:spPr>
          <a:xfrm>
            <a:off x="2542650" y="6571500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홍길동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01" name="Google Shape;4201;p88"/>
          <p:cNvSpPr txBox="1"/>
          <p:nvPr/>
        </p:nvSpPr>
        <p:spPr>
          <a:xfrm>
            <a:off x="1192175" y="6929875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이메일</a:t>
            </a:r>
            <a:endParaRPr b="1"/>
          </a:p>
        </p:txBody>
      </p:sp>
      <p:sp>
        <p:nvSpPr>
          <p:cNvPr id="4202" name="Google Shape;4202;p88"/>
          <p:cNvSpPr/>
          <p:nvPr/>
        </p:nvSpPr>
        <p:spPr>
          <a:xfrm>
            <a:off x="2538775" y="6971550"/>
            <a:ext cx="1404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03" name="Google Shape;4203;p88"/>
          <p:cNvSpPr txBox="1"/>
          <p:nvPr/>
        </p:nvSpPr>
        <p:spPr>
          <a:xfrm>
            <a:off x="1192175" y="733945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직책</a:t>
            </a:r>
            <a:endParaRPr b="1"/>
          </a:p>
        </p:txBody>
      </p:sp>
      <p:sp>
        <p:nvSpPr>
          <p:cNvPr id="4204" name="Google Shape;4204;p88"/>
          <p:cNvSpPr txBox="1"/>
          <p:nvPr/>
        </p:nvSpPr>
        <p:spPr>
          <a:xfrm>
            <a:off x="1186400" y="773015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기업소개</a:t>
            </a:r>
            <a:endParaRPr b="1"/>
          </a:p>
        </p:txBody>
      </p:sp>
      <p:sp>
        <p:nvSpPr>
          <p:cNvPr id="4205" name="Google Shape;4205;p88"/>
          <p:cNvSpPr txBox="1"/>
          <p:nvPr/>
        </p:nvSpPr>
        <p:spPr>
          <a:xfrm>
            <a:off x="1175575" y="8498463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진행 프로젝트</a:t>
            </a:r>
            <a:endParaRPr b="1"/>
          </a:p>
        </p:txBody>
      </p:sp>
      <p:sp>
        <p:nvSpPr>
          <p:cNvPr id="4206" name="Google Shape;4206;p88"/>
          <p:cNvSpPr txBox="1"/>
          <p:nvPr/>
        </p:nvSpPr>
        <p:spPr>
          <a:xfrm>
            <a:off x="1175575" y="8876248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인재상</a:t>
            </a:r>
            <a:endParaRPr b="1"/>
          </a:p>
        </p:txBody>
      </p:sp>
      <p:sp>
        <p:nvSpPr>
          <p:cNvPr id="4207" name="Google Shape;4207;p88"/>
          <p:cNvSpPr txBox="1"/>
          <p:nvPr/>
        </p:nvSpPr>
        <p:spPr>
          <a:xfrm>
            <a:off x="1181706" y="9266773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주요기술</a:t>
            </a:r>
            <a:endParaRPr b="1"/>
          </a:p>
        </p:txBody>
      </p:sp>
      <p:sp>
        <p:nvSpPr>
          <p:cNvPr id="4208" name="Google Shape;4208;p88"/>
          <p:cNvSpPr/>
          <p:nvPr/>
        </p:nvSpPr>
        <p:spPr>
          <a:xfrm>
            <a:off x="2538775" y="7762125"/>
            <a:ext cx="2805600" cy="67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기업소개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09" name="Google Shape;4209;p88"/>
          <p:cNvSpPr/>
          <p:nvPr/>
        </p:nvSpPr>
        <p:spPr>
          <a:xfrm>
            <a:off x="2522175" y="8521325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10" name="Google Shape;4210;p88"/>
          <p:cNvSpPr/>
          <p:nvPr/>
        </p:nvSpPr>
        <p:spPr>
          <a:xfrm>
            <a:off x="2535575" y="8912325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11" name="Google Shape;4211;p88"/>
          <p:cNvSpPr/>
          <p:nvPr/>
        </p:nvSpPr>
        <p:spPr>
          <a:xfrm>
            <a:off x="2535575" y="9302850"/>
            <a:ext cx="81225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12" name="Google Shape;4212;p88"/>
          <p:cNvSpPr txBox="1"/>
          <p:nvPr/>
        </p:nvSpPr>
        <p:spPr>
          <a:xfrm>
            <a:off x="5182075" y="223993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sp>
        <p:nvSpPr>
          <p:cNvPr id="4213" name="Google Shape;4213;p88"/>
          <p:cNvSpPr txBox="1"/>
          <p:nvPr/>
        </p:nvSpPr>
        <p:spPr>
          <a:xfrm>
            <a:off x="9449275" y="361153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</a:t>
            </a:r>
            <a:endParaRPr/>
          </a:p>
        </p:txBody>
      </p:sp>
      <p:sp>
        <p:nvSpPr>
          <p:cNvPr id="4214" name="Google Shape;4214;p88"/>
          <p:cNvSpPr txBox="1"/>
          <p:nvPr/>
        </p:nvSpPr>
        <p:spPr>
          <a:xfrm>
            <a:off x="3411413" y="406952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</a:t>
            </a:r>
            <a:endParaRPr/>
          </a:p>
        </p:txBody>
      </p:sp>
      <p:sp>
        <p:nvSpPr>
          <p:cNvPr id="4215" name="Google Shape;4215;p88"/>
          <p:cNvSpPr/>
          <p:nvPr/>
        </p:nvSpPr>
        <p:spPr>
          <a:xfrm>
            <a:off x="5437575" y="6182075"/>
            <a:ext cx="19665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⑧ 사업자 등록번호  확인 </a:t>
            </a:r>
            <a:endParaRPr sz="1200"/>
          </a:p>
        </p:txBody>
      </p:sp>
      <p:sp>
        <p:nvSpPr>
          <p:cNvPr id="4216" name="Google Shape;4216;p88"/>
          <p:cNvSpPr/>
          <p:nvPr/>
        </p:nvSpPr>
        <p:spPr>
          <a:xfrm>
            <a:off x="4239325" y="6971550"/>
            <a:ext cx="20814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직접입력		      ▽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17" name="Google Shape;4217;p88"/>
          <p:cNvSpPr txBox="1"/>
          <p:nvPr/>
        </p:nvSpPr>
        <p:spPr>
          <a:xfrm>
            <a:off x="3943375" y="6955550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sp>
        <p:nvSpPr>
          <p:cNvPr id="4218" name="Google Shape;4218;p88"/>
          <p:cNvSpPr/>
          <p:nvPr/>
        </p:nvSpPr>
        <p:spPr>
          <a:xfrm>
            <a:off x="2552175" y="7401125"/>
            <a:ext cx="15288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19" name="Google Shape;4219;p88"/>
          <p:cNvSpPr/>
          <p:nvPr/>
        </p:nvSpPr>
        <p:spPr>
          <a:xfrm>
            <a:off x="5683425" y="9670450"/>
            <a:ext cx="11475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⑨ 수정완료 </a:t>
            </a:r>
            <a:endParaRPr/>
          </a:p>
        </p:txBody>
      </p:sp>
      <p:grpSp>
        <p:nvGrpSpPr>
          <p:cNvPr id="4220" name="Google Shape;4220;p88"/>
          <p:cNvGrpSpPr/>
          <p:nvPr/>
        </p:nvGrpSpPr>
        <p:grpSpPr>
          <a:xfrm>
            <a:off x="3685550" y="4325363"/>
            <a:ext cx="4598083" cy="400200"/>
            <a:chOff x="2704438" y="3880625"/>
            <a:chExt cx="4598083" cy="400200"/>
          </a:xfrm>
        </p:grpSpPr>
        <p:sp>
          <p:nvSpPr>
            <p:cNvPr id="4221" name="Google Shape;4221;p88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4222" name="Google Shape;4222;p88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4223" name="Google Shape;4223;p88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활동내역</a:t>
              </a:r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7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8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9" name="Google Shape;4229;p8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기업회원 마이페이지 알림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홈 버튼 클릭 시 기업 회원 접근 메인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기업회원 알림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회원의 알림 내역을 확인할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항목 정렬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알림 항목은 기본 최신순 정렬되며 원하는 정렬기준을 선택할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기업 회원 알림 항목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기업회원의 알림 항목을 확인할 수 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230" name="Google Shape;4230;p8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1. [기업회원] 마이 페이지 화면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마이페이지 알림 화면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31" name="Google Shape;4231;p89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232" name="Google Shape;4232;p89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3" name="Google Shape;4233;p89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①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4" name="Google Shape;4234;p89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5" name="Google Shape;4235;p89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6" name="Google Shape;4236;p89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237" name="Google Shape;4237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8" name="Google Shape;4238;p89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239" name="Google Shape;4239;p89"/>
          <p:cNvSpPr/>
          <p:nvPr/>
        </p:nvSpPr>
        <p:spPr>
          <a:xfrm>
            <a:off x="6326002" y="-8114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0" name="Google Shape;4240;p89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241" name="Google Shape;4241;p8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2" name="Google Shape;4242;p89"/>
          <p:cNvSpPr txBox="1"/>
          <p:nvPr/>
        </p:nvSpPr>
        <p:spPr>
          <a:xfrm>
            <a:off x="1517925" y="6875250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3" name="Google Shape;4243;p89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4" name="Google Shape;4244;p89"/>
          <p:cNvSpPr/>
          <p:nvPr/>
        </p:nvSpPr>
        <p:spPr>
          <a:xfrm>
            <a:off x="5545575" y="24091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45" name="Google Shape;4245;p89"/>
          <p:cNvSpPr txBox="1"/>
          <p:nvPr/>
        </p:nvSpPr>
        <p:spPr>
          <a:xfrm>
            <a:off x="4864275" y="3009138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기업명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기업 소개</a:t>
            </a:r>
            <a:endParaRPr sz="1600"/>
          </a:p>
        </p:txBody>
      </p:sp>
      <p:cxnSp>
        <p:nvCxnSpPr>
          <p:cNvPr id="4246" name="Google Shape;4246;p89"/>
          <p:cNvCxnSpPr/>
          <p:nvPr/>
        </p:nvCxnSpPr>
        <p:spPr>
          <a:xfrm>
            <a:off x="1159125" y="41587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7" name="Google Shape;4247;p89"/>
          <p:cNvSpPr txBox="1"/>
          <p:nvPr/>
        </p:nvSpPr>
        <p:spPr>
          <a:xfrm>
            <a:off x="5470194" y="2385898"/>
            <a:ext cx="7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🏢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248" name="Google Shape;4248;p89"/>
          <p:cNvSpPr txBox="1"/>
          <p:nvPr/>
        </p:nvSpPr>
        <p:spPr>
          <a:xfrm>
            <a:off x="4514025" y="3581397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sp>
        <p:nvSpPr>
          <p:cNvPr id="4249" name="Google Shape;4249;p89"/>
          <p:cNvSpPr txBox="1"/>
          <p:nvPr/>
        </p:nvSpPr>
        <p:spPr>
          <a:xfrm>
            <a:off x="1192175" y="733945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50" name="Google Shape;4250;p89"/>
          <p:cNvSpPr txBox="1"/>
          <p:nvPr/>
        </p:nvSpPr>
        <p:spPr>
          <a:xfrm>
            <a:off x="3411413" y="4069525"/>
            <a:ext cx="3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1" name="Google Shape;4251;p89"/>
          <p:cNvGrpSpPr/>
          <p:nvPr/>
        </p:nvGrpSpPr>
        <p:grpSpPr>
          <a:xfrm>
            <a:off x="3685550" y="4325363"/>
            <a:ext cx="4598083" cy="400200"/>
            <a:chOff x="2704438" y="3880625"/>
            <a:chExt cx="4598083" cy="400200"/>
          </a:xfrm>
        </p:grpSpPr>
        <p:sp>
          <p:nvSpPr>
            <p:cNvPr id="4252" name="Google Shape;4252;p89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4253" name="Google Shape;4253;p89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4254" name="Google Shape;4254;p89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활동내역</a:t>
              </a:r>
              <a:endParaRPr/>
            </a:p>
          </p:txBody>
        </p:sp>
      </p:grpSp>
      <p:sp>
        <p:nvSpPr>
          <p:cNvPr id="4255" name="Google Shape;4255;p89"/>
          <p:cNvSpPr/>
          <p:nvPr/>
        </p:nvSpPr>
        <p:spPr>
          <a:xfrm>
            <a:off x="1145225" y="7099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~~~~~~~기업 명 님의 게시글에 좋아요를 누르셨습니다.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56" name="Google Shape;4256;p89"/>
          <p:cNvSpPr/>
          <p:nvPr/>
        </p:nvSpPr>
        <p:spPr>
          <a:xfrm>
            <a:off x="1164425" y="5575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 기업 명 님이 작성한 게시물에 댓글이 달렸습니다.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57" name="Google Shape;4257;p89"/>
          <p:cNvSpPr/>
          <p:nvPr/>
        </p:nvSpPr>
        <p:spPr>
          <a:xfrm>
            <a:off x="1173025" y="6337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닉네임 님이 ~~~~~~~기업 명 님의 프로필에 좋아요를 누르셨습니다.</a:t>
            </a:r>
            <a:endParaRPr>
              <a:solidFill>
                <a:srgbClr val="333333"/>
              </a:solidFill>
            </a:endParaRPr>
          </a:p>
        </p:txBody>
      </p:sp>
      <p:cxnSp>
        <p:nvCxnSpPr>
          <p:cNvPr id="4258" name="Google Shape;4258;p89"/>
          <p:cNvCxnSpPr/>
          <p:nvPr/>
        </p:nvCxnSpPr>
        <p:spPr>
          <a:xfrm>
            <a:off x="1229300" y="5459672"/>
            <a:ext cx="9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9" name="Google Shape;4259;p89"/>
          <p:cNvSpPr txBox="1"/>
          <p:nvPr/>
        </p:nvSpPr>
        <p:spPr>
          <a:xfrm>
            <a:off x="1083325" y="4967075"/>
            <a:ext cx="2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</a:t>
            </a:r>
            <a:r>
              <a:rPr b="1" lang="ko" sz="2000"/>
              <a:t> 오늘</a:t>
            </a:r>
            <a:endParaRPr b="1" sz="2000"/>
          </a:p>
        </p:txBody>
      </p:sp>
      <p:sp>
        <p:nvSpPr>
          <p:cNvPr id="4260" name="Google Shape;4260;p89"/>
          <p:cNvSpPr/>
          <p:nvPr/>
        </p:nvSpPr>
        <p:spPr>
          <a:xfrm>
            <a:off x="9472475" y="4948875"/>
            <a:ext cx="1218000" cy="33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최신순        ▽ </a:t>
            </a:r>
            <a:endParaRPr/>
          </a:p>
        </p:txBody>
      </p:sp>
      <p:cxnSp>
        <p:nvCxnSpPr>
          <p:cNvPr id="4261" name="Google Shape;4261;p89"/>
          <p:cNvCxnSpPr/>
          <p:nvPr/>
        </p:nvCxnSpPr>
        <p:spPr>
          <a:xfrm>
            <a:off x="1159500" y="48250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2" name="Google Shape;4262;p89"/>
          <p:cNvSpPr/>
          <p:nvPr/>
        </p:nvSpPr>
        <p:spPr>
          <a:xfrm>
            <a:off x="1113275" y="7861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 명 님이 작성한 고객센터 문의글에 답변이 달렸습니다.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63" name="Google Shape;4263;p89"/>
          <p:cNvSpPr/>
          <p:nvPr/>
        </p:nvSpPr>
        <p:spPr>
          <a:xfrm>
            <a:off x="1113275" y="85469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완료 프로젝트에 새로운 프로젝트가 등록 되었습니다.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64" name="Google Shape;4264;p89"/>
          <p:cNvSpPr txBox="1"/>
          <p:nvPr/>
        </p:nvSpPr>
        <p:spPr>
          <a:xfrm>
            <a:off x="5105088" y="41801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4265" name="Google Shape;4265;p89"/>
          <p:cNvSpPr txBox="1"/>
          <p:nvPr/>
        </p:nvSpPr>
        <p:spPr>
          <a:xfrm>
            <a:off x="718213" y="5690675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9" name="Shape 4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" name="Google Shape;4270;p9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1" name="Google Shape;4271;p9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기업회원 마이페이지 활동내역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로고(홈버튼)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로고(홈버튼)을 클릭 시 기업 회원 메인 화면으로 이동한다.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기업회원 활동 내역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기업회원의 활동 내역을 조회할 수 있다.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항목 정렬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 회원의 활동내역을 확인 할 수 있다.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최신순 정렬이며 원하는 정렬기준을 선택할 수 있다.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기업회원 활동내역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기업회원의 활동내역을 리스트 형태로 열람할 수 있다.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2" name="Google Shape;4272;p9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1. [기업회원] 마이 페이지 화면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마이페이지 알림 화면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73" name="Google Shape;4273;p90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274" name="Google Shape;4274;p90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5" name="Google Shape;4275;p90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①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6" name="Google Shape;4276;p90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7" name="Google Shape;4277;p90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78" name="Google Shape;4278;p90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279" name="Google Shape;4279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0" name="Google Shape;4280;p90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281" name="Google Shape;4281;p90"/>
          <p:cNvSpPr/>
          <p:nvPr/>
        </p:nvSpPr>
        <p:spPr>
          <a:xfrm>
            <a:off x="6326002" y="-8114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⑨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2" name="Google Shape;4282;p90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283" name="Google Shape;4283;p9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4" name="Google Shape;4284;p90"/>
          <p:cNvSpPr txBox="1"/>
          <p:nvPr/>
        </p:nvSpPr>
        <p:spPr>
          <a:xfrm>
            <a:off x="1517925" y="6875250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5" name="Google Shape;4285;p90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6" name="Google Shape;4286;p90"/>
          <p:cNvSpPr/>
          <p:nvPr/>
        </p:nvSpPr>
        <p:spPr>
          <a:xfrm>
            <a:off x="5545575" y="24091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87" name="Google Shape;4287;p90"/>
          <p:cNvSpPr txBox="1"/>
          <p:nvPr/>
        </p:nvSpPr>
        <p:spPr>
          <a:xfrm>
            <a:off x="4864275" y="3009138"/>
            <a:ext cx="19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기업명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기업 소개</a:t>
            </a:r>
            <a:endParaRPr sz="1600"/>
          </a:p>
        </p:txBody>
      </p:sp>
      <p:cxnSp>
        <p:nvCxnSpPr>
          <p:cNvPr id="4288" name="Google Shape;4288;p90"/>
          <p:cNvCxnSpPr/>
          <p:nvPr/>
        </p:nvCxnSpPr>
        <p:spPr>
          <a:xfrm>
            <a:off x="1159125" y="41587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9" name="Google Shape;4289;p90"/>
          <p:cNvSpPr txBox="1"/>
          <p:nvPr/>
        </p:nvSpPr>
        <p:spPr>
          <a:xfrm>
            <a:off x="5470194" y="2385898"/>
            <a:ext cx="7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🏢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290" name="Google Shape;4290;p90"/>
          <p:cNvSpPr txBox="1"/>
          <p:nvPr/>
        </p:nvSpPr>
        <p:spPr>
          <a:xfrm>
            <a:off x="4514025" y="3581397"/>
            <a:ext cx="28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최근 로그인 날짜 2022-12-09</a:t>
            </a:r>
            <a:endParaRPr sz="1200"/>
          </a:p>
        </p:txBody>
      </p:sp>
      <p:sp>
        <p:nvSpPr>
          <p:cNvPr id="4291" name="Google Shape;4291;p90"/>
          <p:cNvSpPr txBox="1"/>
          <p:nvPr/>
        </p:nvSpPr>
        <p:spPr>
          <a:xfrm>
            <a:off x="1192175" y="733945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92" name="Google Shape;4292;p90"/>
          <p:cNvSpPr txBox="1"/>
          <p:nvPr/>
        </p:nvSpPr>
        <p:spPr>
          <a:xfrm>
            <a:off x="3411413" y="4069525"/>
            <a:ext cx="3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3" name="Google Shape;4293;p90"/>
          <p:cNvGrpSpPr/>
          <p:nvPr/>
        </p:nvGrpSpPr>
        <p:grpSpPr>
          <a:xfrm>
            <a:off x="3685550" y="4325363"/>
            <a:ext cx="4598083" cy="400200"/>
            <a:chOff x="2704438" y="3880625"/>
            <a:chExt cx="4598083" cy="400200"/>
          </a:xfrm>
        </p:grpSpPr>
        <p:sp>
          <p:nvSpPr>
            <p:cNvPr id="4294" name="Google Shape;4294;p90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4295" name="Google Shape;4295;p90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알림</a:t>
              </a:r>
              <a:endParaRPr/>
            </a:p>
          </p:txBody>
        </p:sp>
        <p:sp>
          <p:nvSpPr>
            <p:cNvPr id="4296" name="Google Shape;4296;p90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활동내역</a:t>
              </a:r>
              <a:endParaRPr/>
            </a:p>
          </p:txBody>
        </p:sp>
      </p:grpSp>
      <p:sp>
        <p:nvSpPr>
          <p:cNvPr id="4297" name="Google Shape;4297;p90"/>
          <p:cNvSpPr/>
          <p:nvPr/>
        </p:nvSpPr>
        <p:spPr>
          <a:xfrm>
            <a:off x="1136625" y="7861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기업명 님이 ~~~~ 라운지에 게시글을 작성하셨습니다. 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98" name="Google Shape;4298;p90"/>
          <p:cNvSpPr/>
          <p:nvPr/>
        </p:nvSpPr>
        <p:spPr>
          <a:xfrm>
            <a:off x="1164425" y="5575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기업명 님이 ~~~~ 게시글에 좋아요를 누르셨습니다.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299" name="Google Shape;4299;p90"/>
          <p:cNvSpPr/>
          <p:nvPr/>
        </p:nvSpPr>
        <p:spPr>
          <a:xfrm>
            <a:off x="1164425" y="6337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기업명 님이 ~~~~ 게시글에 댓글을 작성 하셨습니다.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300" name="Google Shape;4300;p90"/>
          <p:cNvSpPr/>
          <p:nvPr/>
        </p:nvSpPr>
        <p:spPr>
          <a:xfrm>
            <a:off x="1164425" y="70991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기업명님이 ~~~~ 프로필에 좋아요를 누르셨습니다.</a:t>
            </a:r>
            <a:endParaRPr>
              <a:solidFill>
                <a:srgbClr val="333333"/>
              </a:solidFill>
            </a:endParaRPr>
          </a:p>
        </p:txBody>
      </p:sp>
      <p:cxnSp>
        <p:nvCxnSpPr>
          <p:cNvPr id="4301" name="Google Shape;4301;p90"/>
          <p:cNvCxnSpPr/>
          <p:nvPr/>
        </p:nvCxnSpPr>
        <p:spPr>
          <a:xfrm>
            <a:off x="1229300" y="5459672"/>
            <a:ext cx="9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2" name="Google Shape;4302;p90"/>
          <p:cNvSpPr txBox="1"/>
          <p:nvPr/>
        </p:nvSpPr>
        <p:spPr>
          <a:xfrm>
            <a:off x="1083325" y="4967075"/>
            <a:ext cx="25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오늘</a:t>
            </a:r>
            <a:endParaRPr b="1" sz="2000"/>
          </a:p>
        </p:txBody>
      </p:sp>
      <p:sp>
        <p:nvSpPr>
          <p:cNvPr id="4303" name="Google Shape;4303;p90"/>
          <p:cNvSpPr/>
          <p:nvPr/>
        </p:nvSpPr>
        <p:spPr>
          <a:xfrm>
            <a:off x="9472475" y="4948875"/>
            <a:ext cx="1218000" cy="338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최신순        ▽ </a:t>
            </a:r>
            <a:endParaRPr/>
          </a:p>
        </p:txBody>
      </p:sp>
      <p:sp>
        <p:nvSpPr>
          <p:cNvPr id="4304" name="Google Shape;4304;p90"/>
          <p:cNvSpPr/>
          <p:nvPr/>
        </p:nvSpPr>
        <p:spPr>
          <a:xfrm>
            <a:off x="1136625" y="8546975"/>
            <a:ext cx="9515400" cy="6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기업명 님이 ~~~~ 닉네임 님을 좋아요 하셨습니다.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305" name="Google Shape;4305;p90"/>
          <p:cNvSpPr txBox="1"/>
          <p:nvPr/>
        </p:nvSpPr>
        <p:spPr>
          <a:xfrm>
            <a:off x="6705288" y="41801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</a:t>
            </a:r>
            <a:endParaRPr/>
          </a:p>
        </p:txBody>
      </p:sp>
      <p:sp>
        <p:nvSpPr>
          <p:cNvPr id="4306" name="Google Shape;4306;p90"/>
          <p:cNvSpPr txBox="1"/>
          <p:nvPr/>
        </p:nvSpPr>
        <p:spPr>
          <a:xfrm>
            <a:off x="761688" y="49421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</a:t>
            </a:r>
            <a:endParaRPr/>
          </a:p>
        </p:txBody>
      </p:sp>
      <p:sp>
        <p:nvSpPr>
          <p:cNvPr id="4307" name="Google Shape;4307;p90"/>
          <p:cNvSpPr txBox="1"/>
          <p:nvPr/>
        </p:nvSpPr>
        <p:spPr>
          <a:xfrm>
            <a:off x="761688" y="570410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cxnSp>
        <p:nvCxnSpPr>
          <p:cNvPr id="4308" name="Google Shape;4308;p90"/>
          <p:cNvCxnSpPr/>
          <p:nvPr/>
        </p:nvCxnSpPr>
        <p:spPr>
          <a:xfrm>
            <a:off x="1159500" y="482500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2" name="Shape 4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3" name="Google Shape;4313;p91"/>
          <p:cNvSpPr/>
          <p:nvPr/>
        </p:nvSpPr>
        <p:spPr>
          <a:xfrm>
            <a:off x="1437090" y="2384248"/>
            <a:ext cx="87936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314" name="Google Shape;4314;p9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5" name="Google Shape;4315;p9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 메인  완료 프로젝트 메인화면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로고(홈 버튼)을 클릭 시 초기 접근 메인 화면으로 돌아갈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완료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 회원들의 완료된 프로젝트 목록을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일반회원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일반회원들의 프로필을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인재 목록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 자신이 좋아요를 누른 일반 회원들의 목록을 볼 수 있는 페이지로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검색어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검색어와 일치하는 프로젝트 제목 및 일반회원을 검색할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정렬(인기순, 시간순)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원하는 정렬 순으로 완료된 프로젝트 목록을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분야별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특정 분야의 프로젝트만 모아 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완료된 프로젝트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프로젝트의 간략한 정보가 보이며, 클릭할 시 해당 프로젝트의 홈으로 접근하게 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6" name="Google Shape;4316;p9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2. [기업회원] 완료 프로젝트 열람 메인화면 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17" name="Google Shape;4317;p91"/>
          <p:cNvGrpSpPr/>
          <p:nvPr/>
        </p:nvGrpSpPr>
        <p:grpSpPr>
          <a:xfrm>
            <a:off x="1332400" y="3147625"/>
            <a:ext cx="9018750" cy="400200"/>
            <a:chOff x="1130875" y="5257475"/>
            <a:chExt cx="9018750" cy="400200"/>
          </a:xfrm>
        </p:grpSpPr>
        <p:sp>
          <p:nvSpPr>
            <p:cNvPr id="4318" name="Google Shape;4318;p91"/>
            <p:cNvSpPr txBox="1"/>
            <p:nvPr/>
          </p:nvSpPr>
          <p:spPr>
            <a:xfrm>
              <a:off x="1130875" y="5257475"/>
              <a:ext cx="243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완료 프로젝트</a:t>
              </a:r>
              <a:endParaRPr/>
            </a:p>
          </p:txBody>
        </p:sp>
        <p:grpSp>
          <p:nvGrpSpPr>
            <p:cNvPr id="4319" name="Google Shape;4319;p91"/>
            <p:cNvGrpSpPr/>
            <p:nvPr/>
          </p:nvGrpSpPr>
          <p:grpSpPr>
            <a:xfrm>
              <a:off x="7183275" y="5363675"/>
              <a:ext cx="2966350" cy="294000"/>
              <a:chOff x="7183275" y="5363675"/>
              <a:chExt cx="2966350" cy="294000"/>
            </a:xfrm>
          </p:grpSpPr>
          <p:sp>
            <p:nvSpPr>
              <p:cNvPr id="4320" name="Google Shape;4320;p91"/>
              <p:cNvSpPr/>
              <p:nvPr/>
            </p:nvSpPr>
            <p:spPr>
              <a:xfrm>
                <a:off x="7183275" y="5363675"/>
                <a:ext cx="13035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⑥</a:t>
                </a: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 인기순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321" name="Google Shape;4321;p91"/>
              <p:cNvSpPr/>
              <p:nvPr/>
            </p:nvSpPr>
            <p:spPr>
              <a:xfrm>
                <a:off x="8650225" y="5363675"/>
                <a:ext cx="1499400" cy="294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Malgun Gothic"/>
                    <a:ea typeface="Malgun Gothic"/>
                    <a:cs typeface="Malgun Gothic"/>
                    <a:sym typeface="Malgun Gothic"/>
                  </a:rPr>
                  <a:t>⑦ 분야별 ▼</a:t>
                </a:r>
                <a:endParaRPr sz="12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322" name="Google Shape;4322;p91"/>
          <p:cNvGrpSpPr/>
          <p:nvPr/>
        </p:nvGrpSpPr>
        <p:grpSpPr>
          <a:xfrm>
            <a:off x="1456925" y="5454700"/>
            <a:ext cx="8699250" cy="1257925"/>
            <a:chOff x="1491375" y="6346700"/>
            <a:chExt cx="8699250" cy="1257925"/>
          </a:xfrm>
        </p:grpSpPr>
        <p:sp>
          <p:nvSpPr>
            <p:cNvPr id="4323" name="Google Shape;4323;p91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4324" name="Google Shape;4324;p91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5" name="Google Shape;4325;p91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6" name="Google Shape;4326;p91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7" name="Google Shape;4327;p91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8" name="Google Shape;4328;p91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91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91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91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91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333" name="Google Shape;4333;p91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4334" name="Google Shape;4334;p91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4335" name="Google Shape;4335;p91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4336" name="Google Shape;4336;p91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337" name="Google Shape;4337;p91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338" name="Google Shape;4338;p91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339" name="Google Shape;4339;p91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4340" name="Google Shape;4340;p91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4341" name="Google Shape;4341;p91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342" name="Google Shape;4342;p91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343" name="Google Shape;4343;p91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grpSp>
        <p:nvGrpSpPr>
          <p:cNvPr id="4344" name="Google Shape;4344;p91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345" name="Google Shape;4345;p91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6" name="Google Shape;4346;p91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①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7" name="Google Shape;4347;p91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8" name="Google Shape;4348;p91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49" name="Google Shape;4349;p91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350" name="Google Shape;4350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1" name="Google Shape;4351;p91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352" name="Google Shape;4352;p91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353" name="Google Shape;4353;p9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4" name="Google Shape;4354;p91"/>
          <p:cNvCxnSpPr/>
          <p:nvPr/>
        </p:nvCxnSpPr>
        <p:spPr>
          <a:xfrm>
            <a:off x="1241475" y="36990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5" name="Google Shape;4355;p91"/>
          <p:cNvGrpSpPr/>
          <p:nvPr/>
        </p:nvGrpSpPr>
        <p:grpSpPr>
          <a:xfrm>
            <a:off x="1483475" y="6954275"/>
            <a:ext cx="8699250" cy="1257925"/>
            <a:chOff x="1491375" y="6346700"/>
            <a:chExt cx="8699250" cy="1257925"/>
          </a:xfrm>
        </p:grpSpPr>
        <p:sp>
          <p:nvSpPr>
            <p:cNvPr id="4356" name="Google Shape;4356;p91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4357" name="Google Shape;4357;p91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8" name="Google Shape;4358;p91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9" name="Google Shape;4359;p91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0" name="Google Shape;4360;p91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1" name="Google Shape;4361;p91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91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91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91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91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366" name="Google Shape;4366;p91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4367" name="Google Shape;4367;p91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4368" name="Google Shape;4368;p91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4369" name="Google Shape;4369;p91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370" name="Google Shape;4370;p91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371" name="Google Shape;4371;p91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372" name="Google Shape;4372;p91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4373" name="Google Shape;4373;p91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4374" name="Google Shape;4374;p91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375" name="Google Shape;4375;p91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376" name="Google Shape;4376;p91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sp>
        <p:nvSpPr>
          <p:cNvPr id="4377" name="Google Shape;4377;p91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8" name="Google Shape;4378;p91"/>
          <p:cNvGrpSpPr/>
          <p:nvPr/>
        </p:nvGrpSpPr>
        <p:grpSpPr>
          <a:xfrm>
            <a:off x="1483475" y="8520225"/>
            <a:ext cx="8699250" cy="1257925"/>
            <a:chOff x="1491375" y="6346700"/>
            <a:chExt cx="8699250" cy="1257925"/>
          </a:xfrm>
        </p:grpSpPr>
        <p:sp>
          <p:nvSpPr>
            <p:cNvPr id="4379" name="Google Shape;4379;p91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4380" name="Google Shape;4380;p91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1" name="Google Shape;4381;p91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2" name="Google Shape;4382;p91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3" name="Google Shape;4383;p91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4" name="Google Shape;4384;p91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91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91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91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91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389" name="Google Shape;4389;p91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4390" name="Google Shape;4390;p91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4391" name="Google Shape;4391;p91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4392" name="Google Shape;4392;p91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393" name="Google Shape;4393;p91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394" name="Google Shape;4394;p91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395" name="Google Shape;4395;p91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4396" name="Google Shape;4396;p91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4397" name="Google Shape;4397;p91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398" name="Google Shape;4398;p91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399" name="Google Shape;4399;p91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grpSp>
        <p:nvGrpSpPr>
          <p:cNvPr id="4400" name="Google Shape;4400;p91"/>
          <p:cNvGrpSpPr/>
          <p:nvPr/>
        </p:nvGrpSpPr>
        <p:grpSpPr>
          <a:xfrm>
            <a:off x="1456925" y="3968900"/>
            <a:ext cx="8699250" cy="1257925"/>
            <a:chOff x="1491375" y="6346700"/>
            <a:chExt cx="8699250" cy="1257925"/>
          </a:xfrm>
        </p:grpSpPr>
        <p:sp>
          <p:nvSpPr>
            <p:cNvPr id="4401" name="Google Shape;4401;p91"/>
            <p:cNvSpPr txBox="1"/>
            <p:nvPr/>
          </p:nvSpPr>
          <p:spPr>
            <a:xfrm>
              <a:off x="82601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2/5</a:t>
              </a:r>
              <a:endParaRPr/>
            </a:p>
          </p:txBody>
        </p:sp>
        <p:sp>
          <p:nvSpPr>
            <p:cNvPr id="4402" name="Google Shape;4402;p91"/>
            <p:cNvSpPr/>
            <p:nvPr/>
          </p:nvSpPr>
          <p:spPr>
            <a:xfrm>
              <a:off x="14913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3" name="Google Shape;4403;p91"/>
            <p:cNvSpPr/>
            <p:nvPr/>
          </p:nvSpPr>
          <p:spPr>
            <a:xfrm>
              <a:off x="37322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4" name="Google Shape;4404;p91"/>
            <p:cNvSpPr/>
            <p:nvPr/>
          </p:nvSpPr>
          <p:spPr>
            <a:xfrm>
              <a:off x="59731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5" name="Google Shape;4405;p91"/>
            <p:cNvSpPr/>
            <p:nvPr/>
          </p:nvSpPr>
          <p:spPr>
            <a:xfrm>
              <a:off x="8214075" y="6346700"/>
              <a:ext cx="1648200" cy="11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6" name="Google Shape;4406;p91"/>
            <p:cNvSpPr/>
            <p:nvPr/>
          </p:nvSpPr>
          <p:spPr>
            <a:xfrm flipH="1" rot="10800000">
              <a:off x="15068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91"/>
            <p:cNvSpPr/>
            <p:nvPr/>
          </p:nvSpPr>
          <p:spPr>
            <a:xfrm flipH="1" rot="10800000">
              <a:off x="37463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91"/>
            <p:cNvSpPr/>
            <p:nvPr/>
          </p:nvSpPr>
          <p:spPr>
            <a:xfrm flipH="1" rot="10800000">
              <a:off x="5987283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91"/>
            <p:cNvSpPr/>
            <p:nvPr/>
          </p:nvSpPr>
          <p:spPr>
            <a:xfrm flipH="1" rot="10800000">
              <a:off x="8219728" y="7045700"/>
              <a:ext cx="1620000" cy="464400"/>
            </a:xfrm>
            <a:prstGeom prst="round2SameRect">
              <a:avLst>
                <a:gd fmla="val 41567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91"/>
            <p:cNvSpPr txBox="1"/>
            <p:nvPr/>
          </p:nvSpPr>
          <p:spPr>
            <a:xfrm>
              <a:off x="81665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411" name="Google Shape;4411;p91"/>
            <p:cNvSpPr txBox="1"/>
            <p:nvPr/>
          </p:nvSpPr>
          <p:spPr>
            <a:xfrm>
              <a:off x="6032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 </a:t>
              </a:r>
              <a:endParaRPr sz="700"/>
            </a:p>
          </p:txBody>
        </p:sp>
        <p:sp>
          <p:nvSpPr>
            <p:cNvPr id="4412" name="Google Shape;4412;p91"/>
            <p:cNvSpPr txBox="1"/>
            <p:nvPr/>
          </p:nvSpPr>
          <p:spPr>
            <a:xfrm>
              <a:off x="15545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1/5</a:t>
              </a:r>
              <a:endParaRPr/>
            </a:p>
          </p:txBody>
        </p:sp>
        <p:sp>
          <p:nvSpPr>
            <p:cNvPr id="4413" name="Google Shape;4413;p91"/>
            <p:cNvSpPr txBox="1"/>
            <p:nvPr/>
          </p:nvSpPr>
          <p:spPr>
            <a:xfrm>
              <a:off x="15371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</a:t>
              </a:r>
              <a:endParaRPr sz="700"/>
            </a:p>
          </p:txBody>
        </p:sp>
        <p:sp>
          <p:nvSpPr>
            <p:cNvPr id="4414" name="Google Shape;4414;p91"/>
            <p:cNvSpPr txBox="1"/>
            <p:nvPr/>
          </p:nvSpPr>
          <p:spPr>
            <a:xfrm>
              <a:off x="3746925" y="7016975"/>
              <a:ext cx="16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제목 </a:t>
              </a:r>
              <a:endParaRPr sz="700"/>
            </a:p>
          </p:txBody>
        </p:sp>
        <p:sp>
          <p:nvSpPr>
            <p:cNvPr id="4415" name="Google Shape;4415;p91"/>
            <p:cNvSpPr txBox="1"/>
            <p:nvPr/>
          </p:nvSpPr>
          <p:spPr>
            <a:xfrm>
              <a:off x="6057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416" name="Google Shape;4416;p91"/>
            <p:cNvSpPr txBox="1"/>
            <p:nvPr/>
          </p:nvSpPr>
          <p:spPr>
            <a:xfrm>
              <a:off x="8267700" y="67863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</a:t>
              </a:r>
              <a:endParaRPr sz="600"/>
            </a:p>
          </p:txBody>
        </p:sp>
        <p:sp>
          <p:nvSpPr>
            <p:cNvPr id="4417" name="Google Shape;4417;p91"/>
            <p:cNvSpPr txBox="1"/>
            <p:nvPr/>
          </p:nvSpPr>
          <p:spPr>
            <a:xfrm>
              <a:off x="15621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</a:t>
              </a:r>
              <a:endParaRPr sz="600"/>
            </a:p>
          </p:txBody>
        </p:sp>
        <p:sp>
          <p:nvSpPr>
            <p:cNvPr id="4418" name="Google Shape;4418;p91"/>
            <p:cNvSpPr txBox="1"/>
            <p:nvPr/>
          </p:nvSpPr>
          <p:spPr>
            <a:xfrm>
              <a:off x="3771900" y="6794125"/>
              <a:ext cx="112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프로젝트 분야  </a:t>
              </a:r>
              <a:endParaRPr sz="600"/>
            </a:p>
          </p:txBody>
        </p:sp>
        <p:sp>
          <p:nvSpPr>
            <p:cNvPr id="4419" name="Google Shape;4419;p91"/>
            <p:cNvSpPr txBox="1"/>
            <p:nvPr/>
          </p:nvSpPr>
          <p:spPr>
            <a:xfrm>
              <a:off x="60503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420" name="Google Shape;4420;p91"/>
            <p:cNvSpPr txBox="1"/>
            <p:nvPr/>
          </p:nvSpPr>
          <p:spPr>
            <a:xfrm>
              <a:off x="8260125" y="7204425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3/3</a:t>
              </a:r>
              <a:endParaRPr/>
            </a:p>
          </p:txBody>
        </p:sp>
        <p:sp>
          <p:nvSpPr>
            <p:cNvPr id="4421" name="Google Shape;4421;p91"/>
            <p:cNvSpPr txBox="1"/>
            <p:nvPr/>
          </p:nvSpPr>
          <p:spPr>
            <a:xfrm>
              <a:off x="3764325" y="7174400"/>
              <a:ext cx="19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모집 인원 </a:t>
              </a:r>
              <a:r>
                <a:rPr lang="ko" sz="1000"/>
                <a:t>                 </a:t>
              </a:r>
              <a:r>
                <a:rPr lang="ko"/>
                <a:t>  0/4</a:t>
              </a:r>
              <a:endParaRPr/>
            </a:p>
          </p:txBody>
        </p:sp>
      </p:grpSp>
      <p:sp>
        <p:nvSpPr>
          <p:cNvPr id="4422" name="Google Shape;4422;p91"/>
          <p:cNvSpPr/>
          <p:nvPr/>
        </p:nvSpPr>
        <p:spPr>
          <a:xfrm>
            <a:off x="2188512" y="2466098"/>
            <a:ext cx="79437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423" name="Google Shape;4423;p91"/>
          <p:cNvSpPr txBox="1"/>
          <p:nvPr/>
        </p:nvSpPr>
        <p:spPr>
          <a:xfrm>
            <a:off x="1441825" y="2357350"/>
            <a:ext cx="60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🔍</a:t>
            </a:r>
            <a:endParaRPr sz="2500"/>
          </a:p>
        </p:txBody>
      </p:sp>
      <p:sp>
        <p:nvSpPr>
          <p:cNvPr id="4424" name="Google Shape;4424;p91"/>
          <p:cNvSpPr txBox="1"/>
          <p:nvPr/>
        </p:nvSpPr>
        <p:spPr>
          <a:xfrm>
            <a:off x="991575" y="3139975"/>
            <a:ext cx="40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2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로그인/회원가입 화면 구성 (회원가입 메인 화면)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공통 회원가입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기업 회원 가입하기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가입 버튼 클릭 시 기업 회원 가입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일반 회원 가입하기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가입 </a:t>
            </a:r>
            <a:r>
              <a:rPr lang="ko" sz="1500"/>
              <a:t>버튼 클릭 시 일반 회원 가입 화면으로 이동한다.</a:t>
            </a:r>
            <a:endParaRPr sz="1500"/>
          </a:p>
        </p:txBody>
      </p:sp>
      <p:cxnSp>
        <p:nvCxnSpPr>
          <p:cNvPr id="287" name="Google Shape;287;p20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0"/>
          <p:cNvSpPr txBox="1"/>
          <p:nvPr/>
        </p:nvSpPr>
        <p:spPr>
          <a:xfrm>
            <a:off x="2819025" y="2369825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p20"/>
          <p:cNvGrpSpPr/>
          <p:nvPr/>
        </p:nvGrpSpPr>
        <p:grpSpPr>
          <a:xfrm>
            <a:off x="-5846150" y="2369816"/>
            <a:ext cx="4259797" cy="4223930"/>
            <a:chOff x="4119731" y="4318125"/>
            <a:chExt cx="3442539" cy="3626625"/>
          </a:xfrm>
        </p:grpSpPr>
        <p:sp>
          <p:nvSpPr>
            <p:cNvPr id="290" name="Google Shape;290;p20"/>
            <p:cNvSpPr/>
            <p:nvPr/>
          </p:nvSpPr>
          <p:spPr>
            <a:xfrm>
              <a:off x="4371450" y="4318125"/>
              <a:ext cx="29391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Malgun Gothic"/>
                  <a:ea typeface="Malgun Gothic"/>
                  <a:cs typeface="Malgun Gothic"/>
                  <a:sym typeface="Malgun Gothic"/>
                </a:rPr>
                <a:t>① 아이디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4371450" y="4995150"/>
              <a:ext cx="29391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② 비밀번호</a:t>
              </a:r>
              <a:endParaRPr/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4723267" y="6091155"/>
              <a:ext cx="24114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④ 아이디/패스워드 찾기 ⑤ 회원가입 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979550" y="6552675"/>
              <a:ext cx="1722900" cy="334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⑦ 로그인</a:t>
              </a:r>
              <a:endParaRPr/>
            </a:p>
          </p:txBody>
        </p:sp>
        <p:sp>
          <p:nvSpPr>
            <p:cNvPr id="294" name="Google Shape;294;p20"/>
            <p:cNvSpPr txBox="1"/>
            <p:nvPr/>
          </p:nvSpPr>
          <p:spPr>
            <a:xfrm>
              <a:off x="4791349" y="5603249"/>
              <a:ext cx="18645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③ □일반회원  □ 기업회원  </a:t>
              </a:r>
              <a:endParaRPr sz="1200"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314350" y="7508850"/>
              <a:ext cx="10533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구글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4371450" y="7084800"/>
              <a:ext cx="29391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Malgun Gothic"/>
                  <a:ea typeface="Malgun Gothic"/>
                  <a:cs typeface="Malgun Gothic"/>
                  <a:sym typeface="Malgun Gothic"/>
                </a:rPr>
                <a:t>⑥ 소셜 로그인 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119731" y="7508850"/>
              <a:ext cx="10533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네이버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6508969" y="7508850"/>
              <a:ext cx="1053300" cy="435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latin typeface="Malgun Gothic"/>
                  <a:ea typeface="Malgun Gothic"/>
                  <a:cs typeface="Malgun Gothic"/>
                  <a:sym typeface="Malgun Gothic"/>
                </a:rPr>
                <a:t>카카오톡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1657925" y="3825326"/>
            <a:ext cx="3858600" cy="445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기업 회원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530975" y="6662725"/>
            <a:ext cx="2070600" cy="9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①가입하기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6165475" y="3825326"/>
            <a:ext cx="3858600" cy="445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 회원</a:t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7038525" y="6662725"/>
            <a:ext cx="2070600" cy="9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r>
              <a:rPr lang="ko" sz="2700"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46450" y="0"/>
            <a:ext cx="14420850" cy="91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 txBox="1"/>
          <p:nvPr/>
        </p:nvSpPr>
        <p:spPr>
          <a:xfrm>
            <a:off x="2819025" y="56706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회원 소개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7300975" y="56706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</a:t>
            </a:r>
            <a:r>
              <a:rPr lang="ko"/>
              <a:t>회원 소개</a:t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098850" y="1684975"/>
            <a:ext cx="9393900" cy="799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8" name="Shape 4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9" name="Google Shape;4429;p92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0" name="Google Shape;4430;p92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완료 프로젝트 열람 상세 프로젝트 열람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로고(홈버튼) 클릭 시 기업회원 완료 프로젝트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완료된 프로젝트 명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완료된 프로젝트 명이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프로젝트 팀장 프로필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팀장의 닉네임이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 프로젝트 팀장 별점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팀장의 별점이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⑤ 프로젝트 홈으로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완료된 프로젝트의 홈으로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⑥ 프로젝트 팀장 프로필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팀장의 프로필이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⑦ 프로젝트 팀장 프로필 상세보기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 팀장의 프로필을 상세하게 보여주는 화면으로이동한다.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⑧  프로젝트 참여 인원수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완료된 프로젝트에 참여한 인원수가 보여진다.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⑨ 프로젝트 참여 팀원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프로젝트에 참여한 팀원들의 정보가 보여진다.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해당 팀원의 프로필로 이동한다.(3.일반회원 프로필 상세보기)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⑩ 프로젝트 소개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프로젝트의 소개글이 보여진다.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431" name="Google Shape;4431;p92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2. [기업회원] 완료 프로젝트 열람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상세 프로젝트 열람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32" name="Google Shape;4432;p92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433" name="Google Shape;4433;p92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4" name="Google Shape;4434;p92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①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5" name="Google Shape;4435;p92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6" name="Google Shape;4436;p92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7" name="Google Shape;4437;p92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438" name="Google Shape;4438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9" name="Google Shape;4439;p92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440" name="Google Shape;4440;p92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441" name="Google Shape;4441;p92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2" name="Google Shape;4442;p92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3" name="Google Shape;4443;p92"/>
          <p:cNvSpPr/>
          <p:nvPr/>
        </p:nvSpPr>
        <p:spPr>
          <a:xfrm>
            <a:off x="4746183" y="4219709"/>
            <a:ext cx="877500" cy="2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44" name="Google Shape;4444;p92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45" name="Google Shape;4445;p92"/>
          <p:cNvSpPr/>
          <p:nvPr/>
        </p:nvSpPr>
        <p:spPr>
          <a:xfrm>
            <a:off x="1417205" y="2763937"/>
            <a:ext cx="6979800" cy="71946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4446" name="Google Shape;4446;p92"/>
          <p:cNvSpPr txBox="1"/>
          <p:nvPr/>
        </p:nvSpPr>
        <p:spPr>
          <a:xfrm>
            <a:off x="2221961" y="3235886"/>
            <a:ext cx="53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/>
              <a:t>② </a:t>
            </a: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소규모 프로젝트 관리와 매칭</a:t>
            </a:r>
            <a:endParaRPr/>
          </a:p>
        </p:txBody>
      </p:sp>
      <p:pic>
        <p:nvPicPr>
          <p:cNvPr id="4447" name="Google Shape;4447;p92"/>
          <p:cNvPicPr preferRelativeResize="0"/>
          <p:nvPr/>
        </p:nvPicPr>
        <p:blipFill rotWithShape="1">
          <a:blip r:embed="rId4">
            <a:alphaModFix/>
          </a:blip>
          <a:srcRect b="68193" l="51184" r="41103" t="19548"/>
          <a:stretch/>
        </p:blipFill>
        <p:spPr>
          <a:xfrm>
            <a:off x="4064838" y="3568485"/>
            <a:ext cx="1167055" cy="99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8" name="Google Shape;4448;p92"/>
          <p:cNvPicPr preferRelativeResize="0"/>
          <p:nvPr/>
        </p:nvPicPr>
        <p:blipFill rotWithShape="1">
          <a:blip r:embed="rId4">
            <a:alphaModFix/>
          </a:blip>
          <a:srcRect b="68193" l="51185" r="43172" t="26688"/>
          <a:stretch/>
        </p:blipFill>
        <p:spPr>
          <a:xfrm>
            <a:off x="4191611" y="4130285"/>
            <a:ext cx="853896" cy="4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49" name="Google Shape;4449;p92"/>
          <p:cNvSpPr/>
          <p:nvPr/>
        </p:nvSpPr>
        <p:spPr>
          <a:xfrm>
            <a:off x="3908076" y="4494334"/>
            <a:ext cx="1575000" cy="272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프로젝트 홈으로</a:t>
            </a:r>
            <a:endParaRPr sz="1100"/>
          </a:p>
        </p:txBody>
      </p:sp>
      <p:sp>
        <p:nvSpPr>
          <p:cNvPr id="4450" name="Google Shape;4450;p92"/>
          <p:cNvSpPr txBox="1"/>
          <p:nvPr/>
        </p:nvSpPr>
        <p:spPr>
          <a:xfrm>
            <a:off x="1562708" y="5034583"/>
            <a:ext cx="19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참여 인원 수   </a:t>
            </a:r>
            <a:r>
              <a:rPr lang="ko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51" name="Google Shape;4451;p92"/>
          <p:cNvSpPr/>
          <p:nvPr/>
        </p:nvSpPr>
        <p:spPr>
          <a:xfrm>
            <a:off x="1603250" y="6310631"/>
            <a:ext cx="1005600" cy="64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</a:t>
            </a:r>
            <a:endParaRPr sz="800"/>
          </a:p>
        </p:txBody>
      </p:sp>
      <p:sp>
        <p:nvSpPr>
          <p:cNvPr id="4452" name="Google Shape;4452;p92"/>
          <p:cNvSpPr txBox="1"/>
          <p:nvPr/>
        </p:nvSpPr>
        <p:spPr>
          <a:xfrm>
            <a:off x="1562708" y="5948982"/>
            <a:ext cx="19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</a:t>
            </a:r>
            <a:endParaRPr/>
          </a:p>
        </p:txBody>
      </p:sp>
      <p:sp>
        <p:nvSpPr>
          <p:cNvPr id="4453" name="Google Shape;4453;p92"/>
          <p:cNvSpPr txBox="1"/>
          <p:nvPr/>
        </p:nvSpPr>
        <p:spPr>
          <a:xfrm>
            <a:off x="1603250" y="5328733"/>
            <a:ext cx="157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2            </a:t>
            </a:r>
            <a:r>
              <a:rPr b="1" lang="ko" sz="1100">
                <a:solidFill>
                  <a:srgbClr val="FF0000"/>
                </a:solidFill>
              </a:rPr>
              <a:t>2/2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4454" name="Google Shape;4454;p92"/>
          <p:cNvSpPr txBox="1"/>
          <p:nvPr/>
        </p:nvSpPr>
        <p:spPr>
          <a:xfrm>
            <a:off x="1603250" y="5557332"/>
            <a:ext cx="1575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 분야 1            </a:t>
            </a:r>
            <a:r>
              <a:rPr b="1" lang="ko" sz="1100">
                <a:solidFill>
                  <a:srgbClr val="FF0000"/>
                </a:solidFill>
              </a:rPr>
              <a:t>1/1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4455" name="Google Shape;4455;p92"/>
          <p:cNvSpPr/>
          <p:nvPr/>
        </p:nvSpPr>
        <p:spPr>
          <a:xfrm>
            <a:off x="2717955" y="6310631"/>
            <a:ext cx="1005600" cy="64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/>
              <a:t>지원사유  </a:t>
            </a:r>
            <a:endParaRPr sz="800"/>
          </a:p>
        </p:txBody>
      </p:sp>
      <p:cxnSp>
        <p:nvCxnSpPr>
          <p:cNvPr id="4456" name="Google Shape;4456;p92"/>
          <p:cNvCxnSpPr/>
          <p:nvPr/>
        </p:nvCxnSpPr>
        <p:spPr>
          <a:xfrm flipH="1">
            <a:off x="1451206" y="4881808"/>
            <a:ext cx="6945600" cy="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7" name="Google Shape;4457;p92"/>
          <p:cNvSpPr txBox="1"/>
          <p:nvPr/>
        </p:nvSpPr>
        <p:spPr>
          <a:xfrm>
            <a:off x="1501424" y="7076980"/>
            <a:ext cx="3730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대분류 항목 ] [ 중분류 항목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항목 나열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미팅 지역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선택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프로젝트 소개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출시 플랫폼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기술 언어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작성 내용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참고 자료 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링크2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endParaRPr/>
          </a:p>
        </p:txBody>
      </p:sp>
      <p:sp>
        <p:nvSpPr>
          <p:cNvPr id="4458" name="Google Shape;4458;p92"/>
          <p:cNvSpPr/>
          <p:nvPr/>
        </p:nvSpPr>
        <p:spPr>
          <a:xfrm>
            <a:off x="8470106" y="2775162"/>
            <a:ext cx="2220300" cy="27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92"/>
          <p:cNvSpPr/>
          <p:nvPr/>
        </p:nvSpPr>
        <p:spPr>
          <a:xfrm>
            <a:off x="8694107" y="5085733"/>
            <a:ext cx="1859700" cy="338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프로필 상세보기</a:t>
            </a:r>
            <a:endParaRPr sz="1100"/>
          </a:p>
        </p:txBody>
      </p:sp>
      <p:sp>
        <p:nvSpPr>
          <p:cNvPr id="4460" name="Google Shape;4460;p92"/>
          <p:cNvSpPr txBox="1"/>
          <p:nvPr/>
        </p:nvSpPr>
        <p:spPr>
          <a:xfrm>
            <a:off x="8670153" y="2883211"/>
            <a:ext cx="18597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리더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닉네임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진행 기간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시작일 ~종료일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—------------------------------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리더 주요 기술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 항목1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기술항목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61" name="Google Shape;4461;p92"/>
          <p:cNvSpPr/>
          <p:nvPr/>
        </p:nvSpPr>
        <p:spPr>
          <a:xfrm>
            <a:off x="1432461" y="2402987"/>
            <a:ext cx="1745700" cy="354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상세보기</a:t>
            </a:r>
            <a:endParaRPr/>
          </a:p>
        </p:txBody>
      </p:sp>
      <p:sp>
        <p:nvSpPr>
          <p:cNvPr id="4462" name="Google Shape;4462;p92"/>
          <p:cNvSpPr/>
          <p:nvPr/>
        </p:nvSpPr>
        <p:spPr>
          <a:xfrm>
            <a:off x="3832660" y="6310631"/>
            <a:ext cx="1005600" cy="64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모집분야2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지원사유  </a:t>
            </a:r>
            <a:endParaRPr sz="800"/>
          </a:p>
        </p:txBody>
      </p:sp>
      <p:sp>
        <p:nvSpPr>
          <p:cNvPr id="4463" name="Google Shape;4463;p92"/>
          <p:cNvSpPr txBox="1"/>
          <p:nvPr/>
        </p:nvSpPr>
        <p:spPr>
          <a:xfrm>
            <a:off x="3957750" y="3690725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4464" name="Google Shape;4464;p92"/>
          <p:cNvSpPr txBox="1"/>
          <p:nvPr/>
        </p:nvSpPr>
        <p:spPr>
          <a:xfrm>
            <a:off x="3957750" y="410135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4465" name="Google Shape;4465;p92"/>
          <p:cNvSpPr txBox="1"/>
          <p:nvPr/>
        </p:nvSpPr>
        <p:spPr>
          <a:xfrm>
            <a:off x="3746600" y="440340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cxnSp>
        <p:nvCxnSpPr>
          <p:cNvPr id="4466" name="Google Shape;4466;p92"/>
          <p:cNvCxnSpPr/>
          <p:nvPr/>
        </p:nvCxnSpPr>
        <p:spPr>
          <a:xfrm flipH="1">
            <a:off x="1451206" y="7091605"/>
            <a:ext cx="6945600" cy="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7" name="Google Shape;4467;p92"/>
          <p:cNvCxnSpPr/>
          <p:nvPr/>
        </p:nvCxnSpPr>
        <p:spPr>
          <a:xfrm flipH="1">
            <a:off x="1451206" y="5948607"/>
            <a:ext cx="6945600" cy="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68" name="Google Shape;4468;p92"/>
          <p:cNvPicPr preferRelativeResize="0"/>
          <p:nvPr/>
        </p:nvPicPr>
        <p:blipFill rotWithShape="1">
          <a:blip r:embed="rId4">
            <a:alphaModFix/>
          </a:blip>
          <a:srcRect b="68193" l="51185" r="43172" t="26688"/>
          <a:stretch/>
        </p:blipFill>
        <p:spPr>
          <a:xfrm>
            <a:off x="8650430" y="3292086"/>
            <a:ext cx="853896" cy="415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9" name="Google Shape;4469;p92"/>
          <p:cNvSpPr txBox="1"/>
          <p:nvPr/>
        </p:nvSpPr>
        <p:spPr>
          <a:xfrm>
            <a:off x="8396800" y="251095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4470" name="Google Shape;4470;p92"/>
          <p:cNvSpPr txBox="1"/>
          <p:nvPr/>
        </p:nvSpPr>
        <p:spPr>
          <a:xfrm>
            <a:off x="8699600" y="5013000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4471" name="Google Shape;4471;p92"/>
          <p:cNvSpPr txBox="1"/>
          <p:nvPr/>
        </p:nvSpPr>
        <p:spPr>
          <a:xfrm>
            <a:off x="991575" y="5021113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4472" name="Google Shape;4472;p92"/>
          <p:cNvSpPr txBox="1"/>
          <p:nvPr/>
        </p:nvSpPr>
        <p:spPr>
          <a:xfrm>
            <a:off x="991575" y="5935513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4473" name="Google Shape;4473;p92"/>
          <p:cNvSpPr txBox="1"/>
          <p:nvPr/>
        </p:nvSpPr>
        <p:spPr>
          <a:xfrm>
            <a:off x="991575" y="7002313"/>
            <a:ext cx="7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7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93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9" name="Google Shape;4479;p9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완료 프로젝트 열람 프로젝트 홈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프로젝트 홈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해당 프로젝트를 진행했던 팀 구성원들과 동일한 프로젝트 홈화면을 열람할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프로필 상세보기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클릭시 프로필 상세보기 페이지로 이동할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480" name="Google Shape;4480;p9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2. [기업회원] 완료 프로젝트 열람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프로젝트 홈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81" name="Google Shape;4481;p93"/>
          <p:cNvGrpSpPr/>
          <p:nvPr/>
        </p:nvGrpSpPr>
        <p:grpSpPr>
          <a:xfrm>
            <a:off x="991581" y="1483525"/>
            <a:ext cx="9698838" cy="646500"/>
            <a:chOff x="991581" y="1483525"/>
            <a:chExt cx="9698838" cy="646500"/>
          </a:xfrm>
        </p:grpSpPr>
        <p:sp>
          <p:nvSpPr>
            <p:cNvPr id="4482" name="Google Shape;4482;p93"/>
            <p:cNvSpPr/>
            <p:nvPr/>
          </p:nvSpPr>
          <p:spPr>
            <a:xfrm>
              <a:off x="4787408" y="154940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인재 목록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3" name="Google Shape;4483;p93"/>
            <p:cNvSpPr txBox="1"/>
            <p:nvPr/>
          </p:nvSpPr>
          <p:spPr>
            <a:xfrm>
              <a:off x="991581" y="1483525"/>
              <a:ext cx="929700" cy="646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 로고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(홈버튼)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4" name="Google Shape;4484;p93"/>
            <p:cNvSpPr/>
            <p:nvPr/>
          </p:nvSpPr>
          <p:spPr>
            <a:xfrm>
              <a:off x="3257499" y="1556750"/>
              <a:ext cx="1471800" cy="507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일반 회원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5" name="Google Shape;4485;p93"/>
            <p:cNvSpPr/>
            <p:nvPr/>
          </p:nvSpPr>
          <p:spPr>
            <a:xfrm>
              <a:off x="2014106" y="1549400"/>
              <a:ext cx="1183200" cy="507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Malgun Gothic"/>
                  <a:ea typeface="Malgun Gothic"/>
                  <a:cs typeface="Malgun Gothic"/>
                  <a:sym typeface="Malgun Gothic"/>
                </a:rPr>
                <a:t> 완료 프로젝트</a:t>
              </a:r>
              <a:endParaRPr sz="1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6" name="Google Shape;4486;p93"/>
            <p:cNvSpPr/>
            <p:nvPr/>
          </p:nvSpPr>
          <p:spPr>
            <a:xfrm>
              <a:off x="10086519" y="1495363"/>
              <a:ext cx="603900" cy="600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pic>
          <p:nvPicPr>
            <p:cNvPr id="4487" name="Google Shape;4487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15382" y="1569856"/>
              <a:ext cx="542400" cy="451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8" name="Google Shape;4488;p93"/>
            <p:cNvSpPr txBox="1"/>
            <p:nvPr/>
          </p:nvSpPr>
          <p:spPr>
            <a:xfrm>
              <a:off x="9132756" y="1641475"/>
              <a:ext cx="111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로그인 정보</a:t>
              </a:r>
              <a:endParaRPr sz="1000"/>
            </a:p>
          </p:txBody>
        </p:sp>
      </p:grpSp>
      <p:sp>
        <p:nvSpPr>
          <p:cNvPr id="4489" name="Google Shape;4489;p93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490" name="Google Shape;4490;p93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1" name="Google Shape;4491;p93"/>
          <p:cNvSpPr/>
          <p:nvPr/>
        </p:nvSpPr>
        <p:spPr>
          <a:xfrm>
            <a:off x="6326002" y="1552975"/>
            <a:ext cx="10716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  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2" name="Google Shape;4492;p93"/>
          <p:cNvSpPr txBox="1"/>
          <p:nvPr/>
        </p:nvSpPr>
        <p:spPr>
          <a:xfrm>
            <a:off x="10096694" y="1578402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93" name="Google Shape;4493;p93"/>
          <p:cNvSpPr/>
          <p:nvPr/>
        </p:nvSpPr>
        <p:spPr>
          <a:xfrm>
            <a:off x="792239" y="2309600"/>
            <a:ext cx="10167600" cy="765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4" name="Google Shape;4494;p93"/>
          <p:cNvSpPr/>
          <p:nvPr/>
        </p:nvSpPr>
        <p:spPr>
          <a:xfrm>
            <a:off x="789389" y="2309600"/>
            <a:ext cx="10167600" cy="82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5" name="Google Shape;4495;p93"/>
          <p:cNvSpPr/>
          <p:nvPr/>
        </p:nvSpPr>
        <p:spPr>
          <a:xfrm>
            <a:off x="3831864" y="2405950"/>
            <a:ext cx="3862500" cy="2523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3F3F3"/>
                </a:solidFill>
              </a:rPr>
              <a:t>완료 프로젝트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4496" name="Google Shape;4496;p93"/>
          <p:cNvSpPr/>
          <p:nvPr/>
        </p:nvSpPr>
        <p:spPr>
          <a:xfrm>
            <a:off x="3831864" y="2906428"/>
            <a:ext cx="3862500" cy="13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7" name="Google Shape;4497;p93"/>
          <p:cNvSpPr/>
          <p:nvPr/>
        </p:nvSpPr>
        <p:spPr>
          <a:xfrm>
            <a:off x="3835049" y="2907625"/>
            <a:ext cx="3862500" cy="13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97A7"/>
                </a:solidFill>
              </a:rPr>
              <a:t>100 %</a:t>
            </a:r>
            <a:endParaRPr b="1" sz="1000">
              <a:solidFill>
                <a:srgbClr val="0097A7"/>
              </a:solidFill>
            </a:endParaRPr>
          </a:p>
        </p:txBody>
      </p:sp>
      <p:sp>
        <p:nvSpPr>
          <p:cNvPr id="4498" name="Google Shape;4498;p93"/>
          <p:cNvSpPr txBox="1"/>
          <p:nvPr/>
        </p:nvSpPr>
        <p:spPr>
          <a:xfrm>
            <a:off x="4490515" y="2618450"/>
            <a:ext cx="25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2022-11-22 ~ 2022-01-14</a:t>
            </a:r>
            <a:endParaRPr sz="1000"/>
          </a:p>
        </p:txBody>
      </p:sp>
      <p:cxnSp>
        <p:nvCxnSpPr>
          <p:cNvPr id="4499" name="Google Shape;4499;p93"/>
          <p:cNvCxnSpPr/>
          <p:nvPr/>
        </p:nvCxnSpPr>
        <p:spPr>
          <a:xfrm>
            <a:off x="1278109" y="5608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0" name="Google Shape;4500;p93"/>
          <p:cNvCxnSpPr/>
          <p:nvPr/>
        </p:nvCxnSpPr>
        <p:spPr>
          <a:xfrm>
            <a:off x="1278109" y="8682450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1" name="Google Shape;4501;p93"/>
          <p:cNvSpPr txBox="1"/>
          <p:nvPr/>
        </p:nvSpPr>
        <p:spPr>
          <a:xfrm>
            <a:off x="1263239" y="5210750"/>
            <a:ext cx="92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권한        이름             직무            기여도          마지막 로그인 일자          중단요청                        프로필  </a:t>
            </a:r>
            <a:endParaRPr/>
          </a:p>
        </p:txBody>
      </p:sp>
      <p:sp>
        <p:nvSpPr>
          <p:cNvPr id="4502" name="Google Shape;4502;p93"/>
          <p:cNvSpPr txBox="1"/>
          <p:nvPr/>
        </p:nvSpPr>
        <p:spPr>
          <a:xfrm>
            <a:off x="1399164" y="5696238"/>
            <a:ext cx="872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       팀원1          백엔드            20%</a:t>
            </a:r>
            <a:r>
              <a:rPr lang="ko">
                <a:solidFill>
                  <a:srgbClr val="000000"/>
                </a:solidFill>
              </a:rPr>
              <a:t>                 </a:t>
            </a:r>
            <a:r>
              <a:rPr lang="ko"/>
              <a:t>2022-12-08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팀원       팀원2          백엔드            20%                 2022-12-05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팀원       팀원3          백엔드            20%                 2022-12-01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팀원      팀원4          백엔드            15%                  2022-12-02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			     				현재 팀원이 없습니다.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03" name="Google Shape;4503;p93"/>
          <p:cNvSpPr txBox="1"/>
          <p:nvPr/>
        </p:nvSpPr>
        <p:spPr>
          <a:xfrm>
            <a:off x="973707" y="4617760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팀원 관리</a:t>
            </a:r>
            <a:endParaRPr b="1" sz="1600"/>
          </a:p>
        </p:txBody>
      </p:sp>
      <p:cxnSp>
        <p:nvCxnSpPr>
          <p:cNvPr id="4504" name="Google Shape;4504;p93"/>
          <p:cNvCxnSpPr/>
          <p:nvPr/>
        </p:nvCxnSpPr>
        <p:spPr>
          <a:xfrm>
            <a:off x="1278109" y="7513475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5" name="Google Shape;4505;p93"/>
          <p:cNvCxnSpPr/>
          <p:nvPr/>
        </p:nvCxnSpPr>
        <p:spPr>
          <a:xfrm>
            <a:off x="1300137" y="6877328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6" name="Google Shape;4506;p93"/>
          <p:cNvCxnSpPr/>
          <p:nvPr/>
        </p:nvCxnSpPr>
        <p:spPr>
          <a:xfrm>
            <a:off x="1315005" y="6204801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7" name="Google Shape;4507;p93"/>
          <p:cNvSpPr/>
          <p:nvPr/>
        </p:nvSpPr>
        <p:spPr>
          <a:xfrm>
            <a:off x="8534038" y="5707775"/>
            <a:ext cx="17922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Profile</a:t>
            </a:r>
            <a:endParaRPr sz="1100"/>
          </a:p>
        </p:txBody>
      </p:sp>
      <p:sp>
        <p:nvSpPr>
          <p:cNvPr id="4508" name="Google Shape;4508;p93"/>
          <p:cNvSpPr/>
          <p:nvPr/>
        </p:nvSpPr>
        <p:spPr>
          <a:xfrm>
            <a:off x="8534038" y="6340967"/>
            <a:ext cx="17922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Profile</a:t>
            </a:r>
            <a:endParaRPr/>
          </a:p>
        </p:txBody>
      </p:sp>
      <p:sp>
        <p:nvSpPr>
          <p:cNvPr id="4509" name="Google Shape;4509;p93"/>
          <p:cNvSpPr/>
          <p:nvPr/>
        </p:nvSpPr>
        <p:spPr>
          <a:xfrm>
            <a:off x="8553540" y="6983508"/>
            <a:ext cx="17922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Profile</a:t>
            </a:r>
            <a:endParaRPr/>
          </a:p>
        </p:txBody>
      </p:sp>
      <p:sp>
        <p:nvSpPr>
          <p:cNvPr id="4510" name="Google Shape;4510;p93"/>
          <p:cNvSpPr/>
          <p:nvPr/>
        </p:nvSpPr>
        <p:spPr>
          <a:xfrm>
            <a:off x="8553540" y="7616700"/>
            <a:ext cx="17922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Profile</a:t>
            </a:r>
            <a:endParaRPr/>
          </a:p>
        </p:txBody>
      </p:sp>
      <p:cxnSp>
        <p:nvCxnSpPr>
          <p:cNvPr id="4511" name="Google Shape;4511;p93"/>
          <p:cNvCxnSpPr/>
          <p:nvPr/>
        </p:nvCxnSpPr>
        <p:spPr>
          <a:xfrm>
            <a:off x="1263239" y="4357025"/>
            <a:ext cx="922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12" name="Google Shape;4512;p93"/>
          <p:cNvGrpSpPr/>
          <p:nvPr/>
        </p:nvGrpSpPr>
        <p:grpSpPr>
          <a:xfrm>
            <a:off x="1929701" y="3880625"/>
            <a:ext cx="7892675" cy="400200"/>
            <a:chOff x="2704438" y="3880625"/>
            <a:chExt cx="7892675" cy="400200"/>
          </a:xfrm>
        </p:grpSpPr>
        <p:sp>
          <p:nvSpPr>
            <p:cNvPr id="4513" name="Google Shape;4513;p93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팀원 관리</a:t>
              </a:r>
              <a:endParaRPr/>
            </a:p>
          </p:txBody>
        </p:sp>
        <p:sp>
          <p:nvSpPr>
            <p:cNvPr id="4514" name="Google Shape;4514;p93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업무 관리</a:t>
              </a:r>
              <a:endParaRPr/>
            </a:p>
          </p:txBody>
        </p:sp>
        <p:sp>
          <p:nvSpPr>
            <p:cNvPr id="4515" name="Google Shape;4515;p93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회의록</a:t>
              </a:r>
              <a:endParaRPr/>
            </a:p>
          </p:txBody>
        </p:sp>
        <p:sp>
          <p:nvSpPr>
            <p:cNvPr id="4516" name="Google Shape;4516;p93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일정 관리</a:t>
              </a:r>
              <a:endParaRPr/>
            </a:p>
          </p:txBody>
        </p:sp>
        <p:sp>
          <p:nvSpPr>
            <p:cNvPr id="4517" name="Google Shape;4517;p93"/>
            <p:cNvSpPr txBox="1"/>
            <p:nvPr/>
          </p:nvSpPr>
          <p:spPr>
            <a:xfrm>
              <a:off x="9293613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라운지</a:t>
              </a:r>
              <a:endParaRPr/>
            </a:p>
          </p:txBody>
        </p:sp>
      </p:grpSp>
      <p:sp>
        <p:nvSpPr>
          <p:cNvPr id="4518" name="Google Shape;4518;p93"/>
          <p:cNvSpPr txBox="1"/>
          <p:nvPr/>
        </p:nvSpPr>
        <p:spPr>
          <a:xfrm>
            <a:off x="9222111" y="4538042"/>
            <a:ext cx="3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9" name="Google Shape;4519;p93"/>
          <p:cNvSpPr txBox="1"/>
          <p:nvPr/>
        </p:nvSpPr>
        <p:spPr>
          <a:xfrm>
            <a:off x="8155387" y="5581550"/>
            <a:ext cx="75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   </a:t>
            </a:r>
            <a:endParaRPr/>
          </a:p>
        </p:txBody>
      </p:sp>
      <p:sp>
        <p:nvSpPr>
          <p:cNvPr id="4520" name="Google Shape;4520;p93"/>
          <p:cNvSpPr/>
          <p:nvPr/>
        </p:nvSpPr>
        <p:spPr>
          <a:xfrm>
            <a:off x="8644716" y="8767725"/>
            <a:ext cx="17010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팀원 : 4 / 4</a:t>
            </a:r>
            <a:endParaRPr/>
          </a:p>
        </p:txBody>
      </p:sp>
      <p:cxnSp>
        <p:nvCxnSpPr>
          <p:cNvPr id="4521" name="Google Shape;4521;p93"/>
          <p:cNvCxnSpPr/>
          <p:nvPr/>
        </p:nvCxnSpPr>
        <p:spPr>
          <a:xfrm>
            <a:off x="1315009" y="8140600"/>
            <a:ext cx="9173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2" name="Google Shape;4522;p93"/>
          <p:cNvSpPr txBox="1"/>
          <p:nvPr/>
        </p:nvSpPr>
        <p:spPr>
          <a:xfrm>
            <a:off x="7446039" y="5672325"/>
            <a:ext cx="439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D9D9D9"/>
                </a:solidFill>
              </a:rPr>
              <a:t>●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23" name="Google Shape;4523;p93"/>
          <p:cNvSpPr txBox="1"/>
          <p:nvPr/>
        </p:nvSpPr>
        <p:spPr>
          <a:xfrm>
            <a:off x="840187" y="3066950"/>
            <a:ext cx="75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   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7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p94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9" name="Google Shape;4529;p9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[기업회원] 일반 회원 프로필 열람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메인화면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0" name="Google Shape;4530;p9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 회원 - 일반 회원 프로필 열람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검색창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검색할수 있는 검색창. 일반회원 프로필 목록에서 검색어와 일치하는 목록을 보여준다.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정렬1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최신순 / 오래된 순 을 선택 정렬할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정렬2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좋아요가 많은 순 / 적은 순을 선택 정렬할 수 있다.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정렬3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주요 기술을 선택 정렬할 수 있다.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일반회원 프로필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일반회원 프로필은 닉네임, 좋아요수, 주요기술, 프로젝트 완료 횟수를 확인 할 수 있다.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일반회원 프로필 상세보기 페이지로 이동한다.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좋아요 / 좋아요 취소 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클릭시 하트에 색이 채워지며 해당 회원은 인재목록에 추가된다.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이미 좋아요처리가 되어있는 회원은 클릭시 좋아요 취소처리가 되며 인재목록에서 삭제 된다.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</a:t>
            </a:r>
            <a:endParaRPr sz="1500"/>
          </a:p>
        </p:txBody>
      </p:sp>
      <p:cxnSp>
        <p:nvCxnSpPr>
          <p:cNvPr id="4531" name="Google Shape;4531;p94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2" name="Google Shape;4532;p94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3" name="Google Shape;4533;p94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4" name="Google Shape;4534;p94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5" name="Google Shape;4535;p94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6" name="Google Shape;4536;p94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537" name="Google Shape;4537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4538" name="Google Shape;4538;p94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pic>
        <p:nvPicPr>
          <p:cNvPr id="4539" name="Google Shape;453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556" y="1720233"/>
            <a:ext cx="174366" cy="15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0" name="Google Shape;4540;p94"/>
          <p:cNvCxnSpPr/>
          <p:nvPr/>
        </p:nvCxnSpPr>
        <p:spPr>
          <a:xfrm>
            <a:off x="1228200" y="34813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1" name="Google Shape;4541;p94"/>
          <p:cNvSpPr txBox="1"/>
          <p:nvPr/>
        </p:nvSpPr>
        <p:spPr>
          <a:xfrm>
            <a:off x="8641125" y="458360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4542" name="Google Shape;4542;p94"/>
          <p:cNvSpPr/>
          <p:nvPr/>
        </p:nvSpPr>
        <p:spPr>
          <a:xfrm flipH="1" rot="10800000">
            <a:off x="6368283" y="445490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3" name="Google Shape;4543;p94"/>
          <p:cNvSpPr/>
          <p:nvPr/>
        </p:nvSpPr>
        <p:spPr>
          <a:xfrm flipH="1" rot="10800000">
            <a:off x="8600728" y="445490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4" name="Google Shape;4544;p94"/>
          <p:cNvGrpSpPr/>
          <p:nvPr/>
        </p:nvGrpSpPr>
        <p:grpSpPr>
          <a:xfrm>
            <a:off x="1872375" y="3755900"/>
            <a:ext cx="7745225" cy="1227900"/>
            <a:chOff x="1491375" y="3679700"/>
            <a:chExt cx="7745225" cy="1227900"/>
          </a:xfrm>
        </p:grpSpPr>
        <p:grpSp>
          <p:nvGrpSpPr>
            <p:cNvPr id="4545" name="Google Shape;4545;p94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546" name="Google Shape;4546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47" name="Google Shape;4547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49" name="Google Shape;4549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50" name="Google Shape;4550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</p:grpSp>
        <p:grpSp>
          <p:nvGrpSpPr>
            <p:cNvPr id="4551" name="Google Shape;4551;p94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552" name="Google Shape;4552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53" name="Google Shape;4553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55" name="Google Shape;4555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56" name="Google Shape;4556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557" name="Google Shape;4557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58" name="Google Shape;4558;p94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559" name="Google Shape;4559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0" name="Google Shape;4560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62" name="Google Shape;4562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63" name="Google Shape;4563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564" name="Google Shape;4564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5" name="Google Shape;4565;p94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566" name="Google Shape;4566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67" name="Google Shape;4567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69" name="Google Shape;4569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70" name="Google Shape;4570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571" name="Google Shape;4571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72" name="Google Shape;4572;p94"/>
          <p:cNvGrpSpPr/>
          <p:nvPr/>
        </p:nvGrpSpPr>
        <p:grpSpPr>
          <a:xfrm>
            <a:off x="1872375" y="5219700"/>
            <a:ext cx="7745225" cy="1227900"/>
            <a:chOff x="1491375" y="3679700"/>
            <a:chExt cx="7745225" cy="1227900"/>
          </a:xfrm>
        </p:grpSpPr>
        <p:grpSp>
          <p:nvGrpSpPr>
            <p:cNvPr id="4573" name="Google Shape;4573;p94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574" name="Google Shape;4574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75" name="Google Shape;4575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77" name="Google Shape;4577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78" name="Google Shape;4578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579" name="Google Shape;4579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0" name="Google Shape;4580;p94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581" name="Google Shape;4581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2" name="Google Shape;4582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84" name="Google Shape;4584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85" name="Google Shape;4585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586" name="Google Shape;4586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7" name="Google Shape;4587;p94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588" name="Google Shape;4588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89" name="Google Shape;4589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91" name="Google Shape;4591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92" name="Google Shape;4592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593" name="Google Shape;4593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4" name="Google Shape;4594;p94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595" name="Google Shape;4595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596" name="Google Shape;4596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598" name="Google Shape;4598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599" name="Google Shape;4599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00" name="Google Shape;4600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1" name="Google Shape;4601;p94"/>
          <p:cNvSpPr txBox="1"/>
          <p:nvPr/>
        </p:nvSpPr>
        <p:spPr>
          <a:xfrm>
            <a:off x="8641125" y="740582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4602" name="Google Shape;4602;p94"/>
          <p:cNvSpPr/>
          <p:nvPr/>
        </p:nvSpPr>
        <p:spPr>
          <a:xfrm flipH="1" rot="10800000">
            <a:off x="6368283" y="727712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3" name="Google Shape;4603;p94"/>
          <p:cNvSpPr/>
          <p:nvPr/>
        </p:nvSpPr>
        <p:spPr>
          <a:xfrm flipH="1" rot="10800000">
            <a:off x="8600728" y="727712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4" name="Google Shape;4604;p94"/>
          <p:cNvGrpSpPr/>
          <p:nvPr/>
        </p:nvGrpSpPr>
        <p:grpSpPr>
          <a:xfrm>
            <a:off x="1872375" y="6578125"/>
            <a:ext cx="7745225" cy="1227900"/>
            <a:chOff x="1491375" y="3679700"/>
            <a:chExt cx="7745225" cy="1227900"/>
          </a:xfrm>
        </p:grpSpPr>
        <p:grpSp>
          <p:nvGrpSpPr>
            <p:cNvPr id="4605" name="Google Shape;4605;p94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606" name="Google Shape;4606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07" name="Google Shape;4607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09" name="Google Shape;4609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10" name="Google Shape;4610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11" name="Google Shape;4611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2" name="Google Shape;4612;p94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613" name="Google Shape;4613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14" name="Google Shape;4614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16" name="Google Shape;4616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17" name="Google Shape;4617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18" name="Google Shape;4618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9" name="Google Shape;4619;p94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620" name="Google Shape;4620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1" name="Google Shape;4621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23" name="Google Shape;4623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24" name="Google Shape;4624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25" name="Google Shape;4625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6" name="Google Shape;4626;p94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627" name="Google Shape;4627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28" name="Google Shape;4628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30" name="Google Shape;4630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31" name="Google Shape;4631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32" name="Google Shape;4632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3" name="Google Shape;4633;p94"/>
          <p:cNvGrpSpPr/>
          <p:nvPr/>
        </p:nvGrpSpPr>
        <p:grpSpPr>
          <a:xfrm>
            <a:off x="1872375" y="8041925"/>
            <a:ext cx="7745225" cy="1227900"/>
            <a:chOff x="1491375" y="3679700"/>
            <a:chExt cx="7745225" cy="1227900"/>
          </a:xfrm>
        </p:grpSpPr>
        <p:grpSp>
          <p:nvGrpSpPr>
            <p:cNvPr id="4634" name="Google Shape;4634;p94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635" name="Google Shape;4635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36" name="Google Shape;4636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38" name="Google Shape;4638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39" name="Google Shape;4639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40" name="Google Shape;4640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1" name="Google Shape;4641;p94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642" name="Google Shape;4642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43" name="Google Shape;4643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4" name="Google Shape;4644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45" name="Google Shape;4645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46" name="Google Shape;4646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47" name="Google Shape;4647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8" name="Google Shape;4648;p94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649" name="Google Shape;4649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50" name="Google Shape;4650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52" name="Google Shape;4652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53" name="Google Shape;4653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54" name="Google Shape;4654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5" name="Google Shape;4655;p94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656" name="Google Shape;4656;p94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657" name="Google Shape;4657;p94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94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659" name="Google Shape;4659;p94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660" name="Google Shape;4660;p94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661" name="Google Shape;4661;p94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2" name="Google Shape;4662;p94"/>
          <p:cNvSpPr txBox="1"/>
          <p:nvPr/>
        </p:nvSpPr>
        <p:spPr>
          <a:xfrm>
            <a:off x="2980625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♡</a:t>
            </a:r>
            <a:endParaRPr sz="1200"/>
          </a:p>
        </p:txBody>
      </p:sp>
      <p:sp>
        <p:nvSpPr>
          <p:cNvPr id="4663" name="Google Shape;4663;p94"/>
          <p:cNvSpPr txBox="1"/>
          <p:nvPr/>
        </p:nvSpPr>
        <p:spPr>
          <a:xfrm>
            <a:off x="2743000" y="802647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4" name="Google Shape;4664;p94"/>
          <p:cNvCxnSpPr/>
          <p:nvPr/>
        </p:nvCxnSpPr>
        <p:spPr>
          <a:xfrm>
            <a:off x="1721350" y="3877150"/>
            <a:ext cx="2397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5" name="Google Shape;4665;p94"/>
          <p:cNvSpPr txBox="1"/>
          <p:nvPr/>
        </p:nvSpPr>
        <p:spPr>
          <a:xfrm>
            <a:off x="1478372" y="3624156"/>
            <a:ext cx="3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4666" name="Google Shape;4666;p94"/>
          <p:cNvSpPr txBox="1"/>
          <p:nvPr/>
        </p:nvSpPr>
        <p:spPr>
          <a:xfrm>
            <a:off x="3143675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♥</a:t>
            </a:r>
            <a:endParaRPr sz="1200"/>
          </a:p>
        </p:txBody>
      </p:sp>
      <p:sp>
        <p:nvSpPr>
          <p:cNvPr id="4667" name="Google Shape;4667;p94"/>
          <p:cNvSpPr txBox="1"/>
          <p:nvPr/>
        </p:nvSpPr>
        <p:spPr>
          <a:xfrm>
            <a:off x="3036656" y="3655353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4668" name="Google Shape;4668;p94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9" name="Google Shape;4669;p94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670" name="Google Shape;4670;p94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1" name="Google Shape;4671;p94"/>
          <p:cNvSpPr txBox="1"/>
          <p:nvPr/>
        </p:nvSpPr>
        <p:spPr>
          <a:xfrm>
            <a:off x="1158700" y="3109425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회원 프로필</a:t>
            </a:r>
            <a:endParaRPr/>
          </a:p>
        </p:txBody>
      </p:sp>
      <p:sp>
        <p:nvSpPr>
          <p:cNvPr id="4672" name="Google Shape;4672;p94"/>
          <p:cNvSpPr txBox="1"/>
          <p:nvPr/>
        </p:nvSpPr>
        <p:spPr>
          <a:xfrm>
            <a:off x="2980625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21  ♥</a:t>
            </a:r>
            <a:endParaRPr sz="1200"/>
          </a:p>
        </p:txBody>
      </p:sp>
      <p:sp>
        <p:nvSpPr>
          <p:cNvPr id="4673" name="Google Shape;4673;p94"/>
          <p:cNvSpPr txBox="1"/>
          <p:nvPr/>
        </p:nvSpPr>
        <p:spPr>
          <a:xfrm>
            <a:off x="2980625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674" name="Google Shape;4674;p94"/>
          <p:cNvSpPr txBox="1"/>
          <p:nvPr/>
        </p:nvSpPr>
        <p:spPr>
          <a:xfrm>
            <a:off x="4885625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675" name="Google Shape;4675;p94"/>
          <p:cNvSpPr txBox="1"/>
          <p:nvPr/>
        </p:nvSpPr>
        <p:spPr>
          <a:xfrm>
            <a:off x="4896275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 ♥</a:t>
            </a:r>
            <a:endParaRPr sz="1200"/>
          </a:p>
        </p:txBody>
      </p:sp>
      <p:sp>
        <p:nvSpPr>
          <p:cNvPr id="4676" name="Google Shape;4676;p94"/>
          <p:cNvSpPr txBox="1"/>
          <p:nvPr/>
        </p:nvSpPr>
        <p:spPr>
          <a:xfrm>
            <a:off x="4885625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677" name="Google Shape;4677;p94"/>
          <p:cNvSpPr txBox="1"/>
          <p:nvPr/>
        </p:nvSpPr>
        <p:spPr>
          <a:xfrm>
            <a:off x="4885625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678" name="Google Shape;4678;p94"/>
          <p:cNvSpPr txBox="1"/>
          <p:nvPr/>
        </p:nvSpPr>
        <p:spPr>
          <a:xfrm>
            <a:off x="6817911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5  ♥</a:t>
            </a:r>
            <a:endParaRPr sz="1200"/>
          </a:p>
        </p:txBody>
      </p:sp>
      <p:sp>
        <p:nvSpPr>
          <p:cNvPr id="4679" name="Google Shape;4679;p94"/>
          <p:cNvSpPr txBox="1"/>
          <p:nvPr/>
        </p:nvSpPr>
        <p:spPr>
          <a:xfrm>
            <a:off x="6980961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♥</a:t>
            </a:r>
            <a:endParaRPr sz="1200"/>
          </a:p>
        </p:txBody>
      </p:sp>
      <p:sp>
        <p:nvSpPr>
          <p:cNvPr id="4680" name="Google Shape;4680;p94"/>
          <p:cNvSpPr txBox="1"/>
          <p:nvPr/>
        </p:nvSpPr>
        <p:spPr>
          <a:xfrm>
            <a:off x="6817911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1  ♥</a:t>
            </a:r>
            <a:endParaRPr sz="1200"/>
          </a:p>
        </p:txBody>
      </p:sp>
      <p:sp>
        <p:nvSpPr>
          <p:cNvPr id="4681" name="Google Shape;4681;p94"/>
          <p:cNvSpPr txBox="1"/>
          <p:nvPr/>
        </p:nvSpPr>
        <p:spPr>
          <a:xfrm>
            <a:off x="6817911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14 ♡</a:t>
            </a:r>
            <a:endParaRPr sz="1200"/>
          </a:p>
        </p:txBody>
      </p:sp>
      <p:sp>
        <p:nvSpPr>
          <p:cNvPr id="4682" name="Google Shape;4682;p94"/>
          <p:cNvSpPr txBox="1"/>
          <p:nvPr/>
        </p:nvSpPr>
        <p:spPr>
          <a:xfrm>
            <a:off x="8722911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♥</a:t>
            </a:r>
            <a:endParaRPr sz="1200"/>
          </a:p>
        </p:txBody>
      </p:sp>
      <p:sp>
        <p:nvSpPr>
          <p:cNvPr id="4683" name="Google Shape;4683;p94"/>
          <p:cNvSpPr txBox="1"/>
          <p:nvPr/>
        </p:nvSpPr>
        <p:spPr>
          <a:xfrm>
            <a:off x="8885961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684" name="Google Shape;4684;p94"/>
          <p:cNvSpPr txBox="1"/>
          <p:nvPr/>
        </p:nvSpPr>
        <p:spPr>
          <a:xfrm>
            <a:off x="8722911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7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685" name="Google Shape;4685;p94"/>
          <p:cNvSpPr txBox="1"/>
          <p:nvPr/>
        </p:nvSpPr>
        <p:spPr>
          <a:xfrm>
            <a:off x="8722911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♥</a:t>
            </a:r>
            <a:endParaRPr sz="1200"/>
          </a:p>
        </p:txBody>
      </p:sp>
      <p:sp>
        <p:nvSpPr>
          <p:cNvPr id="4686" name="Google Shape;4686;p94"/>
          <p:cNvSpPr/>
          <p:nvPr/>
        </p:nvSpPr>
        <p:spPr>
          <a:xfrm>
            <a:off x="1437090" y="2384248"/>
            <a:ext cx="87936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687" name="Google Shape;4687;p94"/>
          <p:cNvSpPr/>
          <p:nvPr/>
        </p:nvSpPr>
        <p:spPr>
          <a:xfrm>
            <a:off x="2188512" y="2466098"/>
            <a:ext cx="79437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688" name="Google Shape;4688;p94"/>
          <p:cNvSpPr txBox="1"/>
          <p:nvPr/>
        </p:nvSpPr>
        <p:spPr>
          <a:xfrm>
            <a:off x="1337368" y="2059491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4689" name="Google Shape;4689;p94"/>
          <p:cNvSpPr txBox="1"/>
          <p:nvPr/>
        </p:nvSpPr>
        <p:spPr>
          <a:xfrm>
            <a:off x="1441825" y="2357350"/>
            <a:ext cx="60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🔍</a:t>
            </a:r>
            <a:endParaRPr sz="2500"/>
          </a:p>
        </p:txBody>
      </p:sp>
      <p:sp>
        <p:nvSpPr>
          <p:cNvPr id="4690" name="Google Shape;4690;p94"/>
          <p:cNvSpPr/>
          <p:nvPr/>
        </p:nvSpPr>
        <p:spPr>
          <a:xfrm>
            <a:off x="6022190" y="3091325"/>
            <a:ext cx="14022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정렬1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1" name="Google Shape;4691;p94"/>
          <p:cNvSpPr/>
          <p:nvPr/>
        </p:nvSpPr>
        <p:spPr>
          <a:xfrm>
            <a:off x="7558878" y="3091325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③ 정렬2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2" name="Google Shape;4692;p94"/>
          <p:cNvSpPr/>
          <p:nvPr/>
        </p:nvSpPr>
        <p:spPr>
          <a:xfrm>
            <a:off x="9034382" y="3091325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④ 정렬3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3" name="Google Shape;4693;p94"/>
          <p:cNvSpPr txBox="1"/>
          <p:nvPr/>
        </p:nvSpPr>
        <p:spPr>
          <a:xfrm>
            <a:off x="9618475" y="3528950"/>
            <a:ext cx="111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기본정렬 가나다순</a:t>
            </a:r>
            <a:endParaRPr sz="700"/>
          </a:p>
        </p:txBody>
      </p:sp>
      <p:sp>
        <p:nvSpPr>
          <p:cNvPr id="4694" name="Google Shape;4694;p94"/>
          <p:cNvSpPr txBox="1"/>
          <p:nvPr/>
        </p:nvSpPr>
        <p:spPr>
          <a:xfrm>
            <a:off x="5099250" y="93229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p95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0" name="Google Shape;4700;p9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[기업회원] 일반 회원 프로필 열람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메인화면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1" name="Google Shape;4701;p9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 회원 - 일반 회원 프로필 열람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닉네임1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등록하고자 하는 회원의 닉네임이 자동으로 입력되며 수정할 수 없다.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등록 사유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등록 사유를 입력할 수 있으며 최대 100자 입력할 수 있다..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 등록날짜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 등록하는 현재 날짜가 자동으로 입력되며 수정할 수 없다.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등록하기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인재들 등록할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702" name="Google Shape;4702;p95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3" name="Google Shape;4703;p95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4" name="Google Shape;4704;p95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5" name="Google Shape;4705;p95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6" name="Google Shape;4706;p95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7" name="Google Shape;4707;p95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708" name="Google Shape;470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4709" name="Google Shape;4709;p95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pic>
        <p:nvPicPr>
          <p:cNvPr id="4710" name="Google Shape;4710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556" y="1720233"/>
            <a:ext cx="174366" cy="15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1" name="Google Shape;4711;p95"/>
          <p:cNvCxnSpPr/>
          <p:nvPr/>
        </p:nvCxnSpPr>
        <p:spPr>
          <a:xfrm>
            <a:off x="1228200" y="3481325"/>
            <a:ext cx="9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2" name="Google Shape;4712;p95"/>
          <p:cNvSpPr txBox="1"/>
          <p:nvPr/>
        </p:nvSpPr>
        <p:spPr>
          <a:xfrm>
            <a:off x="8641125" y="4583600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4713" name="Google Shape;4713;p95"/>
          <p:cNvSpPr/>
          <p:nvPr/>
        </p:nvSpPr>
        <p:spPr>
          <a:xfrm flipH="1" rot="10800000">
            <a:off x="6368283" y="445490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4" name="Google Shape;4714;p95"/>
          <p:cNvSpPr/>
          <p:nvPr/>
        </p:nvSpPr>
        <p:spPr>
          <a:xfrm flipH="1" rot="10800000">
            <a:off x="8600728" y="4454900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5" name="Google Shape;4715;p95"/>
          <p:cNvGrpSpPr/>
          <p:nvPr/>
        </p:nvGrpSpPr>
        <p:grpSpPr>
          <a:xfrm>
            <a:off x="1872375" y="3755900"/>
            <a:ext cx="7745225" cy="1227900"/>
            <a:chOff x="1491375" y="3679700"/>
            <a:chExt cx="7745225" cy="1227900"/>
          </a:xfrm>
        </p:grpSpPr>
        <p:grpSp>
          <p:nvGrpSpPr>
            <p:cNvPr id="4716" name="Google Shape;4716;p95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717" name="Google Shape;4717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18" name="Google Shape;4718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20" name="Google Shape;4720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21" name="Google Shape;4721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</p:grpSp>
        <p:grpSp>
          <p:nvGrpSpPr>
            <p:cNvPr id="4722" name="Google Shape;4722;p95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723" name="Google Shape;4723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4" name="Google Shape;4724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26" name="Google Shape;4726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27" name="Google Shape;4727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28" name="Google Shape;4728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9" name="Google Shape;4729;p95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730" name="Google Shape;4730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1" name="Google Shape;4731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33" name="Google Shape;4733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34" name="Google Shape;4734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35" name="Google Shape;4735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6" name="Google Shape;4736;p95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737" name="Google Shape;4737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8" name="Google Shape;4738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40" name="Google Shape;4740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41" name="Google Shape;4741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42" name="Google Shape;4742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43" name="Google Shape;4743;p95"/>
          <p:cNvGrpSpPr/>
          <p:nvPr/>
        </p:nvGrpSpPr>
        <p:grpSpPr>
          <a:xfrm>
            <a:off x="1872375" y="5219700"/>
            <a:ext cx="7745225" cy="1227900"/>
            <a:chOff x="1491375" y="3679700"/>
            <a:chExt cx="7745225" cy="1227900"/>
          </a:xfrm>
        </p:grpSpPr>
        <p:grpSp>
          <p:nvGrpSpPr>
            <p:cNvPr id="4744" name="Google Shape;4744;p95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745" name="Google Shape;4745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6" name="Google Shape;4746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48" name="Google Shape;4748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49" name="Google Shape;4749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50" name="Google Shape;4750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1" name="Google Shape;4751;p95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752" name="Google Shape;4752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3" name="Google Shape;4753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55" name="Google Shape;4755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56" name="Google Shape;4756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57" name="Google Shape;4757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8" name="Google Shape;4758;p95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759" name="Google Shape;4759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0" name="Google Shape;4760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62" name="Google Shape;4762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63" name="Google Shape;4763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64" name="Google Shape;4764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5" name="Google Shape;4765;p95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766" name="Google Shape;4766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7" name="Google Shape;4767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69" name="Google Shape;4769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70" name="Google Shape;4770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71" name="Google Shape;4771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72" name="Google Shape;4772;p95"/>
          <p:cNvSpPr txBox="1"/>
          <p:nvPr/>
        </p:nvSpPr>
        <p:spPr>
          <a:xfrm>
            <a:off x="8641125" y="7405825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4773" name="Google Shape;4773;p95"/>
          <p:cNvSpPr/>
          <p:nvPr/>
        </p:nvSpPr>
        <p:spPr>
          <a:xfrm flipH="1" rot="10800000">
            <a:off x="6368283" y="727712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95"/>
          <p:cNvSpPr/>
          <p:nvPr/>
        </p:nvSpPr>
        <p:spPr>
          <a:xfrm flipH="1" rot="10800000">
            <a:off x="8600728" y="7277125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5" name="Google Shape;4775;p95"/>
          <p:cNvGrpSpPr/>
          <p:nvPr/>
        </p:nvGrpSpPr>
        <p:grpSpPr>
          <a:xfrm>
            <a:off x="1872375" y="6578125"/>
            <a:ext cx="7745225" cy="1227900"/>
            <a:chOff x="1491375" y="3679700"/>
            <a:chExt cx="7745225" cy="1227900"/>
          </a:xfrm>
        </p:grpSpPr>
        <p:grpSp>
          <p:nvGrpSpPr>
            <p:cNvPr id="4776" name="Google Shape;4776;p95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777" name="Google Shape;4777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8" name="Google Shape;4778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80" name="Google Shape;4780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81" name="Google Shape;4781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82" name="Google Shape;4782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3" name="Google Shape;4783;p95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784" name="Google Shape;4784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5" name="Google Shape;4785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87" name="Google Shape;4787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88" name="Google Shape;4788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89" name="Google Shape;4789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0" name="Google Shape;4790;p95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791" name="Google Shape;4791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2" name="Google Shape;4792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794" name="Google Shape;4794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795" name="Google Shape;4795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796" name="Google Shape;4796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7" name="Google Shape;4797;p95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798" name="Google Shape;4798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9" name="Google Shape;4799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0" name="Google Shape;4800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801" name="Google Shape;4801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802" name="Google Shape;4802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803" name="Google Shape;4803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4" name="Google Shape;4804;p95"/>
          <p:cNvGrpSpPr/>
          <p:nvPr/>
        </p:nvGrpSpPr>
        <p:grpSpPr>
          <a:xfrm>
            <a:off x="1872375" y="8041925"/>
            <a:ext cx="7745225" cy="1227900"/>
            <a:chOff x="1491375" y="3679700"/>
            <a:chExt cx="7745225" cy="1227900"/>
          </a:xfrm>
        </p:grpSpPr>
        <p:grpSp>
          <p:nvGrpSpPr>
            <p:cNvPr id="4805" name="Google Shape;4805;p95"/>
            <p:cNvGrpSpPr/>
            <p:nvPr/>
          </p:nvGrpSpPr>
          <p:grpSpPr>
            <a:xfrm>
              <a:off x="1491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806" name="Google Shape;4806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7" name="Google Shape;4807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8" name="Google Shape;4808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809" name="Google Shape;4809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810" name="Google Shape;4810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811" name="Google Shape;4811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2" name="Google Shape;4812;p95"/>
            <p:cNvGrpSpPr/>
            <p:nvPr/>
          </p:nvGrpSpPr>
          <p:grpSpPr>
            <a:xfrm>
              <a:off x="3396375" y="3679700"/>
              <a:ext cx="1993650" cy="1227900"/>
              <a:chOff x="1491375" y="3679700"/>
              <a:chExt cx="1993650" cy="1227900"/>
            </a:xfrm>
          </p:grpSpPr>
          <p:sp>
            <p:nvSpPr>
              <p:cNvPr id="4813" name="Google Shape;4813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14" name="Google Shape;4814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816" name="Google Shape;4816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817" name="Google Shape;4817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818" name="Google Shape;4818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9" name="Google Shape;4819;p95"/>
            <p:cNvGrpSpPr/>
            <p:nvPr/>
          </p:nvGrpSpPr>
          <p:grpSpPr>
            <a:xfrm>
              <a:off x="5337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820" name="Google Shape;4820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1" name="Google Shape;4821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823" name="Google Shape;4823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824" name="Google Shape;4824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825" name="Google Shape;4825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6" name="Google Shape;4826;p95"/>
            <p:cNvGrpSpPr/>
            <p:nvPr/>
          </p:nvGrpSpPr>
          <p:grpSpPr>
            <a:xfrm>
              <a:off x="7242950" y="3679700"/>
              <a:ext cx="1993650" cy="1227900"/>
              <a:chOff x="1491375" y="3679700"/>
              <a:chExt cx="1993650" cy="1227900"/>
            </a:xfrm>
          </p:grpSpPr>
          <p:sp>
            <p:nvSpPr>
              <p:cNvPr id="4827" name="Google Shape;4827;p95"/>
              <p:cNvSpPr/>
              <p:nvPr/>
            </p:nvSpPr>
            <p:spPr>
              <a:xfrm>
                <a:off x="1491375" y="3679700"/>
                <a:ext cx="1648200" cy="1169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8" name="Google Shape;4828;p95"/>
              <p:cNvSpPr/>
              <p:nvPr/>
            </p:nvSpPr>
            <p:spPr>
              <a:xfrm flipH="1" rot="10800000">
                <a:off x="1506883" y="4378700"/>
                <a:ext cx="1620000" cy="464400"/>
              </a:xfrm>
              <a:prstGeom prst="round2SameRect">
                <a:avLst>
                  <a:gd fmla="val 41567" name="adj1"/>
                  <a:gd fmla="val 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9" name="Google Shape;4829;p95"/>
              <p:cNvSpPr txBox="1"/>
              <p:nvPr/>
            </p:nvSpPr>
            <p:spPr>
              <a:xfrm>
                <a:off x="1554525" y="4507400"/>
                <a:ext cx="1930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프로젝트 완료 횟수	            </a:t>
                </a:r>
                <a:r>
                  <a:rPr lang="ko"/>
                  <a:t>4</a:t>
                </a:r>
                <a:endParaRPr sz="2000"/>
              </a:p>
            </p:txBody>
          </p:sp>
          <p:sp>
            <p:nvSpPr>
              <p:cNvPr id="4830" name="Google Shape;4830;p95"/>
              <p:cNvSpPr txBox="1"/>
              <p:nvPr/>
            </p:nvSpPr>
            <p:spPr>
              <a:xfrm>
                <a:off x="1537125" y="4349975"/>
                <a:ext cx="16482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주요 기술</a:t>
                </a:r>
                <a:endParaRPr sz="700"/>
              </a:p>
            </p:txBody>
          </p:sp>
          <p:sp>
            <p:nvSpPr>
              <p:cNvPr id="4831" name="Google Shape;4831;p95"/>
              <p:cNvSpPr txBox="1"/>
              <p:nvPr/>
            </p:nvSpPr>
            <p:spPr>
              <a:xfrm>
                <a:off x="1562100" y="4127125"/>
                <a:ext cx="11259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닉네임</a:t>
                </a:r>
                <a:endParaRPr sz="600"/>
              </a:p>
            </p:txBody>
          </p:sp>
          <p:sp>
            <p:nvSpPr>
              <p:cNvPr id="4832" name="Google Shape;4832;p95"/>
              <p:cNvSpPr txBox="1"/>
              <p:nvPr/>
            </p:nvSpPr>
            <p:spPr>
              <a:xfrm>
                <a:off x="1491375" y="3735775"/>
                <a:ext cx="31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33" name="Google Shape;4833;p95"/>
          <p:cNvSpPr txBox="1"/>
          <p:nvPr/>
        </p:nvSpPr>
        <p:spPr>
          <a:xfrm>
            <a:off x="2980625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♡</a:t>
            </a:r>
            <a:endParaRPr sz="1200"/>
          </a:p>
        </p:txBody>
      </p:sp>
      <p:sp>
        <p:nvSpPr>
          <p:cNvPr id="4834" name="Google Shape;4834;p95"/>
          <p:cNvSpPr txBox="1"/>
          <p:nvPr/>
        </p:nvSpPr>
        <p:spPr>
          <a:xfrm>
            <a:off x="2743000" y="8026475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5" name="Google Shape;4835;p95"/>
          <p:cNvCxnSpPr/>
          <p:nvPr/>
        </p:nvCxnSpPr>
        <p:spPr>
          <a:xfrm>
            <a:off x="1721350" y="3877150"/>
            <a:ext cx="239700" cy="1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6" name="Google Shape;4836;p95"/>
          <p:cNvSpPr txBox="1"/>
          <p:nvPr/>
        </p:nvSpPr>
        <p:spPr>
          <a:xfrm>
            <a:off x="1478372" y="3624156"/>
            <a:ext cx="3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4837" name="Google Shape;4837;p95"/>
          <p:cNvSpPr txBox="1"/>
          <p:nvPr/>
        </p:nvSpPr>
        <p:spPr>
          <a:xfrm>
            <a:off x="3143675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♥</a:t>
            </a:r>
            <a:endParaRPr sz="1200"/>
          </a:p>
        </p:txBody>
      </p:sp>
      <p:sp>
        <p:nvSpPr>
          <p:cNvPr id="4838" name="Google Shape;4838;p95"/>
          <p:cNvSpPr txBox="1"/>
          <p:nvPr/>
        </p:nvSpPr>
        <p:spPr>
          <a:xfrm>
            <a:off x="3036656" y="3655353"/>
            <a:ext cx="3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4839" name="Google Shape;4839;p95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0" name="Google Shape;4840;p95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cxnSp>
        <p:nvCxnSpPr>
          <p:cNvPr id="4841" name="Google Shape;4841;p95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2" name="Google Shape;4842;p95"/>
          <p:cNvSpPr txBox="1"/>
          <p:nvPr/>
        </p:nvSpPr>
        <p:spPr>
          <a:xfrm>
            <a:off x="1158700" y="3109425"/>
            <a:ext cx="2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회원 프로필</a:t>
            </a:r>
            <a:endParaRPr/>
          </a:p>
        </p:txBody>
      </p:sp>
      <p:sp>
        <p:nvSpPr>
          <p:cNvPr id="4843" name="Google Shape;4843;p95"/>
          <p:cNvSpPr txBox="1"/>
          <p:nvPr/>
        </p:nvSpPr>
        <p:spPr>
          <a:xfrm>
            <a:off x="2980625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21  ♥</a:t>
            </a:r>
            <a:endParaRPr sz="1200"/>
          </a:p>
        </p:txBody>
      </p:sp>
      <p:sp>
        <p:nvSpPr>
          <p:cNvPr id="4844" name="Google Shape;4844;p95"/>
          <p:cNvSpPr txBox="1"/>
          <p:nvPr/>
        </p:nvSpPr>
        <p:spPr>
          <a:xfrm>
            <a:off x="2980625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845" name="Google Shape;4845;p95"/>
          <p:cNvSpPr txBox="1"/>
          <p:nvPr/>
        </p:nvSpPr>
        <p:spPr>
          <a:xfrm>
            <a:off x="4885625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846" name="Google Shape;4846;p95"/>
          <p:cNvSpPr txBox="1"/>
          <p:nvPr/>
        </p:nvSpPr>
        <p:spPr>
          <a:xfrm>
            <a:off x="4896275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 ♥</a:t>
            </a:r>
            <a:endParaRPr sz="1200"/>
          </a:p>
        </p:txBody>
      </p:sp>
      <p:sp>
        <p:nvSpPr>
          <p:cNvPr id="4847" name="Google Shape;4847;p95"/>
          <p:cNvSpPr txBox="1"/>
          <p:nvPr/>
        </p:nvSpPr>
        <p:spPr>
          <a:xfrm>
            <a:off x="4885625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848" name="Google Shape;4848;p95"/>
          <p:cNvSpPr txBox="1"/>
          <p:nvPr/>
        </p:nvSpPr>
        <p:spPr>
          <a:xfrm>
            <a:off x="4885625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849" name="Google Shape;4849;p95"/>
          <p:cNvSpPr txBox="1"/>
          <p:nvPr/>
        </p:nvSpPr>
        <p:spPr>
          <a:xfrm>
            <a:off x="6817911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5  ♥</a:t>
            </a:r>
            <a:endParaRPr sz="1200"/>
          </a:p>
        </p:txBody>
      </p:sp>
      <p:sp>
        <p:nvSpPr>
          <p:cNvPr id="4850" name="Google Shape;4850;p95"/>
          <p:cNvSpPr txBox="1"/>
          <p:nvPr/>
        </p:nvSpPr>
        <p:spPr>
          <a:xfrm>
            <a:off x="6980961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♥</a:t>
            </a:r>
            <a:endParaRPr sz="1200"/>
          </a:p>
        </p:txBody>
      </p:sp>
      <p:sp>
        <p:nvSpPr>
          <p:cNvPr id="4851" name="Google Shape;4851;p95"/>
          <p:cNvSpPr txBox="1"/>
          <p:nvPr/>
        </p:nvSpPr>
        <p:spPr>
          <a:xfrm>
            <a:off x="6817911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1  ♥</a:t>
            </a:r>
            <a:endParaRPr sz="1200"/>
          </a:p>
        </p:txBody>
      </p:sp>
      <p:sp>
        <p:nvSpPr>
          <p:cNvPr id="4852" name="Google Shape;4852;p95"/>
          <p:cNvSpPr txBox="1"/>
          <p:nvPr/>
        </p:nvSpPr>
        <p:spPr>
          <a:xfrm>
            <a:off x="6817911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14 ♡</a:t>
            </a:r>
            <a:endParaRPr sz="1200"/>
          </a:p>
        </p:txBody>
      </p:sp>
      <p:sp>
        <p:nvSpPr>
          <p:cNvPr id="4853" name="Google Shape;4853;p95"/>
          <p:cNvSpPr txBox="1"/>
          <p:nvPr/>
        </p:nvSpPr>
        <p:spPr>
          <a:xfrm>
            <a:off x="8722911" y="8041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♥</a:t>
            </a:r>
            <a:endParaRPr sz="1200"/>
          </a:p>
        </p:txBody>
      </p:sp>
      <p:sp>
        <p:nvSpPr>
          <p:cNvPr id="4854" name="Google Shape;4854;p95"/>
          <p:cNvSpPr txBox="1"/>
          <p:nvPr/>
        </p:nvSpPr>
        <p:spPr>
          <a:xfrm>
            <a:off x="8885961" y="3757900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855" name="Google Shape;4855;p95"/>
          <p:cNvSpPr txBox="1"/>
          <p:nvPr/>
        </p:nvSpPr>
        <p:spPr>
          <a:xfrm>
            <a:off x="8722911" y="65179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7  </a:t>
            </a:r>
            <a:r>
              <a:rPr lang="ko" sz="1200">
                <a:solidFill>
                  <a:schemeClr val="dk1"/>
                </a:solidFill>
              </a:rPr>
              <a:t>♡</a:t>
            </a:r>
            <a:endParaRPr sz="1200"/>
          </a:p>
        </p:txBody>
      </p:sp>
      <p:sp>
        <p:nvSpPr>
          <p:cNvPr id="4856" name="Google Shape;4856;p95"/>
          <p:cNvSpPr txBox="1"/>
          <p:nvPr/>
        </p:nvSpPr>
        <p:spPr>
          <a:xfrm>
            <a:off x="8722911" y="5146325"/>
            <a:ext cx="6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♥</a:t>
            </a:r>
            <a:endParaRPr sz="1200"/>
          </a:p>
        </p:txBody>
      </p:sp>
      <p:sp>
        <p:nvSpPr>
          <p:cNvPr id="4857" name="Google Shape;4857;p95"/>
          <p:cNvSpPr/>
          <p:nvPr/>
        </p:nvSpPr>
        <p:spPr>
          <a:xfrm>
            <a:off x="1437090" y="2384248"/>
            <a:ext cx="87936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858" name="Google Shape;4858;p95"/>
          <p:cNvSpPr/>
          <p:nvPr/>
        </p:nvSpPr>
        <p:spPr>
          <a:xfrm>
            <a:off x="2188512" y="2466098"/>
            <a:ext cx="79437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4859" name="Google Shape;4859;p95"/>
          <p:cNvSpPr txBox="1"/>
          <p:nvPr/>
        </p:nvSpPr>
        <p:spPr>
          <a:xfrm>
            <a:off x="1337368" y="2059491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4860" name="Google Shape;4860;p95"/>
          <p:cNvSpPr txBox="1"/>
          <p:nvPr/>
        </p:nvSpPr>
        <p:spPr>
          <a:xfrm>
            <a:off x="1441825" y="2357350"/>
            <a:ext cx="60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🔍</a:t>
            </a:r>
            <a:endParaRPr sz="2500"/>
          </a:p>
        </p:txBody>
      </p:sp>
      <p:sp>
        <p:nvSpPr>
          <p:cNvPr id="4861" name="Google Shape;4861;p95"/>
          <p:cNvSpPr/>
          <p:nvPr/>
        </p:nvSpPr>
        <p:spPr>
          <a:xfrm>
            <a:off x="6022190" y="3091325"/>
            <a:ext cx="14022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정렬1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2" name="Google Shape;4862;p95"/>
          <p:cNvSpPr/>
          <p:nvPr/>
        </p:nvSpPr>
        <p:spPr>
          <a:xfrm>
            <a:off x="7558878" y="3091325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③ 정렬2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3" name="Google Shape;4863;p95"/>
          <p:cNvSpPr/>
          <p:nvPr/>
        </p:nvSpPr>
        <p:spPr>
          <a:xfrm>
            <a:off x="9034382" y="3091325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④ 정렬3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4" name="Google Shape;4864;p95"/>
          <p:cNvSpPr txBox="1"/>
          <p:nvPr/>
        </p:nvSpPr>
        <p:spPr>
          <a:xfrm>
            <a:off x="9618475" y="3528950"/>
            <a:ext cx="111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기본정렬 가나다순</a:t>
            </a:r>
            <a:endParaRPr sz="700"/>
          </a:p>
        </p:txBody>
      </p:sp>
      <p:sp>
        <p:nvSpPr>
          <p:cNvPr id="4865" name="Google Shape;4865;p95"/>
          <p:cNvSpPr txBox="1"/>
          <p:nvPr/>
        </p:nvSpPr>
        <p:spPr>
          <a:xfrm>
            <a:off x="5099250" y="93229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sp>
        <p:nvSpPr>
          <p:cNvPr id="4866" name="Google Shape;4866;p95"/>
          <p:cNvSpPr/>
          <p:nvPr/>
        </p:nvSpPr>
        <p:spPr>
          <a:xfrm>
            <a:off x="659002" y="1269803"/>
            <a:ext cx="10383600" cy="8751000"/>
          </a:xfrm>
          <a:prstGeom prst="rect">
            <a:avLst/>
          </a:prstGeom>
          <a:solidFill>
            <a:srgbClr val="0D0D0D">
              <a:alpha val="23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7" name="Google Shape;4867;p95"/>
          <p:cNvSpPr/>
          <p:nvPr/>
        </p:nvSpPr>
        <p:spPr>
          <a:xfrm>
            <a:off x="2765625" y="3693925"/>
            <a:ext cx="5232000" cy="4343400"/>
          </a:xfrm>
          <a:prstGeom prst="roundRect">
            <a:avLst>
              <a:gd fmla="val 8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8" name="Google Shape;4868;p95"/>
          <p:cNvSpPr/>
          <p:nvPr/>
        </p:nvSpPr>
        <p:spPr>
          <a:xfrm>
            <a:off x="4823775" y="7163500"/>
            <a:ext cx="11157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하기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9" name="Google Shape;4869;p95"/>
          <p:cNvSpPr/>
          <p:nvPr/>
        </p:nvSpPr>
        <p:spPr>
          <a:xfrm>
            <a:off x="3036650" y="4796975"/>
            <a:ext cx="4662600" cy="1930200"/>
          </a:xfrm>
          <a:prstGeom prst="roundRect">
            <a:avLst>
              <a:gd fmla="val 1005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사유를 입력…</a:t>
            </a:r>
            <a:endParaRPr sz="2300"/>
          </a:p>
        </p:txBody>
      </p:sp>
      <p:sp>
        <p:nvSpPr>
          <p:cNvPr id="4870" name="Google Shape;4870;p95"/>
          <p:cNvSpPr txBox="1"/>
          <p:nvPr/>
        </p:nvSpPr>
        <p:spPr>
          <a:xfrm>
            <a:off x="3064547" y="3844166"/>
            <a:ext cx="523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    닉네임1   인재 등록하시겠습니까?  </a:t>
            </a:r>
            <a:endParaRPr b="1" sz="2000"/>
          </a:p>
        </p:txBody>
      </p:sp>
      <p:sp>
        <p:nvSpPr>
          <p:cNvPr id="4871" name="Google Shape;4871;p95"/>
          <p:cNvSpPr txBox="1"/>
          <p:nvPr/>
        </p:nvSpPr>
        <p:spPr>
          <a:xfrm>
            <a:off x="3053950" y="4355900"/>
            <a:ext cx="45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등록 사유                                                         등록 날짜 </a:t>
            </a:r>
            <a:endParaRPr b="1"/>
          </a:p>
        </p:txBody>
      </p:sp>
      <p:sp>
        <p:nvSpPr>
          <p:cNvPr id="4872" name="Google Shape;4872;p95"/>
          <p:cNvSpPr txBox="1"/>
          <p:nvPr/>
        </p:nvSpPr>
        <p:spPr>
          <a:xfrm>
            <a:off x="3123550" y="36674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4873" name="Google Shape;4873;p95"/>
          <p:cNvSpPr txBox="1"/>
          <p:nvPr/>
        </p:nvSpPr>
        <p:spPr>
          <a:xfrm>
            <a:off x="2818750" y="42770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4874" name="Google Shape;4874;p95"/>
          <p:cNvSpPr txBox="1"/>
          <p:nvPr/>
        </p:nvSpPr>
        <p:spPr>
          <a:xfrm>
            <a:off x="6400150" y="42770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4875" name="Google Shape;4875;p95"/>
          <p:cNvSpPr txBox="1"/>
          <p:nvPr/>
        </p:nvSpPr>
        <p:spPr>
          <a:xfrm>
            <a:off x="6268150" y="6715475"/>
            <a:ext cx="16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등록사유 100자</a:t>
            </a:r>
            <a:endParaRPr/>
          </a:p>
        </p:txBody>
      </p:sp>
      <p:sp>
        <p:nvSpPr>
          <p:cNvPr id="4876" name="Google Shape;4876;p95"/>
          <p:cNvSpPr txBox="1"/>
          <p:nvPr/>
        </p:nvSpPr>
        <p:spPr>
          <a:xfrm>
            <a:off x="4571350" y="694407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0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96"/>
          <p:cNvSpPr txBox="1"/>
          <p:nvPr>
            <p:ph idx="1" type="body"/>
          </p:nvPr>
        </p:nvSpPr>
        <p:spPr>
          <a:xfrm>
            <a:off x="623400" y="1210375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2" name="Google Shape;4882;p9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[기업회원] 일반 회원 프로필 열람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3" name="Google Shape;4883;p9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기업 회원 - 일반 회원 프로필 상세보기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목록으로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클릭시 일반회원 프로필 목록으로 이동할 수 있다. 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소메뉴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[정보] 클릭시 회원의 프로필 상세보기 페이지(현재페이지)로 이동한다.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[프로젝트] 클릭시 프로젝트 열람 페이지로 이동한다.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회원정보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열람한 회원의 프로필 상세 정보를 확인할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다른 기업에게 받은 메일 횟수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 회원이 기업들에게 받은 메일 횟수를 확인할 수 있다.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좋아요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기업회원은 일반회원을 좋아요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884" name="Google Shape;4884;p96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5" name="Google Shape;4885;p96"/>
          <p:cNvSpPr/>
          <p:nvPr/>
        </p:nvSpPr>
        <p:spPr>
          <a:xfrm>
            <a:off x="5539050" y="23136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6" name="Google Shape;4886;p96"/>
          <p:cNvSpPr txBox="1"/>
          <p:nvPr/>
        </p:nvSpPr>
        <p:spPr>
          <a:xfrm>
            <a:off x="5431050" y="3028950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grpSp>
        <p:nvGrpSpPr>
          <p:cNvPr id="4887" name="Google Shape;4887;p96"/>
          <p:cNvGrpSpPr/>
          <p:nvPr/>
        </p:nvGrpSpPr>
        <p:grpSpPr>
          <a:xfrm>
            <a:off x="5317837" y="3866166"/>
            <a:ext cx="741527" cy="132900"/>
            <a:chOff x="5509425" y="3774375"/>
            <a:chExt cx="741527" cy="132900"/>
          </a:xfrm>
        </p:grpSpPr>
        <p:sp>
          <p:nvSpPr>
            <p:cNvPr id="4888" name="Google Shape;4888;p96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96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96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96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96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3" name="Google Shape;4893;p96"/>
          <p:cNvSpPr txBox="1"/>
          <p:nvPr/>
        </p:nvSpPr>
        <p:spPr>
          <a:xfrm>
            <a:off x="5450700" y="3402075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4894" name="Google Shape;4894;p96"/>
          <p:cNvCxnSpPr/>
          <p:nvPr/>
        </p:nvCxnSpPr>
        <p:spPr>
          <a:xfrm>
            <a:off x="1164425" y="440055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5" name="Google Shape;4895;p96"/>
          <p:cNvSpPr txBox="1"/>
          <p:nvPr/>
        </p:nvSpPr>
        <p:spPr>
          <a:xfrm>
            <a:off x="5552469" y="2315173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4896" name="Google Shape;4896;p96"/>
          <p:cNvSpPr/>
          <p:nvPr/>
        </p:nvSpPr>
        <p:spPr>
          <a:xfrm>
            <a:off x="5178225" y="3101925"/>
            <a:ext cx="281400" cy="266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4897" name="Google Shape;4897;p96"/>
          <p:cNvGrpSpPr/>
          <p:nvPr/>
        </p:nvGrpSpPr>
        <p:grpSpPr>
          <a:xfrm>
            <a:off x="2718313" y="4566425"/>
            <a:ext cx="6245375" cy="400200"/>
            <a:chOff x="2704438" y="3880625"/>
            <a:chExt cx="6245375" cy="400200"/>
          </a:xfrm>
        </p:grpSpPr>
        <p:sp>
          <p:nvSpPr>
            <p:cNvPr id="4898" name="Google Shape;4898;p96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4899" name="Google Shape;4899;p96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4900" name="Google Shape;4900;p96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B7B7B7"/>
                  </a:solidFill>
                </a:rPr>
                <a:t>알림</a:t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4901" name="Google Shape;4901;p96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B7B7B7"/>
                  </a:solidFill>
                </a:rPr>
                <a:t>활동 내역</a:t>
              </a:r>
              <a:endParaRPr>
                <a:solidFill>
                  <a:srgbClr val="B7B7B7"/>
                </a:solidFill>
              </a:endParaRPr>
            </a:p>
          </p:txBody>
        </p:sp>
      </p:grpSp>
      <p:cxnSp>
        <p:nvCxnSpPr>
          <p:cNvPr id="4902" name="Google Shape;4902;p96"/>
          <p:cNvCxnSpPr/>
          <p:nvPr/>
        </p:nvCxnSpPr>
        <p:spPr>
          <a:xfrm>
            <a:off x="1164425" y="51184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3" name="Google Shape;4903;p96"/>
          <p:cNvSpPr txBox="1"/>
          <p:nvPr/>
        </p:nvSpPr>
        <p:spPr>
          <a:xfrm>
            <a:off x="1210875" y="5152425"/>
            <a:ext cx="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닉네임</a:t>
            </a:r>
            <a:endParaRPr b="1"/>
          </a:p>
        </p:txBody>
      </p:sp>
      <p:sp>
        <p:nvSpPr>
          <p:cNvPr id="4904" name="Google Shape;4904;p96"/>
          <p:cNvSpPr/>
          <p:nvPr/>
        </p:nvSpPr>
        <p:spPr>
          <a:xfrm>
            <a:off x="2557475" y="5184575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김모씨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05" name="Google Shape;4905;p96"/>
          <p:cNvSpPr txBox="1"/>
          <p:nvPr/>
        </p:nvSpPr>
        <p:spPr>
          <a:xfrm>
            <a:off x="1197475" y="5898119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모임 선호지역</a:t>
            </a:r>
            <a:endParaRPr b="1"/>
          </a:p>
        </p:txBody>
      </p:sp>
      <p:sp>
        <p:nvSpPr>
          <p:cNvPr id="4906" name="Google Shape;4906;p96"/>
          <p:cNvSpPr/>
          <p:nvPr/>
        </p:nvSpPr>
        <p:spPr>
          <a:xfrm>
            <a:off x="2544075" y="5939794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서울                                        ▼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07" name="Google Shape;4907;p96"/>
          <p:cNvSpPr txBox="1"/>
          <p:nvPr/>
        </p:nvSpPr>
        <p:spPr>
          <a:xfrm>
            <a:off x="1197475" y="6307694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모임 선호시간</a:t>
            </a:r>
            <a:endParaRPr b="1"/>
          </a:p>
        </p:txBody>
      </p:sp>
      <p:sp>
        <p:nvSpPr>
          <p:cNvPr id="4908" name="Google Shape;4908;p96"/>
          <p:cNvSpPr txBox="1"/>
          <p:nvPr/>
        </p:nvSpPr>
        <p:spPr>
          <a:xfrm>
            <a:off x="1191700" y="6698394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관심분야</a:t>
            </a:r>
            <a:endParaRPr b="1"/>
          </a:p>
        </p:txBody>
      </p:sp>
      <p:sp>
        <p:nvSpPr>
          <p:cNvPr id="4909" name="Google Shape;4909;p96"/>
          <p:cNvSpPr/>
          <p:nvPr/>
        </p:nvSpPr>
        <p:spPr>
          <a:xfrm>
            <a:off x="2544075" y="6339844"/>
            <a:ext cx="8712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   오전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10" name="Google Shape;4910;p96"/>
          <p:cNvSpPr/>
          <p:nvPr/>
        </p:nvSpPr>
        <p:spPr>
          <a:xfrm>
            <a:off x="2544075" y="6730369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공유 서비스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11" name="Google Shape;4911;p96"/>
          <p:cNvSpPr/>
          <p:nvPr/>
        </p:nvSpPr>
        <p:spPr>
          <a:xfrm>
            <a:off x="3510500" y="6339844"/>
            <a:ext cx="8199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   오후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12" name="Google Shape;4912;p96"/>
          <p:cNvSpPr/>
          <p:nvPr/>
        </p:nvSpPr>
        <p:spPr>
          <a:xfrm>
            <a:off x="2670700" y="6431244"/>
            <a:ext cx="171600" cy="1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3" name="Google Shape;4913;p96"/>
          <p:cNvSpPr/>
          <p:nvPr/>
        </p:nvSpPr>
        <p:spPr>
          <a:xfrm>
            <a:off x="3594625" y="6431244"/>
            <a:ext cx="171600" cy="1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4" name="Google Shape;4914;p96"/>
          <p:cNvSpPr/>
          <p:nvPr/>
        </p:nvSpPr>
        <p:spPr>
          <a:xfrm>
            <a:off x="3627963" y="6464569"/>
            <a:ext cx="105300" cy="102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5" name="Google Shape;4915;p96"/>
          <p:cNvSpPr txBox="1"/>
          <p:nvPr/>
        </p:nvSpPr>
        <p:spPr>
          <a:xfrm>
            <a:off x="10092919" y="1497577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4916" name="Google Shape;4916;p96"/>
          <p:cNvSpPr txBox="1"/>
          <p:nvPr/>
        </p:nvSpPr>
        <p:spPr>
          <a:xfrm>
            <a:off x="1197475" y="7095293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자기소개</a:t>
            </a:r>
            <a:endParaRPr b="1"/>
          </a:p>
        </p:txBody>
      </p:sp>
      <p:sp>
        <p:nvSpPr>
          <p:cNvPr id="4917" name="Google Shape;4917;p96"/>
          <p:cNvSpPr txBox="1"/>
          <p:nvPr/>
        </p:nvSpPr>
        <p:spPr>
          <a:xfrm>
            <a:off x="1203606" y="7485818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포트폴리오</a:t>
            </a:r>
            <a:endParaRPr b="1"/>
          </a:p>
        </p:txBody>
      </p:sp>
      <p:sp>
        <p:nvSpPr>
          <p:cNvPr id="4918" name="Google Shape;4918;p96"/>
          <p:cNvSpPr txBox="1"/>
          <p:nvPr/>
        </p:nvSpPr>
        <p:spPr>
          <a:xfrm>
            <a:off x="1207178" y="553742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주요 기술</a:t>
            </a:r>
            <a:endParaRPr b="1"/>
          </a:p>
        </p:txBody>
      </p:sp>
      <p:sp>
        <p:nvSpPr>
          <p:cNvPr id="4919" name="Google Shape;4919;p96"/>
          <p:cNvSpPr/>
          <p:nvPr/>
        </p:nvSpPr>
        <p:spPr>
          <a:xfrm>
            <a:off x="2557475" y="7131369"/>
            <a:ext cx="81225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안녕하세요. 좋은 사람입니다.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20" name="Google Shape;4920;p96"/>
          <p:cNvSpPr/>
          <p:nvPr/>
        </p:nvSpPr>
        <p:spPr>
          <a:xfrm>
            <a:off x="2557475" y="7521894"/>
            <a:ext cx="81225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https://java002.github.io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21" name="Google Shape;4921;p96"/>
          <p:cNvSpPr/>
          <p:nvPr/>
        </p:nvSpPr>
        <p:spPr>
          <a:xfrm>
            <a:off x="2557475" y="5562950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java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22" name="Google Shape;4922;p96"/>
          <p:cNvSpPr txBox="1"/>
          <p:nvPr/>
        </p:nvSpPr>
        <p:spPr>
          <a:xfrm>
            <a:off x="920175" y="507258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</a:t>
            </a:r>
            <a:endParaRPr/>
          </a:p>
        </p:txBody>
      </p:sp>
      <p:sp>
        <p:nvSpPr>
          <p:cNvPr id="4923" name="Google Shape;4923;p96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4" name="Google Shape;4924;p96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5" name="Google Shape;4925;p96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6" name="Google Shape;4926;p96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7" name="Google Shape;4927;p96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928" name="Google Shape;492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4929" name="Google Shape;4929;p96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4930" name="Google Shape;4930;p96"/>
          <p:cNvSpPr txBox="1"/>
          <p:nvPr/>
        </p:nvSpPr>
        <p:spPr>
          <a:xfrm>
            <a:off x="1191700" y="7901527"/>
            <a:ext cx="22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좋아요 수  </a:t>
            </a:r>
            <a:endParaRPr b="1"/>
          </a:p>
        </p:txBody>
      </p:sp>
      <p:sp>
        <p:nvSpPr>
          <p:cNvPr id="4931" name="Google Shape;4931;p96"/>
          <p:cNvSpPr/>
          <p:nvPr/>
        </p:nvSpPr>
        <p:spPr>
          <a:xfrm>
            <a:off x="2511928" y="7949569"/>
            <a:ext cx="2805600" cy="3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333333"/>
                </a:solidFill>
              </a:rPr>
              <a:t>4회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4932" name="Google Shape;4932;p96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4933" name="Google Shape;4933;p96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34" name="Google Shape;4934;p96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5" name="Google Shape;4935;p96"/>
          <p:cNvSpPr txBox="1"/>
          <p:nvPr/>
        </p:nvSpPr>
        <p:spPr>
          <a:xfrm>
            <a:off x="9087463" y="36891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4936" name="Google Shape;4936;p96"/>
          <p:cNvSpPr txBox="1"/>
          <p:nvPr/>
        </p:nvSpPr>
        <p:spPr>
          <a:xfrm>
            <a:off x="904102" y="7863463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④</a:t>
            </a:r>
            <a:endParaRPr/>
          </a:p>
        </p:txBody>
      </p:sp>
      <p:sp>
        <p:nvSpPr>
          <p:cNvPr id="4937" name="Google Shape;4937;p96"/>
          <p:cNvSpPr/>
          <p:nvPr/>
        </p:nvSpPr>
        <p:spPr>
          <a:xfrm>
            <a:off x="9369800" y="3986775"/>
            <a:ext cx="1247700" cy="338700"/>
          </a:xfrm>
          <a:prstGeom prst="roundRect">
            <a:avLst>
              <a:gd fmla="val 23509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4938" name="Google Shape;4938;p96"/>
          <p:cNvSpPr txBox="1"/>
          <p:nvPr/>
        </p:nvSpPr>
        <p:spPr>
          <a:xfrm>
            <a:off x="2305663" y="43749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② </a:t>
            </a:r>
            <a:endParaRPr/>
          </a:p>
        </p:txBody>
      </p:sp>
      <p:pic>
        <p:nvPicPr>
          <p:cNvPr id="4939" name="Google Shape;493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295" y="2289887"/>
            <a:ext cx="225626" cy="22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940" name="Google Shape;4940;p96"/>
          <p:cNvSpPr txBox="1"/>
          <p:nvPr/>
        </p:nvSpPr>
        <p:spPr>
          <a:xfrm>
            <a:off x="2487100" y="8282525"/>
            <a:ext cx="41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기업에게 받은 좋아요</a:t>
            </a:r>
            <a:endParaRPr sz="1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4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97"/>
          <p:cNvSpPr txBox="1"/>
          <p:nvPr>
            <p:ph idx="1" type="body"/>
          </p:nvPr>
        </p:nvSpPr>
        <p:spPr>
          <a:xfrm>
            <a:off x="623400" y="1210375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6" name="Google Shape;4946;p9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3. [기업회원] 일반 회원 프로필 열람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7" name="Google Shape;4947;p9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기업 회원 - 일반 회원 프로젝트 상세보기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목록으로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클릭시 일반회원 프로필 목록으로 이동할 수 있다. 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 지원한 프로젝트 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클릭시 해당 프로젝트 모집글로 이동할 수 있다.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③ 진행중인 프로젝트 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클릭시 해당 프로젝트 모집글로 이동할 수 있다.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완료한 프로젝트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클릭시 해당 프로젝트 모집글로 이동할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개설한 프로젝트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클릭시 해당 프로젝트 모집글로 이동할 수 있다.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948" name="Google Shape;4948;p97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9" name="Google Shape;4949;p97"/>
          <p:cNvSpPr/>
          <p:nvPr/>
        </p:nvSpPr>
        <p:spPr>
          <a:xfrm>
            <a:off x="5539050" y="2313638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50" name="Google Shape;4950;p97"/>
          <p:cNvSpPr txBox="1"/>
          <p:nvPr/>
        </p:nvSpPr>
        <p:spPr>
          <a:xfrm>
            <a:off x="5431050" y="3028950"/>
            <a:ext cx="81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닉네임</a:t>
            </a:r>
            <a:endParaRPr sz="1600"/>
          </a:p>
        </p:txBody>
      </p:sp>
      <p:sp>
        <p:nvSpPr>
          <p:cNvPr id="4951" name="Google Shape;4951;p97"/>
          <p:cNvSpPr txBox="1"/>
          <p:nvPr/>
        </p:nvSpPr>
        <p:spPr>
          <a:xfrm>
            <a:off x="5450700" y="3402075"/>
            <a:ext cx="7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4.0 / 5.0</a:t>
            </a:r>
            <a:endParaRPr sz="1200"/>
          </a:p>
        </p:txBody>
      </p:sp>
      <p:cxnSp>
        <p:nvCxnSpPr>
          <p:cNvPr id="4952" name="Google Shape;4952;p97"/>
          <p:cNvCxnSpPr/>
          <p:nvPr/>
        </p:nvCxnSpPr>
        <p:spPr>
          <a:xfrm>
            <a:off x="1164425" y="4400550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3" name="Google Shape;4953;p97"/>
          <p:cNvSpPr txBox="1"/>
          <p:nvPr/>
        </p:nvSpPr>
        <p:spPr>
          <a:xfrm>
            <a:off x="5552469" y="2315173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4954" name="Google Shape;4954;p97"/>
          <p:cNvSpPr/>
          <p:nvPr/>
        </p:nvSpPr>
        <p:spPr>
          <a:xfrm>
            <a:off x="5178225" y="3101925"/>
            <a:ext cx="281400" cy="266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4955" name="Google Shape;4955;p97"/>
          <p:cNvGrpSpPr/>
          <p:nvPr/>
        </p:nvGrpSpPr>
        <p:grpSpPr>
          <a:xfrm>
            <a:off x="2718313" y="4566425"/>
            <a:ext cx="6245375" cy="400200"/>
            <a:chOff x="2704438" y="3880625"/>
            <a:chExt cx="6245375" cy="400200"/>
          </a:xfrm>
        </p:grpSpPr>
        <p:sp>
          <p:nvSpPr>
            <p:cNvPr id="4956" name="Google Shape;4956;p97"/>
            <p:cNvSpPr txBox="1"/>
            <p:nvPr/>
          </p:nvSpPr>
          <p:spPr>
            <a:xfrm>
              <a:off x="2704438" y="3880625"/>
              <a:ext cx="13035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정보</a:t>
              </a:r>
              <a:endParaRPr/>
            </a:p>
          </p:txBody>
        </p:sp>
        <p:sp>
          <p:nvSpPr>
            <p:cNvPr id="4957" name="Google Shape;4957;p97"/>
            <p:cNvSpPr txBox="1"/>
            <p:nvPr/>
          </p:nvSpPr>
          <p:spPr>
            <a:xfrm>
              <a:off x="4351729" y="3880625"/>
              <a:ext cx="1303500" cy="40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프로젝트</a:t>
              </a:r>
              <a:endParaRPr/>
            </a:p>
          </p:txBody>
        </p:sp>
        <p:sp>
          <p:nvSpPr>
            <p:cNvPr id="4958" name="Google Shape;4958;p97"/>
            <p:cNvSpPr txBox="1"/>
            <p:nvPr/>
          </p:nvSpPr>
          <p:spPr>
            <a:xfrm>
              <a:off x="5999021" y="3880625"/>
              <a:ext cx="1303500" cy="400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B7B7B7"/>
                  </a:solidFill>
                </a:rPr>
                <a:t>알림</a:t>
              </a:r>
              <a:endParaRPr>
                <a:solidFill>
                  <a:srgbClr val="B7B7B7"/>
                </a:solidFill>
              </a:endParaRPr>
            </a:p>
          </p:txBody>
        </p:sp>
        <p:sp>
          <p:nvSpPr>
            <p:cNvPr id="4959" name="Google Shape;4959;p97"/>
            <p:cNvSpPr txBox="1"/>
            <p:nvPr/>
          </p:nvSpPr>
          <p:spPr>
            <a:xfrm>
              <a:off x="7646313" y="3880625"/>
              <a:ext cx="1303500" cy="4002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B7B7B7"/>
                  </a:solidFill>
                </a:rPr>
                <a:t>활동 내역</a:t>
              </a:r>
              <a:endParaRPr>
                <a:solidFill>
                  <a:srgbClr val="B7B7B7"/>
                </a:solidFill>
              </a:endParaRPr>
            </a:p>
          </p:txBody>
        </p:sp>
      </p:grpSp>
      <p:cxnSp>
        <p:nvCxnSpPr>
          <p:cNvPr id="4960" name="Google Shape;4960;p97"/>
          <p:cNvCxnSpPr/>
          <p:nvPr/>
        </p:nvCxnSpPr>
        <p:spPr>
          <a:xfrm>
            <a:off x="1164425" y="5118497"/>
            <a:ext cx="9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1" name="Google Shape;4961;p97"/>
          <p:cNvSpPr txBox="1"/>
          <p:nvPr/>
        </p:nvSpPr>
        <p:spPr>
          <a:xfrm>
            <a:off x="10092919" y="1497577"/>
            <a:ext cx="7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🙉</a:t>
            </a:r>
            <a:endParaRPr sz="2400"/>
          </a:p>
        </p:txBody>
      </p:sp>
      <p:sp>
        <p:nvSpPr>
          <p:cNvPr id="4962" name="Google Shape;4962;p97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3" name="Google Shape;4963;p97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4" name="Google Shape;4964;p97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5" name="Google Shape;4965;p97"/>
          <p:cNvSpPr/>
          <p:nvPr/>
        </p:nvSpPr>
        <p:spPr>
          <a:xfrm>
            <a:off x="1997794" y="154345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6" name="Google Shape;4966;p97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967" name="Google Shape;496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4968" name="Google Shape;4968;p97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4969" name="Google Shape;4969;p97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4970" name="Google Shape;4970;p97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71" name="Google Shape;4971;p97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2" name="Google Shape;4972;p97"/>
          <p:cNvSpPr txBox="1"/>
          <p:nvPr/>
        </p:nvSpPr>
        <p:spPr>
          <a:xfrm>
            <a:off x="9087463" y="36891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① </a:t>
            </a:r>
            <a:endParaRPr/>
          </a:p>
        </p:txBody>
      </p:sp>
      <p:sp>
        <p:nvSpPr>
          <p:cNvPr id="4973" name="Google Shape;4973;p97"/>
          <p:cNvSpPr/>
          <p:nvPr/>
        </p:nvSpPr>
        <p:spPr>
          <a:xfrm>
            <a:off x="9369800" y="3986775"/>
            <a:ext cx="1247700" cy="338700"/>
          </a:xfrm>
          <a:prstGeom prst="roundRect">
            <a:avLst>
              <a:gd fmla="val 23509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4974" name="Google Shape;4974;p97"/>
          <p:cNvSpPr txBox="1"/>
          <p:nvPr/>
        </p:nvSpPr>
        <p:spPr>
          <a:xfrm>
            <a:off x="1744275" y="668059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진행중인 프로젝트 </a:t>
            </a:r>
            <a:endParaRPr b="1"/>
          </a:p>
        </p:txBody>
      </p:sp>
      <p:sp>
        <p:nvSpPr>
          <p:cNvPr id="4975" name="Google Shape;4975;p97"/>
          <p:cNvSpPr/>
          <p:nvPr/>
        </p:nvSpPr>
        <p:spPr>
          <a:xfrm>
            <a:off x="1697825" y="7061242"/>
            <a:ext cx="1648200" cy="116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6" name="Google Shape;4976;p97"/>
          <p:cNvSpPr/>
          <p:nvPr/>
        </p:nvSpPr>
        <p:spPr>
          <a:xfrm flipH="1" rot="10800000">
            <a:off x="1713333" y="7760242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7" name="Google Shape;4977;p97"/>
          <p:cNvSpPr txBox="1"/>
          <p:nvPr/>
        </p:nvSpPr>
        <p:spPr>
          <a:xfrm>
            <a:off x="1760975" y="7888942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4978" name="Google Shape;4978;p97"/>
          <p:cNvSpPr txBox="1"/>
          <p:nvPr/>
        </p:nvSpPr>
        <p:spPr>
          <a:xfrm>
            <a:off x="1743575" y="7731517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4979" name="Google Shape;4979;p97"/>
          <p:cNvSpPr txBox="1"/>
          <p:nvPr/>
        </p:nvSpPr>
        <p:spPr>
          <a:xfrm>
            <a:off x="1768550" y="7508667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4980" name="Google Shape;4980;p97"/>
          <p:cNvSpPr txBox="1"/>
          <p:nvPr/>
        </p:nvSpPr>
        <p:spPr>
          <a:xfrm>
            <a:off x="1744275" y="8299850"/>
            <a:ext cx="36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완료한 프로젝트</a:t>
            </a:r>
            <a:endParaRPr b="1"/>
          </a:p>
        </p:txBody>
      </p:sp>
      <p:sp>
        <p:nvSpPr>
          <p:cNvPr id="4981" name="Google Shape;4981;p97"/>
          <p:cNvSpPr txBox="1"/>
          <p:nvPr/>
        </p:nvSpPr>
        <p:spPr>
          <a:xfrm>
            <a:off x="8466575" y="9496288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2/5</a:t>
            </a:r>
            <a:endParaRPr/>
          </a:p>
        </p:txBody>
      </p:sp>
      <p:sp>
        <p:nvSpPr>
          <p:cNvPr id="4982" name="Google Shape;4982;p97"/>
          <p:cNvSpPr/>
          <p:nvPr/>
        </p:nvSpPr>
        <p:spPr>
          <a:xfrm>
            <a:off x="16978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3" name="Google Shape;4983;p97"/>
          <p:cNvSpPr/>
          <p:nvPr/>
        </p:nvSpPr>
        <p:spPr>
          <a:xfrm>
            <a:off x="39387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4" name="Google Shape;4984;p97"/>
          <p:cNvSpPr/>
          <p:nvPr/>
        </p:nvSpPr>
        <p:spPr>
          <a:xfrm>
            <a:off x="61796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5" name="Google Shape;4985;p97"/>
          <p:cNvSpPr/>
          <p:nvPr/>
        </p:nvSpPr>
        <p:spPr>
          <a:xfrm>
            <a:off x="8420525" y="8668588"/>
            <a:ext cx="1648200" cy="116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6" name="Google Shape;4986;p97"/>
          <p:cNvSpPr/>
          <p:nvPr/>
        </p:nvSpPr>
        <p:spPr>
          <a:xfrm flipH="1" rot="10800000">
            <a:off x="1713333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7" name="Google Shape;4987;p97"/>
          <p:cNvSpPr/>
          <p:nvPr/>
        </p:nvSpPr>
        <p:spPr>
          <a:xfrm flipH="1" rot="10800000">
            <a:off x="3952833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8" name="Google Shape;4988;p97"/>
          <p:cNvSpPr/>
          <p:nvPr/>
        </p:nvSpPr>
        <p:spPr>
          <a:xfrm flipH="1" rot="10800000">
            <a:off x="6193733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9" name="Google Shape;4989;p97"/>
          <p:cNvSpPr/>
          <p:nvPr/>
        </p:nvSpPr>
        <p:spPr>
          <a:xfrm flipH="1" rot="10800000">
            <a:off x="8426178" y="9367588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0" name="Google Shape;4990;p97"/>
          <p:cNvSpPr txBox="1"/>
          <p:nvPr/>
        </p:nvSpPr>
        <p:spPr>
          <a:xfrm>
            <a:off x="3970775" y="9496288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0/4</a:t>
            </a:r>
            <a:endParaRPr/>
          </a:p>
        </p:txBody>
      </p:sp>
      <p:sp>
        <p:nvSpPr>
          <p:cNvPr id="4991" name="Google Shape;4991;p97"/>
          <p:cNvSpPr txBox="1"/>
          <p:nvPr/>
        </p:nvSpPr>
        <p:spPr>
          <a:xfrm>
            <a:off x="83729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4992" name="Google Shape;4992;p97"/>
          <p:cNvSpPr txBox="1"/>
          <p:nvPr/>
        </p:nvSpPr>
        <p:spPr>
          <a:xfrm>
            <a:off x="62393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 </a:t>
            </a:r>
            <a:endParaRPr sz="700"/>
          </a:p>
        </p:txBody>
      </p:sp>
      <p:sp>
        <p:nvSpPr>
          <p:cNvPr id="4993" name="Google Shape;4993;p97"/>
          <p:cNvSpPr txBox="1"/>
          <p:nvPr/>
        </p:nvSpPr>
        <p:spPr>
          <a:xfrm>
            <a:off x="1760975" y="9496288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4994" name="Google Shape;4994;p97"/>
          <p:cNvSpPr txBox="1"/>
          <p:nvPr/>
        </p:nvSpPr>
        <p:spPr>
          <a:xfrm>
            <a:off x="17435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4995" name="Google Shape;4995;p97"/>
          <p:cNvSpPr txBox="1"/>
          <p:nvPr/>
        </p:nvSpPr>
        <p:spPr>
          <a:xfrm>
            <a:off x="3953375" y="9338863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 </a:t>
            </a:r>
            <a:endParaRPr sz="700"/>
          </a:p>
        </p:txBody>
      </p:sp>
      <p:sp>
        <p:nvSpPr>
          <p:cNvPr id="4996" name="Google Shape;4996;p97"/>
          <p:cNvSpPr txBox="1"/>
          <p:nvPr/>
        </p:nvSpPr>
        <p:spPr>
          <a:xfrm>
            <a:off x="6264350" y="91160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4997" name="Google Shape;4997;p97"/>
          <p:cNvSpPr txBox="1"/>
          <p:nvPr/>
        </p:nvSpPr>
        <p:spPr>
          <a:xfrm>
            <a:off x="8474150" y="91082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</a:t>
            </a:r>
            <a:endParaRPr sz="600"/>
          </a:p>
        </p:txBody>
      </p:sp>
      <p:sp>
        <p:nvSpPr>
          <p:cNvPr id="4998" name="Google Shape;4998;p97"/>
          <p:cNvSpPr txBox="1"/>
          <p:nvPr/>
        </p:nvSpPr>
        <p:spPr>
          <a:xfrm>
            <a:off x="1768550" y="91160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4999" name="Google Shape;4999;p97"/>
          <p:cNvSpPr txBox="1"/>
          <p:nvPr/>
        </p:nvSpPr>
        <p:spPr>
          <a:xfrm>
            <a:off x="3978350" y="9116013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  </a:t>
            </a:r>
            <a:endParaRPr sz="600"/>
          </a:p>
        </p:txBody>
      </p:sp>
      <p:sp>
        <p:nvSpPr>
          <p:cNvPr id="5000" name="Google Shape;5000;p97"/>
          <p:cNvSpPr txBox="1"/>
          <p:nvPr/>
        </p:nvSpPr>
        <p:spPr>
          <a:xfrm>
            <a:off x="6256775" y="9526313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001" name="Google Shape;5001;p97"/>
          <p:cNvSpPr txBox="1"/>
          <p:nvPr/>
        </p:nvSpPr>
        <p:spPr>
          <a:xfrm>
            <a:off x="8466575" y="9526313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3/3</a:t>
            </a:r>
            <a:endParaRPr/>
          </a:p>
        </p:txBody>
      </p:sp>
      <p:sp>
        <p:nvSpPr>
          <p:cNvPr id="5002" name="Google Shape;5002;p97"/>
          <p:cNvSpPr txBox="1"/>
          <p:nvPr/>
        </p:nvSpPr>
        <p:spPr>
          <a:xfrm>
            <a:off x="1744275" y="510837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지원한 프로젝트 </a:t>
            </a:r>
            <a:endParaRPr b="1"/>
          </a:p>
        </p:txBody>
      </p:sp>
      <p:sp>
        <p:nvSpPr>
          <p:cNvPr id="5003" name="Google Shape;5003;p97"/>
          <p:cNvSpPr/>
          <p:nvPr/>
        </p:nvSpPr>
        <p:spPr>
          <a:xfrm>
            <a:off x="1697825" y="5489022"/>
            <a:ext cx="1648200" cy="1169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4" name="Google Shape;5004;p97"/>
          <p:cNvSpPr/>
          <p:nvPr/>
        </p:nvSpPr>
        <p:spPr>
          <a:xfrm flipH="1" rot="10800000">
            <a:off x="1713333" y="6188022"/>
            <a:ext cx="1620000" cy="464400"/>
          </a:xfrm>
          <a:prstGeom prst="round2SameRect">
            <a:avLst>
              <a:gd fmla="val 415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5" name="Google Shape;5005;p97"/>
          <p:cNvSpPr txBox="1"/>
          <p:nvPr/>
        </p:nvSpPr>
        <p:spPr>
          <a:xfrm>
            <a:off x="1760975" y="6316722"/>
            <a:ext cx="1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모집 인원 </a:t>
            </a:r>
            <a:r>
              <a:rPr lang="ko" sz="1000"/>
              <a:t>                 </a:t>
            </a:r>
            <a:r>
              <a:rPr lang="ko"/>
              <a:t>  1/5</a:t>
            </a:r>
            <a:endParaRPr/>
          </a:p>
        </p:txBody>
      </p:sp>
      <p:sp>
        <p:nvSpPr>
          <p:cNvPr id="5006" name="Google Shape;5006;p97"/>
          <p:cNvSpPr txBox="1"/>
          <p:nvPr/>
        </p:nvSpPr>
        <p:spPr>
          <a:xfrm>
            <a:off x="1743575" y="6159297"/>
            <a:ext cx="164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제목</a:t>
            </a:r>
            <a:endParaRPr sz="700"/>
          </a:p>
        </p:txBody>
      </p:sp>
      <p:sp>
        <p:nvSpPr>
          <p:cNvPr id="5007" name="Google Shape;5007;p97"/>
          <p:cNvSpPr txBox="1"/>
          <p:nvPr/>
        </p:nvSpPr>
        <p:spPr>
          <a:xfrm>
            <a:off x="1768550" y="5936447"/>
            <a:ext cx="112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프로젝트 분야</a:t>
            </a:r>
            <a:endParaRPr sz="600"/>
          </a:p>
        </p:txBody>
      </p:sp>
      <p:sp>
        <p:nvSpPr>
          <p:cNvPr id="5008" name="Google Shape;5008;p97"/>
          <p:cNvSpPr txBox="1"/>
          <p:nvPr/>
        </p:nvSpPr>
        <p:spPr>
          <a:xfrm>
            <a:off x="6179625" y="8300842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개설한 프로젝트  </a:t>
            </a:r>
            <a:endParaRPr b="1"/>
          </a:p>
        </p:txBody>
      </p:sp>
      <p:sp>
        <p:nvSpPr>
          <p:cNvPr id="5009" name="Google Shape;5009;p97"/>
          <p:cNvSpPr txBox="1"/>
          <p:nvPr/>
        </p:nvSpPr>
        <p:spPr>
          <a:xfrm>
            <a:off x="1348225" y="66964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③ </a:t>
            </a:r>
            <a:endParaRPr/>
          </a:p>
        </p:txBody>
      </p:sp>
      <p:sp>
        <p:nvSpPr>
          <p:cNvPr id="5010" name="Google Shape;5010;p97"/>
          <p:cNvSpPr txBox="1"/>
          <p:nvPr/>
        </p:nvSpPr>
        <p:spPr>
          <a:xfrm>
            <a:off x="1348225" y="5086538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② </a:t>
            </a:r>
            <a:endParaRPr/>
          </a:p>
        </p:txBody>
      </p:sp>
      <p:sp>
        <p:nvSpPr>
          <p:cNvPr id="5011" name="Google Shape;5011;p97"/>
          <p:cNvSpPr txBox="1"/>
          <p:nvPr/>
        </p:nvSpPr>
        <p:spPr>
          <a:xfrm>
            <a:off x="1348225" y="82661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④ </a:t>
            </a:r>
            <a:endParaRPr/>
          </a:p>
        </p:txBody>
      </p:sp>
      <p:sp>
        <p:nvSpPr>
          <p:cNvPr id="5012" name="Google Shape;5012;p97"/>
          <p:cNvSpPr txBox="1"/>
          <p:nvPr/>
        </p:nvSpPr>
        <p:spPr>
          <a:xfrm>
            <a:off x="5873450" y="8266150"/>
            <a:ext cx="36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⑤ </a:t>
            </a:r>
            <a:endParaRPr/>
          </a:p>
        </p:txBody>
      </p:sp>
      <p:grpSp>
        <p:nvGrpSpPr>
          <p:cNvPr id="5013" name="Google Shape;5013;p97"/>
          <p:cNvGrpSpPr/>
          <p:nvPr/>
        </p:nvGrpSpPr>
        <p:grpSpPr>
          <a:xfrm>
            <a:off x="5317837" y="3866166"/>
            <a:ext cx="741527" cy="132900"/>
            <a:chOff x="5509425" y="3774375"/>
            <a:chExt cx="741527" cy="132900"/>
          </a:xfrm>
        </p:grpSpPr>
        <p:sp>
          <p:nvSpPr>
            <p:cNvPr id="5014" name="Google Shape;5014;p97"/>
            <p:cNvSpPr/>
            <p:nvPr/>
          </p:nvSpPr>
          <p:spPr>
            <a:xfrm>
              <a:off x="550942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97"/>
            <p:cNvSpPr/>
            <p:nvPr/>
          </p:nvSpPr>
          <p:spPr>
            <a:xfrm>
              <a:off x="5661582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97"/>
            <p:cNvSpPr/>
            <p:nvPr/>
          </p:nvSpPr>
          <p:spPr>
            <a:xfrm>
              <a:off x="5813738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97"/>
            <p:cNvSpPr/>
            <p:nvPr/>
          </p:nvSpPr>
          <p:spPr>
            <a:xfrm>
              <a:off x="5965895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97"/>
            <p:cNvSpPr/>
            <p:nvPr/>
          </p:nvSpPr>
          <p:spPr>
            <a:xfrm>
              <a:off x="6118051" y="3774375"/>
              <a:ext cx="132900" cy="132900"/>
            </a:xfrm>
            <a:prstGeom prst="star5">
              <a:avLst>
                <a:gd fmla="val 28111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19" name="Google Shape;5019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295" y="2289887"/>
            <a:ext cx="225626" cy="2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3" name="Shape 5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4" name="Google Shape;5024;p98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5" name="Google Shape;5025;p9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[기업회원] 인재 목록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메인화면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6" name="Google Shape;5026;p9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 화면 - 인재 목록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① 메인메뉴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클릭시 메인메뉴에 해당하는 페이지로 이동할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②  검색창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검색할수 있는 검색창. 좋아요한 인재 목록에서 검색어와 일치하는 목록을 보여준다.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③ 전체선택 / 전체선택해제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목록의 체크박스를 전체선택/전체선택해제 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④ 선택해제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체크박스에 체크한 목록을 선택 해제 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⑤ 정렬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최신순 / 오래된순 선택해 정렬을 선택할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⑥ 정렬 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지원분야를 선택해 정렬할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⑦ 정렬 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메일발송여부를 선택해 정렬할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⑧ 전송 / 삭제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좋아요한 인재 목록에 있는 인재를 목록에서 삭제할 수 있다.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목록의 인재에게 개별 메일 전송을 할 수 있다. 메일전송 페이지로 이동한다.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⑨ 프로필 상세보기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목록의 닉네임을 클릭시 해당 회원의 프로필 상세페이지로 이동할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⑩ 메일 내역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메일 내역으로 이동할 수 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⑪ 메일 전송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체크박스에 체크한 인재가 있을 시 메일 발송 페이지로 이동한다.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027" name="Google Shape;5027;p98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8" name="Google Shape;5028;p98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9" name="Google Shape;5029;p98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0" name="Google Shape;5030;p98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1" name="Google Shape;5031;p98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2" name="Google Shape;5032;p98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033" name="Google Shape;503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5034" name="Google Shape;5034;p98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cxnSp>
        <p:nvCxnSpPr>
          <p:cNvPr id="5035" name="Google Shape;5035;p98"/>
          <p:cNvCxnSpPr/>
          <p:nvPr/>
        </p:nvCxnSpPr>
        <p:spPr>
          <a:xfrm>
            <a:off x="1410465" y="3961107"/>
            <a:ext cx="89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6" name="Google Shape;5036;p98"/>
          <p:cNvSpPr/>
          <p:nvPr/>
        </p:nvSpPr>
        <p:spPr>
          <a:xfrm>
            <a:off x="5869790" y="3458682"/>
            <a:ext cx="14022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 정렬1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7" name="Google Shape;5037;p98"/>
          <p:cNvSpPr/>
          <p:nvPr/>
        </p:nvSpPr>
        <p:spPr>
          <a:xfrm>
            <a:off x="7406478" y="3458682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⑥ 정렬2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8" name="Google Shape;5038;p98"/>
          <p:cNvSpPr/>
          <p:nvPr/>
        </p:nvSpPr>
        <p:spPr>
          <a:xfrm>
            <a:off x="9351300" y="9089525"/>
            <a:ext cx="1026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 전송 </a:t>
            </a:r>
            <a:endParaRPr/>
          </a:p>
        </p:txBody>
      </p:sp>
      <p:sp>
        <p:nvSpPr>
          <p:cNvPr id="5039" name="Google Shape;5039;p98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5040" name="Google Shape;5040;p98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1" name="Google Shape;5041;p98"/>
          <p:cNvSpPr/>
          <p:nvPr/>
        </p:nvSpPr>
        <p:spPr>
          <a:xfrm>
            <a:off x="1437090" y="2544632"/>
            <a:ext cx="87936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5042" name="Google Shape;5042;p98"/>
          <p:cNvSpPr/>
          <p:nvPr/>
        </p:nvSpPr>
        <p:spPr>
          <a:xfrm>
            <a:off x="2188512" y="2626482"/>
            <a:ext cx="79437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5043" name="Google Shape;5043;p98"/>
          <p:cNvSpPr/>
          <p:nvPr/>
        </p:nvSpPr>
        <p:spPr>
          <a:xfrm>
            <a:off x="1452600" y="9070222"/>
            <a:ext cx="11199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메일내역  </a:t>
            </a:r>
            <a:endParaRPr/>
          </a:p>
        </p:txBody>
      </p:sp>
      <p:sp>
        <p:nvSpPr>
          <p:cNvPr id="5044" name="Google Shape;5044;p98"/>
          <p:cNvSpPr/>
          <p:nvPr/>
        </p:nvSpPr>
        <p:spPr>
          <a:xfrm>
            <a:off x="8881982" y="3458682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⑦ 정렬3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45" name="Google Shape;5045;p98"/>
          <p:cNvCxnSpPr/>
          <p:nvPr/>
        </p:nvCxnSpPr>
        <p:spPr>
          <a:xfrm>
            <a:off x="1428912" y="4609732"/>
            <a:ext cx="8899500" cy="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6" name="Google Shape;5046;p98"/>
          <p:cNvCxnSpPr/>
          <p:nvPr/>
        </p:nvCxnSpPr>
        <p:spPr>
          <a:xfrm flipH="1" rot="10800000">
            <a:off x="1423489" y="5260854"/>
            <a:ext cx="8981400" cy="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7" name="Google Shape;5047;p98"/>
          <p:cNvCxnSpPr/>
          <p:nvPr/>
        </p:nvCxnSpPr>
        <p:spPr>
          <a:xfrm flipH="1" rot="10800000">
            <a:off x="1428912" y="5956133"/>
            <a:ext cx="89376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8" name="Google Shape;5048;p98"/>
          <p:cNvSpPr txBox="1"/>
          <p:nvPr/>
        </p:nvSpPr>
        <p:spPr>
          <a:xfrm>
            <a:off x="1888602" y="4037083"/>
            <a:ext cx="84303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  닉네임     </a:t>
            </a:r>
            <a:r>
              <a:rPr lang="ko" sz="1500"/>
              <a:t>      </a:t>
            </a:r>
            <a:r>
              <a:rPr lang="ko" sz="1500">
                <a:solidFill>
                  <a:srgbClr val="000000"/>
                </a:solidFill>
              </a:rPr>
              <a:t>이메일	</a:t>
            </a:r>
            <a:r>
              <a:rPr lang="ko" sz="1500"/>
              <a:t> 최근 진행 프로젝트      지원분야     메일발송여부           전송    삭제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049" name="Google Shape;5049;p98"/>
          <p:cNvSpPr txBox="1"/>
          <p:nvPr/>
        </p:nvSpPr>
        <p:spPr>
          <a:xfrm>
            <a:off x="1888611" y="474133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4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최근진행프로젝트명       분야                   X      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5050" name="Google Shape;5050;p98"/>
          <p:cNvCxnSpPr/>
          <p:nvPr/>
        </p:nvCxnSpPr>
        <p:spPr>
          <a:xfrm>
            <a:off x="1410465" y="6755101"/>
            <a:ext cx="891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1" name="Google Shape;5051;p98"/>
          <p:cNvCxnSpPr/>
          <p:nvPr/>
        </p:nvCxnSpPr>
        <p:spPr>
          <a:xfrm>
            <a:off x="1423489" y="7455235"/>
            <a:ext cx="9032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2" name="Google Shape;5052;p98"/>
          <p:cNvCxnSpPr/>
          <p:nvPr/>
        </p:nvCxnSpPr>
        <p:spPr>
          <a:xfrm>
            <a:off x="1428912" y="8121714"/>
            <a:ext cx="8963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3" name="Google Shape;5053;p98"/>
          <p:cNvCxnSpPr/>
          <p:nvPr/>
        </p:nvCxnSpPr>
        <p:spPr>
          <a:xfrm>
            <a:off x="1410465" y="8916182"/>
            <a:ext cx="896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4" name="Google Shape;5054;p98"/>
          <p:cNvSpPr txBox="1"/>
          <p:nvPr/>
        </p:nvSpPr>
        <p:spPr>
          <a:xfrm>
            <a:off x="5251650" y="90181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grpSp>
        <p:nvGrpSpPr>
          <p:cNvPr id="5055" name="Google Shape;5055;p98"/>
          <p:cNvGrpSpPr/>
          <p:nvPr/>
        </p:nvGrpSpPr>
        <p:grpSpPr>
          <a:xfrm>
            <a:off x="9601074" y="4724788"/>
            <a:ext cx="477963" cy="431100"/>
            <a:chOff x="13990432" y="8394429"/>
            <a:chExt cx="456900" cy="431100"/>
          </a:xfrm>
        </p:grpSpPr>
        <p:sp>
          <p:nvSpPr>
            <p:cNvPr id="5056" name="Google Shape;5056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057" name="Google Shape;5057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Google Shape;5058;p98"/>
          <p:cNvGrpSpPr/>
          <p:nvPr/>
        </p:nvGrpSpPr>
        <p:grpSpPr>
          <a:xfrm>
            <a:off x="9601074" y="5410588"/>
            <a:ext cx="477963" cy="431100"/>
            <a:chOff x="13990432" y="8394429"/>
            <a:chExt cx="456900" cy="431100"/>
          </a:xfrm>
        </p:grpSpPr>
        <p:sp>
          <p:nvSpPr>
            <p:cNvPr id="5059" name="Google Shape;5059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060" name="Google Shape;5060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Google Shape;5061;p98"/>
          <p:cNvGrpSpPr/>
          <p:nvPr/>
        </p:nvGrpSpPr>
        <p:grpSpPr>
          <a:xfrm>
            <a:off x="9601074" y="6096388"/>
            <a:ext cx="477963" cy="431100"/>
            <a:chOff x="13990432" y="8394429"/>
            <a:chExt cx="456900" cy="431100"/>
          </a:xfrm>
        </p:grpSpPr>
        <p:sp>
          <p:nvSpPr>
            <p:cNvPr id="5062" name="Google Shape;5062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063" name="Google Shape;5063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Google Shape;5064;p98"/>
          <p:cNvGrpSpPr/>
          <p:nvPr/>
        </p:nvGrpSpPr>
        <p:grpSpPr>
          <a:xfrm>
            <a:off x="9601074" y="6895842"/>
            <a:ext cx="477963" cy="431100"/>
            <a:chOff x="13990432" y="8394429"/>
            <a:chExt cx="456900" cy="431100"/>
          </a:xfrm>
        </p:grpSpPr>
        <p:sp>
          <p:nvSpPr>
            <p:cNvPr id="5065" name="Google Shape;5065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066" name="Google Shape;5066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Google Shape;5067;p98"/>
          <p:cNvGrpSpPr/>
          <p:nvPr/>
        </p:nvGrpSpPr>
        <p:grpSpPr>
          <a:xfrm>
            <a:off x="9601074" y="7562269"/>
            <a:ext cx="477963" cy="431100"/>
            <a:chOff x="13990432" y="8394429"/>
            <a:chExt cx="456900" cy="431100"/>
          </a:xfrm>
        </p:grpSpPr>
        <p:sp>
          <p:nvSpPr>
            <p:cNvPr id="5068" name="Google Shape;5068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069" name="Google Shape;5069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Google Shape;5070;p98"/>
          <p:cNvGrpSpPr/>
          <p:nvPr/>
        </p:nvGrpSpPr>
        <p:grpSpPr>
          <a:xfrm>
            <a:off x="9601074" y="8306188"/>
            <a:ext cx="477963" cy="431100"/>
            <a:chOff x="13990432" y="8394429"/>
            <a:chExt cx="456900" cy="431100"/>
          </a:xfrm>
        </p:grpSpPr>
        <p:sp>
          <p:nvSpPr>
            <p:cNvPr id="5071" name="Google Shape;5071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072" name="Google Shape;5072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73" name="Google Shape;5073;p98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4" name="Google Shape;5074;p98"/>
          <p:cNvSpPr txBox="1"/>
          <p:nvPr/>
        </p:nvSpPr>
        <p:spPr>
          <a:xfrm>
            <a:off x="1888611" y="542713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닉네임2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6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최근진행프로젝트명       분야                   X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075" name="Google Shape;5075;p98"/>
          <p:cNvSpPr txBox="1"/>
          <p:nvPr/>
        </p:nvSpPr>
        <p:spPr>
          <a:xfrm>
            <a:off x="1888611" y="611293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닉네임3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7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최근진행프로젝트명       분야                   X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076" name="Google Shape;5076;p98"/>
          <p:cNvSpPr txBox="1"/>
          <p:nvPr/>
        </p:nvSpPr>
        <p:spPr>
          <a:xfrm>
            <a:off x="1888611" y="6912386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닉네임4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8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최근진행프로젝트명       분야                   X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077" name="Google Shape;5077;p98"/>
          <p:cNvSpPr txBox="1"/>
          <p:nvPr/>
        </p:nvSpPr>
        <p:spPr>
          <a:xfrm>
            <a:off x="1888611" y="7598186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닉네임5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9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최근진행프로젝트명       분야                   O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078" name="Google Shape;5078;p98"/>
          <p:cNvSpPr txBox="1"/>
          <p:nvPr/>
        </p:nvSpPr>
        <p:spPr>
          <a:xfrm>
            <a:off x="1888611" y="8283986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닉네임6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10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최근진행프로젝트명       분야                   O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079" name="Google Shape;5079;p98"/>
          <p:cNvSpPr/>
          <p:nvPr/>
        </p:nvSpPr>
        <p:spPr>
          <a:xfrm>
            <a:off x="1434078" y="4100607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0" name="Google Shape;5080;p98"/>
          <p:cNvSpPr/>
          <p:nvPr/>
        </p:nvSpPr>
        <p:spPr>
          <a:xfrm>
            <a:off x="1434078" y="4825153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1" name="Google Shape;5081;p98"/>
          <p:cNvSpPr/>
          <p:nvPr/>
        </p:nvSpPr>
        <p:spPr>
          <a:xfrm>
            <a:off x="1434078" y="5472207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2" name="Google Shape;5082;p98"/>
          <p:cNvSpPr/>
          <p:nvPr/>
        </p:nvSpPr>
        <p:spPr>
          <a:xfrm>
            <a:off x="1434078" y="6234207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3" name="Google Shape;5083;p98"/>
          <p:cNvSpPr/>
          <p:nvPr/>
        </p:nvSpPr>
        <p:spPr>
          <a:xfrm>
            <a:off x="1434078" y="6976834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4" name="Google Shape;5084;p98"/>
          <p:cNvSpPr/>
          <p:nvPr/>
        </p:nvSpPr>
        <p:spPr>
          <a:xfrm>
            <a:off x="1434078" y="7625180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5" name="Google Shape;5085;p98"/>
          <p:cNvSpPr/>
          <p:nvPr/>
        </p:nvSpPr>
        <p:spPr>
          <a:xfrm>
            <a:off x="1434078" y="8387180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6" name="Google Shape;5086;p98"/>
          <p:cNvSpPr/>
          <p:nvPr/>
        </p:nvSpPr>
        <p:spPr>
          <a:xfrm>
            <a:off x="1434078" y="3452261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7" name="Google Shape;5087;p98"/>
          <p:cNvSpPr/>
          <p:nvPr/>
        </p:nvSpPr>
        <p:spPr>
          <a:xfrm>
            <a:off x="1994008" y="3439332"/>
            <a:ext cx="1104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선택해제  </a:t>
            </a:r>
            <a:endParaRPr/>
          </a:p>
        </p:txBody>
      </p:sp>
      <p:sp>
        <p:nvSpPr>
          <p:cNvPr id="5088" name="Google Shape;5088;p98"/>
          <p:cNvSpPr txBox="1"/>
          <p:nvPr/>
        </p:nvSpPr>
        <p:spPr>
          <a:xfrm>
            <a:off x="1311819" y="5380509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✔️</a:t>
            </a:r>
            <a:endParaRPr sz="2000"/>
          </a:p>
        </p:txBody>
      </p:sp>
      <p:sp>
        <p:nvSpPr>
          <p:cNvPr id="5089" name="Google Shape;5089;p98"/>
          <p:cNvSpPr txBox="1"/>
          <p:nvPr/>
        </p:nvSpPr>
        <p:spPr>
          <a:xfrm>
            <a:off x="1311819" y="686705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✔️</a:t>
            </a:r>
            <a:endParaRPr sz="2000"/>
          </a:p>
        </p:txBody>
      </p:sp>
      <p:sp>
        <p:nvSpPr>
          <p:cNvPr id="5090" name="Google Shape;5090;p98"/>
          <p:cNvSpPr txBox="1"/>
          <p:nvPr/>
        </p:nvSpPr>
        <p:spPr>
          <a:xfrm>
            <a:off x="4423975" y="1264539"/>
            <a:ext cx="4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5091" name="Google Shape;5091;p98"/>
          <p:cNvSpPr txBox="1"/>
          <p:nvPr/>
        </p:nvSpPr>
        <p:spPr>
          <a:xfrm>
            <a:off x="1337368" y="22198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5092" name="Google Shape;5092;p98"/>
          <p:cNvSpPr txBox="1"/>
          <p:nvPr/>
        </p:nvSpPr>
        <p:spPr>
          <a:xfrm>
            <a:off x="1091450" y="32104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093" name="Google Shape;5093;p98"/>
          <p:cNvSpPr txBox="1"/>
          <p:nvPr/>
        </p:nvSpPr>
        <p:spPr>
          <a:xfrm>
            <a:off x="1703200" y="32104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094" name="Google Shape;5094;p98"/>
          <p:cNvSpPr txBox="1"/>
          <p:nvPr/>
        </p:nvSpPr>
        <p:spPr>
          <a:xfrm>
            <a:off x="10064393" y="45820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5095" name="Google Shape;5095;p98"/>
          <p:cNvSpPr txBox="1"/>
          <p:nvPr/>
        </p:nvSpPr>
        <p:spPr>
          <a:xfrm>
            <a:off x="9066516" y="8849268"/>
            <a:ext cx="4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</a:t>
            </a:r>
            <a:endParaRPr/>
          </a:p>
        </p:txBody>
      </p:sp>
      <p:sp>
        <p:nvSpPr>
          <p:cNvPr id="5096" name="Google Shape;5096;p98"/>
          <p:cNvSpPr txBox="1"/>
          <p:nvPr/>
        </p:nvSpPr>
        <p:spPr>
          <a:xfrm>
            <a:off x="1129393" y="88492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sp>
        <p:nvSpPr>
          <p:cNvPr id="5097" name="Google Shape;5097;p98"/>
          <p:cNvSpPr txBox="1"/>
          <p:nvPr/>
        </p:nvSpPr>
        <p:spPr>
          <a:xfrm>
            <a:off x="1867145" y="67156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5098" name="Google Shape;5098;p98"/>
          <p:cNvSpPr/>
          <p:nvPr/>
        </p:nvSpPr>
        <p:spPr>
          <a:xfrm>
            <a:off x="9033009" y="4736240"/>
            <a:ext cx="4443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099" name="Google Shape;5099;p98"/>
          <p:cNvSpPr txBox="1"/>
          <p:nvPr/>
        </p:nvSpPr>
        <p:spPr>
          <a:xfrm>
            <a:off x="8984084" y="4646275"/>
            <a:ext cx="5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✉</a:t>
            </a:r>
            <a:endParaRPr sz="2800">
              <a:solidFill>
                <a:schemeClr val="lt1"/>
              </a:solidFill>
            </a:endParaRPr>
          </a:p>
        </p:txBody>
      </p:sp>
      <p:grpSp>
        <p:nvGrpSpPr>
          <p:cNvPr id="5100" name="Google Shape;5100;p98"/>
          <p:cNvGrpSpPr/>
          <p:nvPr/>
        </p:nvGrpSpPr>
        <p:grpSpPr>
          <a:xfrm>
            <a:off x="9601074" y="5410588"/>
            <a:ext cx="477963" cy="431100"/>
            <a:chOff x="13990432" y="8394429"/>
            <a:chExt cx="456900" cy="431100"/>
          </a:xfrm>
        </p:grpSpPr>
        <p:sp>
          <p:nvSpPr>
            <p:cNvPr id="5101" name="Google Shape;5101;p98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102" name="Google Shape;5102;p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03" name="Google Shape;5103;p98"/>
          <p:cNvSpPr/>
          <p:nvPr/>
        </p:nvSpPr>
        <p:spPr>
          <a:xfrm>
            <a:off x="9033009" y="5422040"/>
            <a:ext cx="4443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104" name="Google Shape;5104;p98"/>
          <p:cNvSpPr txBox="1"/>
          <p:nvPr/>
        </p:nvSpPr>
        <p:spPr>
          <a:xfrm>
            <a:off x="8984084" y="5332075"/>
            <a:ext cx="5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✉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105" name="Google Shape;5105;p98"/>
          <p:cNvSpPr/>
          <p:nvPr/>
        </p:nvSpPr>
        <p:spPr>
          <a:xfrm>
            <a:off x="9033009" y="6107840"/>
            <a:ext cx="4443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106" name="Google Shape;5106;p98"/>
          <p:cNvSpPr txBox="1"/>
          <p:nvPr/>
        </p:nvSpPr>
        <p:spPr>
          <a:xfrm>
            <a:off x="8984084" y="6017875"/>
            <a:ext cx="5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✉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107" name="Google Shape;5107;p98"/>
          <p:cNvSpPr/>
          <p:nvPr/>
        </p:nvSpPr>
        <p:spPr>
          <a:xfrm>
            <a:off x="9033009" y="6897126"/>
            <a:ext cx="444300" cy="43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108" name="Google Shape;5108;p98"/>
          <p:cNvSpPr txBox="1"/>
          <p:nvPr/>
        </p:nvSpPr>
        <p:spPr>
          <a:xfrm>
            <a:off x="8984084" y="6807161"/>
            <a:ext cx="5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✉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109" name="Google Shape;5109;p98"/>
          <p:cNvSpPr/>
          <p:nvPr/>
        </p:nvSpPr>
        <p:spPr>
          <a:xfrm>
            <a:off x="9033009" y="7582926"/>
            <a:ext cx="444300" cy="431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110" name="Google Shape;5110;p98"/>
          <p:cNvSpPr txBox="1"/>
          <p:nvPr/>
        </p:nvSpPr>
        <p:spPr>
          <a:xfrm>
            <a:off x="8984084" y="7479318"/>
            <a:ext cx="5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✉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111" name="Google Shape;5111;p98"/>
          <p:cNvSpPr/>
          <p:nvPr/>
        </p:nvSpPr>
        <p:spPr>
          <a:xfrm>
            <a:off x="9033009" y="8296013"/>
            <a:ext cx="444300" cy="4311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5112" name="Google Shape;5112;p98"/>
          <p:cNvSpPr txBox="1"/>
          <p:nvPr/>
        </p:nvSpPr>
        <p:spPr>
          <a:xfrm>
            <a:off x="8984084" y="8192405"/>
            <a:ext cx="5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</a:rPr>
              <a:t>✉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5113" name="Google Shape;5113;p98"/>
          <p:cNvSpPr txBox="1"/>
          <p:nvPr/>
        </p:nvSpPr>
        <p:spPr>
          <a:xfrm>
            <a:off x="1441825" y="2509750"/>
            <a:ext cx="60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🔍</a:t>
            </a:r>
            <a:endParaRPr sz="25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7" name="Shape 5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8" name="Google Shape;5118;p99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9" name="Google Shape;5119;p9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[기업회원] 인재 목록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메일전송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0" name="Google Shape;5120;p9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 화면 - 인재 목록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① 목록으로 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클릭시 인재목록 메인화면으로 이동할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②  제목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메일의 제목을 입력할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③ 발송날짜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현재날짜가 자동으로 입력되며 수정할 수 없다.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④ 보낸사람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기업명이 자동으로 입력되며 수정할 수 없다.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⑤ 담당자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담당자명을 입력할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⑥ 받는사람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인재목록에서 체크한 인재의 이메일이 자동으로 입력되며 수정할 수 없다.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⑦ 메일내역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메일내역으로 이동할 수 있다. 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⑧ 취소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클릭시 작성한 내용을 리셋할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⑨ 메일 전송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메일내용이 작성되어있을시 메일을 전송할 수 있다.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121" name="Google Shape;5121;p99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2" name="Google Shape;5122;p99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3" name="Google Shape;5123;p99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4" name="Google Shape;5124;p99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5" name="Google Shape;5125;p99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6" name="Google Shape;5126;p99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127" name="Google Shape;512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5128" name="Google Shape;5128;p99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129" name="Google Shape;5129;p99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5130" name="Google Shape;5130;p99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1" name="Google Shape;5131;p99"/>
          <p:cNvSpPr/>
          <p:nvPr/>
        </p:nvSpPr>
        <p:spPr>
          <a:xfrm>
            <a:off x="1300200" y="9070222"/>
            <a:ext cx="11199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메일내역  </a:t>
            </a:r>
            <a:endParaRPr/>
          </a:p>
        </p:txBody>
      </p:sp>
      <p:cxnSp>
        <p:nvCxnSpPr>
          <p:cNvPr id="5132" name="Google Shape;5132;p99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3" name="Google Shape;5133;p99"/>
          <p:cNvSpPr/>
          <p:nvPr/>
        </p:nvSpPr>
        <p:spPr>
          <a:xfrm>
            <a:off x="9351300" y="9089525"/>
            <a:ext cx="1026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 전송 </a:t>
            </a:r>
            <a:endParaRPr/>
          </a:p>
        </p:txBody>
      </p:sp>
      <p:sp>
        <p:nvSpPr>
          <p:cNvPr id="5134" name="Google Shape;5134;p99"/>
          <p:cNvSpPr/>
          <p:nvPr/>
        </p:nvSpPr>
        <p:spPr>
          <a:xfrm>
            <a:off x="1236275" y="3710850"/>
            <a:ext cx="9129300" cy="5118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5" name="Google Shape;5135;p99"/>
          <p:cNvSpPr/>
          <p:nvPr/>
        </p:nvSpPr>
        <p:spPr>
          <a:xfrm>
            <a:off x="5884475" y="39797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2022-12-08</a:t>
            </a:r>
            <a:endParaRPr/>
          </a:p>
        </p:txBody>
      </p:sp>
      <p:sp>
        <p:nvSpPr>
          <p:cNvPr id="5136" name="Google Shape;5136;p99"/>
          <p:cNvSpPr/>
          <p:nvPr/>
        </p:nvSpPr>
        <p:spPr>
          <a:xfrm>
            <a:off x="5884475" y="39797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발송날짜  </a:t>
            </a:r>
            <a:endParaRPr/>
          </a:p>
        </p:txBody>
      </p:sp>
      <p:sp>
        <p:nvSpPr>
          <p:cNvPr id="5137" name="Google Shape;5137;p99"/>
          <p:cNvSpPr/>
          <p:nvPr/>
        </p:nvSpPr>
        <p:spPr>
          <a:xfrm>
            <a:off x="5884475" y="44369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/>
              <a:t>담당자명  </a:t>
            </a:r>
            <a:endParaRPr/>
          </a:p>
        </p:txBody>
      </p:sp>
      <p:sp>
        <p:nvSpPr>
          <p:cNvPr id="5138" name="Google Shape;5138;p99"/>
          <p:cNvSpPr/>
          <p:nvPr/>
        </p:nvSpPr>
        <p:spPr>
          <a:xfrm>
            <a:off x="5884475" y="44369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   </a:t>
            </a:r>
            <a:endParaRPr/>
          </a:p>
        </p:txBody>
      </p:sp>
      <p:sp>
        <p:nvSpPr>
          <p:cNvPr id="5139" name="Google Shape;5139;p99"/>
          <p:cNvSpPr txBox="1"/>
          <p:nvPr/>
        </p:nvSpPr>
        <p:spPr>
          <a:xfrm>
            <a:off x="1214317" y="3252638"/>
            <a:ext cx="16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메일 전송  </a:t>
            </a:r>
            <a:endParaRPr b="1" sz="1600"/>
          </a:p>
        </p:txBody>
      </p:sp>
      <p:sp>
        <p:nvSpPr>
          <p:cNvPr id="5140" name="Google Shape;5140;p99"/>
          <p:cNvSpPr/>
          <p:nvPr/>
        </p:nvSpPr>
        <p:spPr>
          <a:xfrm>
            <a:off x="9141200" y="3300975"/>
            <a:ext cx="1247700" cy="338700"/>
          </a:xfrm>
          <a:prstGeom prst="roundRect">
            <a:avLst>
              <a:gd fmla="val 23509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5141" name="Google Shape;5141;p99"/>
          <p:cNvSpPr/>
          <p:nvPr/>
        </p:nvSpPr>
        <p:spPr>
          <a:xfrm>
            <a:off x="1388675" y="39797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9E9E9E"/>
                </a:solidFill>
              </a:rPr>
              <a:t>제목을 입력하세요.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5142" name="Google Shape;5142;p99"/>
          <p:cNvSpPr/>
          <p:nvPr/>
        </p:nvSpPr>
        <p:spPr>
          <a:xfrm>
            <a:off x="1388675" y="39797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5143" name="Google Shape;5143;p99"/>
          <p:cNvSpPr/>
          <p:nvPr/>
        </p:nvSpPr>
        <p:spPr>
          <a:xfrm>
            <a:off x="1388675" y="44369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/>
              <a:t>기업명  </a:t>
            </a:r>
            <a:endParaRPr/>
          </a:p>
        </p:txBody>
      </p:sp>
      <p:sp>
        <p:nvSpPr>
          <p:cNvPr id="5144" name="Google Shape;5144;p99"/>
          <p:cNvSpPr/>
          <p:nvPr/>
        </p:nvSpPr>
        <p:spPr>
          <a:xfrm>
            <a:off x="1388675" y="44369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보낸사람 </a:t>
            </a:r>
            <a:endParaRPr/>
          </a:p>
        </p:txBody>
      </p:sp>
      <p:sp>
        <p:nvSpPr>
          <p:cNvPr id="5145" name="Google Shape;5145;p99"/>
          <p:cNvSpPr/>
          <p:nvPr/>
        </p:nvSpPr>
        <p:spPr>
          <a:xfrm>
            <a:off x="1388675" y="4894100"/>
            <a:ext cx="8852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5146" name="Google Shape;5146;p99"/>
          <p:cNvSpPr/>
          <p:nvPr/>
        </p:nvSpPr>
        <p:spPr>
          <a:xfrm>
            <a:off x="1388675" y="48941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받는사람</a:t>
            </a:r>
            <a:endParaRPr/>
          </a:p>
        </p:txBody>
      </p:sp>
      <p:pic>
        <p:nvPicPr>
          <p:cNvPr id="5147" name="Google Shape;5147;p99"/>
          <p:cNvPicPr preferRelativeResize="0"/>
          <p:nvPr/>
        </p:nvPicPr>
        <p:blipFill rotWithShape="1">
          <a:blip r:embed="rId4">
            <a:alphaModFix/>
          </a:blip>
          <a:srcRect b="13576" l="0" r="0" t="15004"/>
          <a:stretch/>
        </p:blipFill>
        <p:spPr>
          <a:xfrm>
            <a:off x="1396825" y="5369500"/>
            <a:ext cx="8768050" cy="2713829"/>
          </a:xfrm>
          <a:prstGeom prst="rect">
            <a:avLst/>
          </a:prstGeom>
          <a:noFill/>
          <a:ln>
            <a:noFill/>
          </a:ln>
        </p:spPr>
      </p:pic>
      <p:sp>
        <p:nvSpPr>
          <p:cNvPr id="5148" name="Google Shape;5148;p99"/>
          <p:cNvSpPr txBox="1"/>
          <p:nvPr/>
        </p:nvSpPr>
        <p:spPr>
          <a:xfrm>
            <a:off x="1543400" y="3908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②</a:t>
            </a:r>
            <a:endParaRPr/>
          </a:p>
        </p:txBody>
      </p:sp>
      <p:sp>
        <p:nvSpPr>
          <p:cNvPr id="5149" name="Google Shape;5149;p99"/>
          <p:cNvSpPr txBox="1"/>
          <p:nvPr/>
        </p:nvSpPr>
        <p:spPr>
          <a:xfrm>
            <a:off x="5963000" y="3908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③</a:t>
            </a:r>
            <a:endParaRPr/>
          </a:p>
        </p:txBody>
      </p:sp>
      <p:sp>
        <p:nvSpPr>
          <p:cNvPr id="5150" name="Google Shape;5150;p99"/>
          <p:cNvSpPr txBox="1"/>
          <p:nvPr/>
        </p:nvSpPr>
        <p:spPr>
          <a:xfrm>
            <a:off x="1543400" y="48225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0000"/>
                </a:solidFill>
              </a:rPr>
              <a:t>⑥</a:t>
            </a:r>
            <a:endParaRPr/>
          </a:p>
        </p:txBody>
      </p:sp>
      <p:sp>
        <p:nvSpPr>
          <p:cNvPr id="5151" name="Google Shape;5151;p99"/>
          <p:cNvSpPr txBox="1"/>
          <p:nvPr/>
        </p:nvSpPr>
        <p:spPr>
          <a:xfrm>
            <a:off x="1543400" y="43653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④</a:t>
            </a:r>
            <a:endParaRPr/>
          </a:p>
        </p:txBody>
      </p:sp>
      <p:sp>
        <p:nvSpPr>
          <p:cNvPr id="5152" name="Google Shape;5152;p99"/>
          <p:cNvSpPr txBox="1"/>
          <p:nvPr/>
        </p:nvSpPr>
        <p:spPr>
          <a:xfrm>
            <a:off x="1439914" y="5736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/>
              <a:t>⑦</a:t>
            </a:r>
            <a:endParaRPr/>
          </a:p>
        </p:txBody>
      </p:sp>
      <p:sp>
        <p:nvSpPr>
          <p:cNvPr id="5153" name="Google Shape;5153;p99"/>
          <p:cNvSpPr txBox="1"/>
          <p:nvPr/>
        </p:nvSpPr>
        <p:spPr>
          <a:xfrm>
            <a:off x="8858600" y="3069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①</a:t>
            </a:r>
            <a:endParaRPr/>
          </a:p>
        </p:txBody>
      </p:sp>
      <p:sp>
        <p:nvSpPr>
          <p:cNvPr id="5154" name="Google Shape;5154;p99"/>
          <p:cNvSpPr/>
          <p:nvPr/>
        </p:nvSpPr>
        <p:spPr>
          <a:xfrm>
            <a:off x="6807975" y="6339150"/>
            <a:ext cx="642300" cy="5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5" name="Google Shape;5155;p99"/>
          <p:cNvSpPr txBox="1"/>
          <p:nvPr/>
        </p:nvSpPr>
        <p:spPr>
          <a:xfrm>
            <a:off x="5963000" y="4289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0000"/>
                </a:solidFill>
              </a:rPr>
              <a:t>⑤</a:t>
            </a:r>
            <a:endParaRPr/>
          </a:p>
        </p:txBody>
      </p:sp>
      <p:sp>
        <p:nvSpPr>
          <p:cNvPr id="5156" name="Google Shape;5156;p99"/>
          <p:cNvSpPr/>
          <p:nvPr/>
        </p:nvSpPr>
        <p:spPr>
          <a:xfrm>
            <a:off x="8208300" y="9089525"/>
            <a:ext cx="1026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취소 </a:t>
            </a:r>
            <a:endParaRPr/>
          </a:p>
        </p:txBody>
      </p:sp>
      <p:sp>
        <p:nvSpPr>
          <p:cNvPr id="5157" name="Google Shape;5157;p99"/>
          <p:cNvSpPr/>
          <p:nvPr/>
        </p:nvSpPr>
        <p:spPr>
          <a:xfrm>
            <a:off x="2967425" y="4980450"/>
            <a:ext cx="1269000" cy="24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인재1 이메일</a:t>
            </a:r>
            <a:endParaRPr/>
          </a:p>
        </p:txBody>
      </p:sp>
      <p:sp>
        <p:nvSpPr>
          <p:cNvPr id="5158" name="Google Shape;5158;p99"/>
          <p:cNvSpPr/>
          <p:nvPr/>
        </p:nvSpPr>
        <p:spPr>
          <a:xfrm>
            <a:off x="4339025" y="4980450"/>
            <a:ext cx="1269000" cy="24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인재2 이메일</a:t>
            </a:r>
            <a:endParaRPr/>
          </a:p>
        </p:txBody>
      </p:sp>
      <p:sp>
        <p:nvSpPr>
          <p:cNvPr id="5159" name="Google Shape;5159;p99"/>
          <p:cNvSpPr/>
          <p:nvPr/>
        </p:nvSpPr>
        <p:spPr>
          <a:xfrm>
            <a:off x="5710625" y="4980450"/>
            <a:ext cx="1269000" cy="24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인재3 이메일</a:t>
            </a:r>
            <a:endParaRPr/>
          </a:p>
        </p:txBody>
      </p:sp>
      <p:sp>
        <p:nvSpPr>
          <p:cNvPr id="5160" name="Google Shape;5160;p99"/>
          <p:cNvSpPr txBox="1"/>
          <p:nvPr/>
        </p:nvSpPr>
        <p:spPr>
          <a:xfrm>
            <a:off x="982714" y="8784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/>
              <a:t>⑧</a:t>
            </a:r>
            <a:endParaRPr/>
          </a:p>
        </p:txBody>
      </p:sp>
      <p:sp>
        <p:nvSpPr>
          <p:cNvPr id="5161" name="Google Shape;5161;p99"/>
          <p:cNvSpPr txBox="1"/>
          <p:nvPr/>
        </p:nvSpPr>
        <p:spPr>
          <a:xfrm>
            <a:off x="7916914" y="8784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⑨</a:t>
            </a:r>
            <a:endParaRPr/>
          </a:p>
        </p:txBody>
      </p:sp>
      <p:sp>
        <p:nvSpPr>
          <p:cNvPr id="5162" name="Google Shape;5162;p99"/>
          <p:cNvSpPr txBox="1"/>
          <p:nvPr/>
        </p:nvSpPr>
        <p:spPr>
          <a:xfrm>
            <a:off x="9136114" y="8784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⑩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6" name="Shape 5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7" name="Google Shape;5167;p100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8" name="Google Shape;5168;p10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[기업회원] 인재 목록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메일내역   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9" name="Google Shape;5169;p10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 화면 - 메일 내역 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① 메인메뉴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클릭시 메인메뉴에 해당하는 페이지로 이동할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②  검색창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검색할수 있는 검색창. 메일내역에서 검색어와 일치하는 목록을 보여준다.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③ 전체선택 / 전체선택해제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목록의 체크박스를 전체선택/전체선택해제 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④ 선택해제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체크박스에 체크한 목록을 선택 해제 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⑤ 정렬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최신순 / 오래된순 선택해 정렬을 선택할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⑥ 프로필 상세보기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목록의 닉네임을 클릭시 해당 회원의 프로필 상세페이지로 이동할 수 있다. </a:t>
            </a:r>
            <a:r>
              <a:rPr lang="ko" sz="1200"/>
              <a:t>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⑦ 메일내역 상세보기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목록의 제목 클릭시 발송메일의 상세보기 페이지로 이동할 수 있다. 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⑧ 삭제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해당하는 목록을 메일내역에서 삭제할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⑨ 인재 목록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인제 목록 메인페이지로 이동할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⑩ 선택 삭제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체크박스에 체크한 목록이 있을 시 체크목록을 메일내역에서 삭제할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170" name="Google Shape;5170;p100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1" name="Google Shape;5171;p100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2" name="Google Shape;5172;p100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3" name="Google Shape;5173;p100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4" name="Google Shape;5174;p100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5" name="Google Shape;5175;p100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176" name="Google Shape;517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5177" name="Google Shape;5177;p100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cxnSp>
        <p:nvCxnSpPr>
          <p:cNvPr id="5178" name="Google Shape;5178;p100"/>
          <p:cNvCxnSpPr/>
          <p:nvPr/>
        </p:nvCxnSpPr>
        <p:spPr>
          <a:xfrm>
            <a:off x="1410465" y="3961107"/>
            <a:ext cx="892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9" name="Google Shape;5179;p100"/>
          <p:cNvSpPr/>
          <p:nvPr/>
        </p:nvSpPr>
        <p:spPr>
          <a:xfrm>
            <a:off x="9351300" y="9089525"/>
            <a:ext cx="1026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 </a:t>
            </a:r>
            <a:endParaRPr/>
          </a:p>
        </p:txBody>
      </p:sp>
      <p:sp>
        <p:nvSpPr>
          <p:cNvPr id="5180" name="Google Shape;5180;p100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5181" name="Google Shape;5181;p100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2" name="Google Shape;5182;p100"/>
          <p:cNvSpPr/>
          <p:nvPr/>
        </p:nvSpPr>
        <p:spPr>
          <a:xfrm>
            <a:off x="1437090" y="2544632"/>
            <a:ext cx="87936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5183" name="Google Shape;5183;p100"/>
          <p:cNvSpPr/>
          <p:nvPr/>
        </p:nvSpPr>
        <p:spPr>
          <a:xfrm>
            <a:off x="2188512" y="2626482"/>
            <a:ext cx="7943700" cy="36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>
                <a:solidFill>
                  <a:srgbClr val="555555"/>
                </a:solidFill>
              </a:rPr>
              <a:t>검색어를 입력하세요…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5184" name="Google Shape;5184;p100"/>
          <p:cNvSpPr/>
          <p:nvPr/>
        </p:nvSpPr>
        <p:spPr>
          <a:xfrm>
            <a:off x="1452600" y="9070222"/>
            <a:ext cx="11199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인재목록    </a:t>
            </a:r>
            <a:endParaRPr/>
          </a:p>
        </p:txBody>
      </p:sp>
      <p:sp>
        <p:nvSpPr>
          <p:cNvPr id="5185" name="Google Shape;5185;p100"/>
          <p:cNvSpPr/>
          <p:nvPr/>
        </p:nvSpPr>
        <p:spPr>
          <a:xfrm>
            <a:off x="8881982" y="3458682"/>
            <a:ext cx="1365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⑤ 정렬1 ▼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6" name="Google Shape;5186;p100"/>
          <p:cNvCxnSpPr/>
          <p:nvPr/>
        </p:nvCxnSpPr>
        <p:spPr>
          <a:xfrm>
            <a:off x="1428912" y="4609732"/>
            <a:ext cx="8899500" cy="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7" name="Google Shape;5187;p100"/>
          <p:cNvCxnSpPr/>
          <p:nvPr/>
        </p:nvCxnSpPr>
        <p:spPr>
          <a:xfrm flipH="1" rot="10800000">
            <a:off x="1423489" y="5260854"/>
            <a:ext cx="8981400" cy="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8" name="Google Shape;5188;p100"/>
          <p:cNvCxnSpPr/>
          <p:nvPr/>
        </p:nvCxnSpPr>
        <p:spPr>
          <a:xfrm flipH="1" rot="10800000">
            <a:off x="1428912" y="5956133"/>
            <a:ext cx="89376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9" name="Google Shape;5189;p100"/>
          <p:cNvSpPr txBox="1"/>
          <p:nvPr/>
        </p:nvSpPr>
        <p:spPr>
          <a:xfrm>
            <a:off x="1888602" y="4037083"/>
            <a:ext cx="84303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  닉네임     </a:t>
            </a:r>
            <a:r>
              <a:rPr lang="ko" sz="1500"/>
              <a:t>      </a:t>
            </a:r>
            <a:r>
              <a:rPr lang="ko" sz="1500">
                <a:solidFill>
                  <a:srgbClr val="000000"/>
                </a:solidFill>
              </a:rPr>
              <a:t>이메일	</a:t>
            </a:r>
            <a:r>
              <a:rPr lang="ko" sz="1500"/>
              <a:t>           제목                     담당자명              발송 일시                   삭제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190" name="Google Shape;5190;p100"/>
          <p:cNvSpPr txBox="1"/>
          <p:nvPr/>
        </p:nvSpPr>
        <p:spPr>
          <a:xfrm>
            <a:off x="1888611" y="474133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4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메일제목입니다.             담당자1           2022-12-12      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5191" name="Google Shape;5191;p100"/>
          <p:cNvCxnSpPr/>
          <p:nvPr/>
        </p:nvCxnSpPr>
        <p:spPr>
          <a:xfrm>
            <a:off x="1410465" y="6755101"/>
            <a:ext cx="8917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2" name="Google Shape;5192;p100"/>
          <p:cNvCxnSpPr/>
          <p:nvPr/>
        </p:nvCxnSpPr>
        <p:spPr>
          <a:xfrm>
            <a:off x="1423489" y="7455235"/>
            <a:ext cx="9032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3" name="Google Shape;5193;p100"/>
          <p:cNvCxnSpPr/>
          <p:nvPr/>
        </p:nvCxnSpPr>
        <p:spPr>
          <a:xfrm>
            <a:off x="1428912" y="8121714"/>
            <a:ext cx="8963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4" name="Google Shape;5194;p100"/>
          <p:cNvCxnSpPr/>
          <p:nvPr/>
        </p:nvCxnSpPr>
        <p:spPr>
          <a:xfrm>
            <a:off x="1410465" y="8916182"/>
            <a:ext cx="896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5" name="Google Shape;5195;p100"/>
          <p:cNvSpPr txBox="1"/>
          <p:nvPr/>
        </p:nvSpPr>
        <p:spPr>
          <a:xfrm>
            <a:off x="5251650" y="90181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&lt; 1 2 3 &gt;</a:t>
            </a:r>
            <a:endParaRPr sz="1200"/>
          </a:p>
        </p:txBody>
      </p:sp>
      <p:grpSp>
        <p:nvGrpSpPr>
          <p:cNvPr id="5196" name="Google Shape;5196;p100"/>
          <p:cNvGrpSpPr/>
          <p:nvPr/>
        </p:nvGrpSpPr>
        <p:grpSpPr>
          <a:xfrm>
            <a:off x="9601074" y="4724788"/>
            <a:ext cx="477963" cy="431100"/>
            <a:chOff x="13990432" y="8394429"/>
            <a:chExt cx="456900" cy="431100"/>
          </a:xfrm>
        </p:grpSpPr>
        <p:sp>
          <p:nvSpPr>
            <p:cNvPr id="5197" name="Google Shape;5197;p100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198" name="Google Shape;5198;p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9" name="Google Shape;5199;p100"/>
          <p:cNvGrpSpPr/>
          <p:nvPr/>
        </p:nvGrpSpPr>
        <p:grpSpPr>
          <a:xfrm>
            <a:off x="9601074" y="5410588"/>
            <a:ext cx="477963" cy="431100"/>
            <a:chOff x="13990432" y="8394429"/>
            <a:chExt cx="456900" cy="431100"/>
          </a:xfrm>
        </p:grpSpPr>
        <p:sp>
          <p:nvSpPr>
            <p:cNvPr id="5200" name="Google Shape;5200;p100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201" name="Google Shape;5201;p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2" name="Google Shape;5202;p100"/>
          <p:cNvGrpSpPr/>
          <p:nvPr/>
        </p:nvGrpSpPr>
        <p:grpSpPr>
          <a:xfrm>
            <a:off x="9601074" y="6096388"/>
            <a:ext cx="477963" cy="431100"/>
            <a:chOff x="13990432" y="8394429"/>
            <a:chExt cx="456900" cy="431100"/>
          </a:xfrm>
        </p:grpSpPr>
        <p:sp>
          <p:nvSpPr>
            <p:cNvPr id="5203" name="Google Shape;5203;p100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204" name="Google Shape;5204;p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5" name="Google Shape;5205;p100"/>
          <p:cNvGrpSpPr/>
          <p:nvPr/>
        </p:nvGrpSpPr>
        <p:grpSpPr>
          <a:xfrm>
            <a:off x="9601074" y="6895842"/>
            <a:ext cx="477963" cy="431100"/>
            <a:chOff x="13990432" y="8394429"/>
            <a:chExt cx="456900" cy="431100"/>
          </a:xfrm>
        </p:grpSpPr>
        <p:sp>
          <p:nvSpPr>
            <p:cNvPr id="5206" name="Google Shape;5206;p100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207" name="Google Shape;5207;p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08" name="Google Shape;5208;p100"/>
          <p:cNvGrpSpPr/>
          <p:nvPr/>
        </p:nvGrpSpPr>
        <p:grpSpPr>
          <a:xfrm>
            <a:off x="9601074" y="7562269"/>
            <a:ext cx="477963" cy="431100"/>
            <a:chOff x="13990432" y="8394429"/>
            <a:chExt cx="456900" cy="431100"/>
          </a:xfrm>
        </p:grpSpPr>
        <p:sp>
          <p:nvSpPr>
            <p:cNvPr id="5209" name="Google Shape;5209;p100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210" name="Google Shape;5210;p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1" name="Google Shape;5211;p100"/>
          <p:cNvGrpSpPr/>
          <p:nvPr/>
        </p:nvGrpSpPr>
        <p:grpSpPr>
          <a:xfrm>
            <a:off x="9601074" y="8306188"/>
            <a:ext cx="477963" cy="431100"/>
            <a:chOff x="13990432" y="8394429"/>
            <a:chExt cx="456900" cy="431100"/>
          </a:xfrm>
        </p:grpSpPr>
        <p:sp>
          <p:nvSpPr>
            <p:cNvPr id="5212" name="Google Shape;5212;p100"/>
            <p:cNvSpPr/>
            <p:nvPr/>
          </p:nvSpPr>
          <p:spPr>
            <a:xfrm>
              <a:off x="13990432" y="8394429"/>
              <a:ext cx="456900" cy="4311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pic>
          <p:nvPicPr>
            <p:cNvPr id="5213" name="Google Shape;5213;p1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111098" y="8479825"/>
              <a:ext cx="213943" cy="252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14" name="Google Shape;5214;p100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5" name="Google Shape;5215;p100"/>
          <p:cNvSpPr/>
          <p:nvPr/>
        </p:nvSpPr>
        <p:spPr>
          <a:xfrm>
            <a:off x="1434078" y="4100607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6" name="Google Shape;5216;p100"/>
          <p:cNvSpPr/>
          <p:nvPr/>
        </p:nvSpPr>
        <p:spPr>
          <a:xfrm>
            <a:off x="1434078" y="4825153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7" name="Google Shape;5217;p100"/>
          <p:cNvSpPr/>
          <p:nvPr/>
        </p:nvSpPr>
        <p:spPr>
          <a:xfrm>
            <a:off x="1434078" y="5472207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8" name="Google Shape;5218;p100"/>
          <p:cNvSpPr/>
          <p:nvPr/>
        </p:nvSpPr>
        <p:spPr>
          <a:xfrm>
            <a:off x="1434078" y="6234207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9" name="Google Shape;5219;p100"/>
          <p:cNvSpPr/>
          <p:nvPr/>
        </p:nvSpPr>
        <p:spPr>
          <a:xfrm>
            <a:off x="1434078" y="6976834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0" name="Google Shape;5220;p100"/>
          <p:cNvSpPr/>
          <p:nvPr/>
        </p:nvSpPr>
        <p:spPr>
          <a:xfrm>
            <a:off x="1434078" y="7625180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1" name="Google Shape;5221;p100"/>
          <p:cNvSpPr/>
          <p:nvPr/>
        </p:nvSpPr>
        <p:spPr>
          <a:xfrm>
            <a:off x="1434078" y="8387180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2" name="Google Shape;5222;p100"/>
          <p:cNvSpPr/>
          <p:nvPr/>
        </p:nvSpPr>
        <p:spPr>
          <a:xfrm>
            <a:off x="1434078" y="3452261"/>
            <a:ext cx="3162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3" name="Google Shape;5223;p100"/>
          <p:cNvSpPr/>
          <p:nvPr/>
        </p:nvSpPr>
        <p:spPr>
          <a:xfrm>
            <a:off x="1994008" y="3439332"/>
            <a:ext cx="1104000" cy="2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선택해제  </a:t>
            </a:r>
            <a:endParaRPr/>
          </a:p>
        </p:txBody>
      </p:sp>
      <p:sp>
        <p:nvSpPr>
          <p:cNvPr id="5224" name="Google Shape;5224;p100"/>
          <p:cNvSpPr txBox="1"/>
          <p:nvPr/>
        </p:nvSpPr>
        <p:spPr>
          <a:xfrm>
            <a:off x="1311819" y="5380509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✔️</a:t>
            </a:r>
            <a:endParaRPr sz="2000"/>
          </a:p>
        </p:txBody>
      </p:sp>
      <p:sp>
        <p:nvSpPr>
          <p:cNvPr id="5225" name="Google Shape;5225;p100"/>
          <p:cNvSpPr txBox="1"/>
          <p:nvPr/>
        </p:nvSpPr>
        <p:spPr>
          <a:xfrm>
            <a:off x="1311819" y="6867055"/>
            <a:ext cx="64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✔️</a:t>
            </a:r>
            <a:endParaRPr sz="2000"/>
          </a:p>
        </p:txBody>
      </p:sp>
      <p:sp>
        <p:nvSpPr>
          <p:cNvPr id="5226" name="Google Shape;5226;p100"/>
          <p:cNvSpPr txBox="1"/>
          <p:nvPr/>
        </p:nvSpPr>
        <p:spPr>
          <a:xfrm>
            <a:off x="4423975" y="1264539"/>
            <a:ext cx="4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5227" name="Google Shape;5227;p100"/>
          <p:cNvSpPr txBox="1"/>
          <p:nvPr/>
        </p:nvSpPr>
        <p:spPr>
          <a:xfrm>
            <a:off x="1337368" y="22198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5228" name="Google Shape;5228;p100"/>
          <p:cNvSpPr txBox="1"/>
          <p:nvPr/>
        </p:nvSpPr>
        <p:spPr>
          <a:xfrm>
            <a:off x="1091450" y="32104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229" name="Google Shape;5229;p100"/>
          <p:cNvSpPr txBox="1"/>
          <p:nvPr/>
        </p:nvSpPr>
        <p:spPr>
          <a:xfrm>
            <a:off x="1703200" y="32104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230" name="Google Shape;5230;p100"/>
          <p:cNvSpPr txBox="1"/>
          <p:nvPr/>
        </p:nvSpPr>
        <p:spPr>
          <a:xfrm>
            <a:off x="10064393" y="45820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5231" name="Google Shape;5231;p100"/>
          <p:cNvSpPr txBox="1"/>
          <p:nvPr/>
        </p:nvSpPr>
        <p:spPr>
          <a:xfrm>
            <a:off x="9066516" y="8849268"/>
            <a:ext cx="4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sp>
        <p:nvSpPr>
          <p:cNvPr id="5232" name="Google Shape;5232;p100"/>
          <p:cNvSpPr txBox="1"/>
          <p:nvPr/>
        </p:nvSpPr>
        <p:spPr>
          <a:xfrm>
            <a:off x="1129393" y="88492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5233" name="Google Shape;5233;p100"/>
          <p:cNvSpPr txBox="1"/>
          <p:nvPr/>
        </p:nvSpPr>
        <p:spPr>
          <a:xfrm>
            <a:off x="1888611" y="542713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6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메일제목입니다.             담당자1           2022-12-12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234" name="Google Shape;5234;p100"/>
          <p:cNvSpPr txBox="1"/>
          <p:nvPr/>
        </p:nvSpPr>
        <p:spPr>
          <a:xfrm>
            <a:off x="1888611" y="6175489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7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메일제목입니다.             담당자1           2022-12-12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235" name="Google Shape;5235;p100"/>
          <p:cNvSpPr txBox="1"/>
          <p:nvPr/>
        </p:nvSpPr>
        <p:spPr>
          <a:xfrm>
            <a:off x="1888611" y="691020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8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메일제목입니다.             담당자1           2022-12-11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236" name="Google Shape;5236;p100"/>
          <p:cNvSpPr txBox="1"/>
          <p:nvPr/>
        </p:nvSpPr>
        <p:spPr>
          <a:xfrm>
            <a:off x="1888611" y="759600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9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메일제목입니다.             담당자1           2022-12-10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237" name="Google Shape;5237;p100"/>
          <p:cNvSpPr txBox="1"/>
          <p:nvPr/>
        </p:nvSpPr>
        <p:spPr>
          <a:xfrm>
            <a:off x="1888611" y="8281802"/>
            <a:ext cx="71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 닉네임1</a:t>
            </a:r>
            <a:r>
              <a:rPr lang="ko" sz="1500">
                <a:solidFill>
                  <a:srgbClr val="000000"/>
                </a:solidFill>
              </a:rPr>
              <a:t>     </a:t>
            </a:r>
            <a:r>
              <a:rPr lang="ko" sz="1500" u="sng">
                <a:solidFill>
                  <a:schemeClr val="hlink"/>
                </a:solidFill>
                <a:hlinkClick r:id="rId10"/>
              </a:rPr>
              <a:t>gild@test.com</a:t>
            </a:r>
            <a:r>
              <a:rPr lang="ko" sz="1500">
                <a:solidFill>
                  <a:srgbClr val="000000"/>
                </a:solidFill>
              </a:rPr>
              <a:t>  </a:t>
            </a:r>
            <a:r>
              <a:rPr lang="ko" sz="1500"/>
              <a:t>메일제목입니다.             담당자1           2022-12-10      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238" name="Google Shape;5238;p100"/>
          <p:cNvSpPr txBox="1"/>
          <p:nvPr/>
        </p:nvSpPr>
        <p:spPr>
          <a:xfrm>
            <a:off x="1779400" y="4568432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5239" name="Google Shape;5239;p100"/>
          <p:cNvSpPr txBox="1"/>
          <p:nvPr/>
        </p:nvSpPr>
        <p:spPr>
          <a:xfrm>
            <a:off x="4217800" y="4568432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5240" name="Google Shape;5240;p100"/>
          <p:cNvSpPr txBox="1"/>
          <p:nvPr/>
        </p:nvSpPr>
        <p:spPr>
          <a:xfrm>
            <a:off x="1441825" y="2509750"/>
            <a:ext cx="60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🔍</a:t>
            </a:r>
            <a:endParaRPr sz="25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4" name="Shape 5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5" name="Google Shape;5245;p101"/>
          <p:cNvSpPr txBox="1"/>
          <p:nvPr>
            <p:ph idx="1" type="body"/>
          </p:nvPr>
        </p:nvSpPr>
        <p:spPr>
          <a:xfrm>
            <a:off x="623400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6" name="Google Shape;5246;p10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4. [기업회원] 인재 목록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메일상세보기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7" name="Google Shape;5247;p10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기업 화면 - 인재 목록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① 목록으로 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클릭시 메일내역 목록으로 이동할 수 있다.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②  메일내용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메일발송시 작성했던 제목/발송날짜/보낸사람/담당자/받는사람/메일내용을 확인할 수 있다.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③ 인재목록 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인제목록 페이지로 이동할 수 있다.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④ 삭제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열람하고 있는 메일을 메일내역 목록에서 삭제할 수 있다.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248" name="Google Shape;5248;p101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9" name="Google Shape;5249;p101"/>
          <p:cNvSpPr/>
          <p:nvPr/>
        </p:nvSpPr>
        <p:spPr>
          <a:xfrm>
            <a:off x="4591419" y="1549400"/>
            <a:ext cx="1471800" cy="50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인재 목록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0" name="Google Shape;5250;p101"/>
          <p:cNvSpPr txBox="1"/>
          <p:nvPr/>
        </p:nvSpPr>
        <p:spPr>
          <a:xfrm>
            <a:off x="991581" y="1483525"/>
            <a:ext cx="92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1" name="Google Shape;5251;p101"/>
          <p:cNvSpPr/>
          <p:nvPr/>
        </p:nvSpPr>
        <p:spPr>
          <a:xfrm>
            <a:off x="3257506" y="1556738"/>
            <a:ext cx="12690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2" name="Google Shape;5252;p101"/>
          <p:cNvSpPr/>
          <p:nvPr/>
        </p:nvSpPr>
        <p:spPr>
          <a:xfrm>
            <a:off x="2014106" y="1549400"/>
            <a:ext cx="1183200" cy="5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완료 프로젝트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3" name="Google Shape;5253;p101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254" name="Google Shape;525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2" y="1569856"/>
            <a:ext cx="542400" cy="4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5255" name="Google Shape;5255;p101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256" name="Google Shape;5256;p101"/>
          <p:cNvSpPr txBox="1"/>
          <p:nvPr/>
        </p:nvSpPr>
        <p:spPr>
          <a:xfrm>
            <a:off x="10036450" y="1455975"/>
            <a:ext cx="75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🏢</a:t>
            </a:r>
            <a:endParaRPr sz="3000"/>
          </a:p>
        </p:txBody>
      </p:sp>
      <p:sp>
        <p:nvSpPr>
          <p:cNvPr id="5257" name="Google Shape;5257;p101"/>
          <p:cNvSpPr/>
          <p:nvPr/>
        </p:nvSpPr>
        <p:spPr>
          <a:xfrm>
            <a:off x="6129152" y="1552975"/>
            <a:ext cx="1119900" cy="50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라운지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8" name="Google Shape;5258;p101"/>
          <p:cNvSpPr/>
          <p:nvPr/>
        </p:nvSpPr>
        <p:spPr>
          <a:xfrm>
            <a:off x="1300200" y="9070222"/>
            <a:ext cx="11199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인재목록   </a:t>
            </a:r>
            <a:endParaRPr/>
          </a:p>
        </p:txBody>
      </p:sp>
      <p:cxnSp>
        <p:nvCxnSpPr>
          <p:cNvPr id="5259" name="Google Shape;5259;p101"/>
          <p:cNvCxnSpPr/>
          <p:nvPr/>
        </p:nvCxnSpPr>
        <p:spPr>
          <a:xfrm>
            <a:off x="5567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0" name="Google Shape;5260;p101"/>
          <p:cNvSpPr/>
          <p:nvPr/>
        </p:nvSpPr>
        <p:spPr>
          <a:xfrm>
            <a:off x="9351300" y="9089525"/>
            <a:ext cx="10263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  </a:t>
            </a:r>
            <a:endParaRPr/>
          </a:p>
        </p:txBody>
      </p:sp>
      <p:sp>
        <p:nvSpPr>
          <p:cNvPr id="5261" name="Google Shape;5261;p101"/>
          <p:cNvSpPr/>
          <p:nvPr/>
        </p:nvSpPr>
        <p:spPr>
          <a:xfrm>
            <a:off x="1236275" y="3710850"/>
            <a:ext cx="9129300" cy="5118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101"/>
          <p:cNvSpPr/>
          <p:nvPr/>
        </p:nvSpPr>
        <p:spPr>
          <a:xfrm>
            <a:off x="5884475" y="39797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chemeClr val="dk2"/>
                </a:solidFill>
              </a:rPr>
              <a:t>2022-12-08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63" name="Google Shape;5263;p101"/>
          <p:cNvSpPr/>
          <p:nvPr/>
        </p:nvSpPr>
        <p:spPr>
          <a:xfrm>
            <a:off x="5884475" y="39797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발송날짜  </a:t>
            </a:r>
            <a:endParaRPr/>
          </a:p>
        </p:txBody>
      </p:sp>
      <p:sp>
        <p:nvSpPr>
          <p:cNvPr id="5264" name="Google Shape;5264;p101"/>
          <p:cNvSpPr/>
          <p:nvPr/>
        </p:nvSpPr>
        <p:spPr>
          <a:xfrm>
            <a:off x="5884475" y="4436900"/>
            <a:ext cx="4356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999999"/>
                </a:solidFill>
              </a:rPr>
              <a:t>담당자명 </a:t>
            </a:r>
            <a:r>
              <a:rPr b="1" lang="ko"/>
              <a:t> </a:t>
            </a:r>
            <a:endParaRPr/>
          </a:p>
        </p:txBody>
      </p:sp>
      <p:sp>
        <p:nvSpPr>
          <p:cNvPr id="5265" name="Google Shape;5265;p101"/>
          <p:cNvSpPr/>
          <p:nvPr/>
        </p:nvSpPr>
        <p:spPr>
          <a:xfrm>
            <a:off x="5884475" y="44369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   </a:t>
            </a:r>
            <a:endParaRPr/>
          </a:p>
        </p:txBody>
      </p:sp>
      <p:sp>
        <p:nvSpPr>
          <p:cNvPr id="5266" name="Google Shape;5266;p101"/>
          <p:cNvSpPr txBox="1"/>
          <p:nvPr/>
        </p:nvSpPr>
        <p:spPr>
          <a:xfrm>
            <a:off x="1214330" y="3252650"/>
            <a:ext cx="260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메일 상세보기  </a:t>
            </a:r>
            <a:endParaRPr b="1" sz="1600"/>
          </a:p>
        </p:txBody>
      </p:sp>
      <p:sp>
        <p:nvSpPr>
          <p:cNvPr id="5267" name="Google Shape;5267;p101"/>
          <p:cNvSpPr/>
          <p:nvPr/>
        </p:nvSpPr>
        <p:spPr>
          <a:xfrm>
            <a:off x="9141200" y="3300975"/>
            <a:ext cx="1247700" cy="338700"/>
          </a:xfrm>
          <a:prstGeom prst="roundRect">
            <a:avLst>
              <a:gd fmla="val 23509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목록으로</a:t>
            </a:r>
            <a:endParaRPr b="1"/>
          </a:p>
        </p:txBody>
      </p:sp>
      <p:sp>
        <p:nvSpPr>
          <p:cNvPr id="5268" name="Google Shape;5268;p101"/>
          <p:cNvSpPr/>
          <p:nvPr/>
        </p:nvSpPr>
        <p:spPr>
          <a:xfrm>
            <a:off x="1388675" y="39797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9E9E9E"/>
                </a:solidFill>
              </a:rPr>
              <a:t>메일 제목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5269" name="Google Shape;5269;p101"/>
          <p:cNvSpPr/>
          <p:nvPr/>
        </p:nvSpPr>
        <p:spPr>
          <a:xfrm>
            <a:off x="1388675" y="39797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제목</a:t>
            </a:r>
            <a:endParaRPr/>
          </a:p>
        </p:txBody>
      </p:sp>
      <p:sp>
        <p:nvSpPr>
          <p:cNvPr id="5270" name="Google Shape;5270;p101"/>
          <p:cNvSpPr/>
          <p:nvPr/>
        </p:nvSpPr>
        <p:spPr>
          <a:xfrm>
            <a:off x="1388675" y="4436900"/>
            <a:ext cx="442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9E9E9E"/>
                </a:solidFill>
              </a:rPr>
              <a:t>기업명 </a:t>
            </a:r>
            <a:r>
              <a:rPr b="1" lang="ko"/>
              <a:t> </a:t>
            </a:r>
            <a:endParaRPr/>
          </a:p>
        </p:txBody>
      </p:sp>
      <p:sp>
        <p:nvSpPr>
          <p:cNvPr id="5271" name="Google Shape;5271;p101"/>
          <p:cNvSpPr/>
          <p:nvPr/>
        </p:nvSpPr>
        <p:spPr>
          <a:xfrm>
            <a:off x="1388675" y="44369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보낸사람 </a:t>
            </a:r>
            <a:endParaRPr/>
          </a:p>
        </p:txBody>
      </p:sp>
      <p:sp>
        <p:nvSpPr>
          <p:cNvPr id="5272" name="Google Shape;5272;p101"/>
          <p:cNvSpPr/>
          <p:nvPr/>
        </p:nvSpPr>
        <p:spPr>
          <a:xfrm>
            <a:off x="1388675" y="4894100"/>
            <a:ext cx="88524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</a:t>
            </a:r>
            <a:r>
              <a:rPr b="1" lang="ko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5273" name="Google Shape;5273;p101"/>
          <p:cNvSpPr/>
          <p:nvPr/>
        </p:nvSpPr>
        <p:spPr>
          <a:xfrm>
            <a:off x="1388675" y="4894100"/>
            <a:ext cx="1445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받는사람</a:t>
            </a:r>
            <a:endParaRPr/>
          </a:p>
        </p:txBody>
      </p:sp>
      <p:pic>
        <p:nvPicPr>
          <p:cNvPr id="5274" name="Google Shape;5274;p101"/>
          <p:cNvPicPr preferRelativeResize="0"/>
          <p:nvPr/>
        </p:nvPicPr>
        <p:blipFill rotWithShape="1">
          <a:blip r:embed="rId4">
            <a:alphaModFix/>
          </a:blip>
          <a:srcRect b="13576" l="0" r="0" t="15004"/>
          <a:stretch/>
        </p:blipFill>
        <p:spPr>
          <a:xfrm>
            <a:off x="1396825" y="5369500"/>
            <a:ext cx="8768050" cy="2713829"/>
          </a:xfrm>
          <a:prstGeom prst="rect">
            <a:avLst/>
          </a:prstGeom>
          <a:noFill/>
          <a:ln>
            <a:noFill/>
          </a:ln>
        </p:spPr>
      </p:pic>
      <p:sp>
        <p:nvSpPr>
          <p:cNvPr id="5275" name="Google Shape;5275;p101"/>
          <p:cNvSpPr txBox="1"/>
          <p:nvPr/>
        </p:nvSpPr>
        <p:spPr>
          <a:xfrm>
            <a:off x="933800" y="35271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②</a:t>
            </a:r>
            <a:endParaRPr/>
          </a:p>
        </p:txBody>
      </p:sp>
      <p:sp>
        <p:nvSpPr>
          <p:cNvPr id="5276" name="Google Shape;5276;p101"/>
          <p:cNvSpPr txBox="1"/>
          <p:nvPr/>
        </p:nvSpPr>
        <p:spPr>
          <a:xfrm>
            <a:off x="9011000" y="8784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④</a:t>
            </a:r>
            <a:endParaRPr/>
          </a:p>
        </p:txBody>
      </p:sp>
      <p:sp>
        <p:nvSpPr>
          <p:cNvPr id="5277" name="Google Shape;5277;p101"/>
          <p:cNvSpPr txBox="1"/>
          <p:nvPr/>
        </p:nvSpPr>
        <p:spPr>
          <a:xfrm>
            <a:off x="8858600" y="3069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</a:rPr>
              <a:t>①</a:t>
            </a:r>
            <a:endParaRPr/>
          </a:p>
        </p:txBody>
      </p:sp>
      <p:sp>
        <p:nvSpPr>
          <p:cNvPr id="5278" name="Google Shape;5278;p101"/>
          <p:cNvSpPr/>
          <p:nvPr/>
        </p:nvSpPr>
        <p:spPr>
          <a:xfrm>
            <a:off x="6807975" y="6339150"/>
            <a:ext cx="642300" cy="5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9" name="Google Shape;5279;p101"/>
          <p:cNvSpPr/>
          <p:nvPr/>
        </p:nvSpPr>
        <p:spPr>
          <a:xfrm>
            <a:off x="2967425" y="4980450"/>
            <a:ext cx="1269000" cy="2457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인재1 이메일</a:t>
            </a:r>
            <a:endParaRPr/>
          </a:p>
        </p:txBody>
      </p:sp>
      <p:sp>
        <p:nvSpPr>
          <p:cNvPr id="5280" name="Google Shape;5280;p101"/>
          <p:cNvSpPr/>
          <p:nvPr/>
        </p:nvSpPr>
        <p:spPr>
          <a:xfrm>
            <a:off x="4339025" y="4980450"/>
            <a:ext cx="1269000" cy="2457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인재2 이메일</a:t>
            </a:r>
            <a:endParaRPr/>
          </a:p>
        </p:txBody>
      </p:sp>
      <p:sp>
        <p:nvSpPr>
          <p:cNvPr id="5281" name="Google Shape;5281;p101"/>
          <p:cNvSpPr/>
          <p:nvPr/>
        </p:nvSpPr>
        <p:spPr>
          <a:xfrm>
            <a:off x="5710625" y="4980450"/>
            <a:ext cx="1269000" cy="2457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인재3 이메일</a:t>
            </a:r>
            <a:endParaRPr/>
          </a:p>
        </p:txBody>
      </p:sp>
      <p:sp>
        <p:nvSpPr>
          <p:cNvPr id="5282" name="Google Shape;5282;p101"/>
          <p:cNvSpPr txBox="1"/>
          <p:nvPr/>
        </p:nvSpPr>
        <p:spPr>
          <a:xfrm>
            <a:off x="982714" y="8784927"/>
            <a:ext cx="35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500"/>
              <a:t>③</a:t>
            </a:r>
            <a:endParaRPr/>
          </a:p>
        </p:txBody>
      </p:sp>
      <p:sp>
        <p:nvSpPr>
          <p:cNvPr id="5283" name="Google Shape;5283;p101"/>
          <p:cNvSpPr txBox="1"/>
          <p:nvPr/>
        </p:nvSpPr>
        <p:spPr>
          <a:xfrm>
            <a:off x="1691750" y="6316825"/>
            <a:ext cx="1800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메일 내용…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>
            <a:off x="966125" y="1424600"/>
            <a:ext cx="9945900" cy="847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653075" y="1238950"/>
            <a:ext cx="10435200" cy="8814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1. 로그인/회원가입 화면 구성 (일반회원 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회원가입 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11329350" y="1238875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Malgun Gothic"/>
                <a:ea typeface="Malgun Gothic"/>
                <a:cs typeface="Malgun Gothic"/>
                <a:sym typeface="Malgun Gothic"/>
              </a:rPr>
              <a:t>일반회원 회원 가입 화면</a:t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아이디 입력(필수)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아이디를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①-① 아이디 중복 검사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아이디 중복 검사를 클릭하면 아이디의 중복을 검사할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② 비밀번호 입력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비밀번호를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③ 비밀번호 확인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비밀번호 확인을 클릭하면 생성할 계정의 비밀번호의 유효성을 검사할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④ 닉네임 입력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닉네임을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⑤ 이메일 입력 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이메일을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⑥ 이름 입력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이용자 이름을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⑦ 휴대폰 번호 입력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이용자 휴대폰번호를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⑦-① 실명 인증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실명 인증을 클릭하면 실명인증 화면으로 이동한다.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⑧ 주요 직무 입력 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이용자의 주요 직무를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⑨ 부가 개인 역량 입력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부가 개인 역량을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⑩ 모임 선호 지역 선택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모임 선호 지역을 선택할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⑪ 모임 선호 시간 선택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모임 선호 시간을 선택할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⑫ 관심 분야 입력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관심 분야를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⑭ 자기소개 입력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자기소개를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⑮포트폴리오 링크 입력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포트폴리오 링크를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555555"/>
                </a:solidFill>
              </a:rPr>
              <a:t>⑯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 사용 가능 언어 입력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사용가능 언어를 입력할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555555"/>
                </a:solidFill>
              </a:rPr>
              <a:t>⑰</a:t>
            </a:r>
            <a:r>
              <a:rPr lang="ko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AutoNum type="arabicPeriod"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생성할 계정의 정보 기입이 끝난 후 클릭 시 회원으로 가입할 수 있다.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p21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1"/>
          <p:cNvSpPr txBox="1"/>
          <p:nvPr/>
        </p:nvSpPr>
        <p:spPr>
          <a:xfrm>
            <a:off x="2809500" y="1574125"/>
            <a:ext cx="633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일반회원 회원가입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2809500" y="2597325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 아이디 </a:t>
            </a:r>
            <a:r>
              <a:rPr lang="ko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7150450" y="2597325"/>
            <a:ext cx="1927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①-① ID중복검사</a:t>
            </a:r>
            <a:endParaRPr sz="1300"/>
          </a:p>
        </p:txBody>
      </p:sp>
      <p:sp>
        <p:nvSpPr>
          <p:cNvPr id="319" name="Google Shape;319;p21"/>
          <p:cNvSpPr/>
          <p:nvPr/>
        </p:nvSpPr>
        <p:spPr>
          <a:xfrm>
            <a:off x="2809500" y="3011678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비밀번호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20" name="Google Shape;320;p21"/>
          <p:cNvSpPr/>
          <p:nvPr/>
        </p:nvSpPr>
        <p:spPr>
          <a:xfrm>
            <a:off x="2809500" y="3426030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비밀번호 확인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2809500" y="3840383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닉네임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2809500" y="4669085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 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2809500" y="5083438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 휴대폰 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2809500" y="5524211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 주요직무 </a:t>
            </a:r>
            <a:r>
              <a:rPr lang="ko">
                <a:solidFill>
                  <a:srgbClr val="FF0000"/>
                </a:solidFill>
              </a:rPr>
              <a:t>*                                                      </a:t>
            </a:r>
            <a:r>
              <a:rPr lang="ko">
                <a:solidFill>
                  <a:schemeClr val="dk1"/>
                </a:solidFill>
              </a:rPr>
              <a:t>▽</a:t>
            </a:r>
            <a:r>
              <a:rPr lang="ko">
                <a:solidFill>
                  <a:srgbClr val="FF0000"/>
                </a:solidFill>
              </a:rPr>
              <a:t>                    </a:t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7150450" y="5083438"/>
            <a:ext cx="19275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⑦-① </a:t>
            </a:r>
            <a:r>
              <a:rPr lang="ko" sz="1300"/>
              <a:t>실명 인증</a:t>
            </a:r>
            <a:endParaRPr sz="1300"/>
          </a:p>
        </p:txBody>
      </p:sp>
      <p:sp>
        <p:nvSpPr>
          <p:cNvPr id="326" name="Google Shape;326;p21"/>
          <p:cNvSpPr/>
          <p:nvPr/>
        </p:nvSpPr>
        <p:spPr>
          <a:xfrm>
            <a:off x="2809500" y="5964984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r>
              <a:rPr lang="ko"/>
              <a:t> 부가 개인 역량                                               </a:t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2809500" y="6406484"/>
            <a:ext cx="4134300" cy="2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 모임 선호 지역 </a:t>
            </a:r>
            <a:r>
              <a:rPr lang="ko">
                <a:solidFill>
                  <a:srgbClr val="FF0000"/>
                </a:solidFill>
              </a:rPr>
              <a:t>                 </a:t>
            </a:r>
            <a:r>
              <a:rPr lang="ko"/>
              <a:t>                             ▽</a:t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2809500" y="6659052"/>
            <a:ext cx="4134300" cy="25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2809500" y="7006156"/>
            <a:ext cx="4134300" cy="7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⑪ 모임 선호 시간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3523081" y="7454321"/>
            <a:ext cx="1133100" cy="2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5088835" y="7454321"/>
            <a:ext cx="1133100" cy="2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2809500" y="788575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⑫ </a:t>
            </a:r>
            <a:r>
              <a:rPr lang="ko"/>
              <a:t>관심 분야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809500" y="869035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⑭</a:t>
            </a:r>
            <a:r>
              <a:rPr lang="ko"/>
              <a:t> </a:t>
            </a:r>
            <a:r>
              <a:rPr lang="ko"/>
              <a:t>자기 소개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2809500" y="909265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⑮</a:t>
            </a:r>
            <a:r>
              <a:rPr lang="ko"/>
              <a:t> </a:t>
            </a:r>
            <a:r>
              <a:rPr lang="ko"/>
              <a:t>포트폴리오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2809500" y="9494959"/>
            <a:ext cx="41343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5555"/>
                </a:solidFill>
              </a:rPr>
              <a:t>⑯</a:t>
            </a:r>
            <a:r>
              <a:rPr lang="ko"/>
              <a:t> </a:t>
            </a:r>
            <a:r>
              <a:rPr lang="ko"/>
              <a:t>기술 언어      						▽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8998900" y="9493625"/>
            <a:ext cx="18102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solidFill>
                  <a:srgbClr val="555555"/>
                </a:solidFill>
              </a:rPr>
              <a:t>⑰</a:t>
            </a:r>
            <a:r>
              <a:rPr lang="ko"/>
              <a:t>가입하기</a:t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809500" y="4254725"/>
            <a:ext cx="1927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r>
              <a:rPr lang="ko"/>
              <a:t> </a:t>
            </a:r>
            <a:r>
              <a:rPr lang="ko"/>
              <a:t>이메일</a:t>
            </a:r>
            <a:r>
              <a:rPr lang="ko"/>
              <a:t>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016300" y="4254725"/>
            <a:ext cx="19275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입력</a:t>
            </a:r>
            <a:r>
              <a:rPr lang="ko"/>
              <a:t>               ▽</a:t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4697925" y="4234950"/>
            <a:ext cx="2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7" name="Shape 5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8" name="Google Shape;5288;p10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76750" lIns="176750" spcFirstLastPara="1" rIns="176750" wrap="square" tIns="1767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관리자</a:t>
            </a:r>
            <a:r>
              <a:rPr lang="ko" sz="5000"/>
              <a:t> </a:t>
            </a:r>
            <a:r>
              <a:rPr lang="ko" sz="5000"/>
              <a:t>화면 구성</a:t>
            </a:r>
            <a:endParaRPr sz="5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2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p103"/>
          <p:cNvSpPr/>
          <p:nvPr/>
        </p:nvSpPr>
        <p:spPr>
          <a:xfrm>
            <a:off x="7084375" y="4544500"/>
            <a:ext cx="3247200" cy="266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4" name="Google Shape;5294;p103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5" name="Google Shape;5295;p103"/>
          <p:cNvSpPr/>
          <p:nvPr/>
        </p:nvSpPr>
        <p:spPr>
          <a:xfrm>
            <a:off x="7084375" y="4544500"/>
            <a:ext cx="3247200" cy="26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6" name="Google Shape;5296;p103"/>
          <p:cNvSpPr txBox="1"/>
          <p:nvPr/>
        </p:nvSpPr>
        <p:spPr>
          <a:xfrm>
            <a:off x="7370875" y="51970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담당자명1    기업명1       가입일</a:t>
            </a:r>
            <a:endParaRPr/>
          </a:p>
        </p:txBody>
      </p:sp>
      <p:cxnSp>
        <p:nvCxnSpPr>
          <p:cNvPr id="5297" name="Google Shape;5297;p103"/>
          <p:cNvCxnSpPr/>
          <p:nvPr/>
        </p:nvCxnSpPr>
        <p:spPr>
          <a:xfrm>
            <a:off x="7098025" y="56086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8" name="Google Shape;5298;p103"/>
          <p:cNvSpPr txBox="1"/>
          <p:nvPr/>
        </p:nvSpPr>
        <p:spPr>
          <a:xfrm>
            <a:off x="7370875" y="56542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담당자명2    </a:t>
            </a:r>
            <a:r>
              <a:rPr lang="ko">
                <a:solidFill>
                  <a:schemeClr val="dk1"/>
                </a:solidFill>
              </a:rPr>
              <a:t>기업명</a:t>
            </a:r>
            <a:r>
              <a:rPr lang="ko"/>
              <a:t>2       가입일</a:t>
            </a:r>
            <a:endParaRPr/>
          </a:p>
        </p:txBody>
      </p:sp>
      <p:cxnSp>
        <p:nvCxnSpPr>
          <p:cNvPr id="5299" name="Google Shape;5299;p103"/>
          <p:cNvCxnSpPr/>
          <p:nvPr/>
        </p:nvCxnSpPr>
        <p:spPr>
          <a:xfrm>
            <a:off x="7098025" y="60658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0" name="Google Shape;5300;p103"/>
          <p:cNvSpPr txBox="1"/>
          <p:nvPr/>
        </p:nvSpPr>
        <p:spPr>
          <a:xfrm>
            <a:off x="7370875" y="61114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담당자명3    </a:t>
            </a:r>
            <a:r>
              <a:rPr lang="ko">
                <a:solidFill>
                  <a:schemeClr val="dk1"/>
                </a:solidFill>
              </a:rPr>
              <a:t>기업명</a:t>
            </a:r>
            <a:r>
              <a:rPr lang="ko"/>
              <a:t>3       가입일</a:t>
            </a:r>
            <a:endParaRPr/>
          </a:p>
        </p:txBody>
      </p:sp>
      <p:cxnSp>
        <p:nvCxnSpPr>
          <p:cNvPr id="5301" name="Google Shape;5301;p103"/>
          <p:cNvCxnSpPr/>
          <p:nvPr/>
        </p:nvCxnSpPr>
        <p:spPr>
          <a:xfrm>
            <a:off x="7098025" y="65230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2" name="Google Shape;5302;p103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관리자 메인화면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회원 이용 추이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가입 회원들의 총 회원수, 모집  중 프로젝트, 진행중 프로젝트, 완료 프로젝트, 총 게시글 수를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메인 배너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 메인화면에 보이는 관리자 홍보 메인 배너를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메인 배너를 관리할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메인 배너 관리 화면으로 이동한다.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 신규 일반 회원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신규 일반 회원의 정보를 확인 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신규 기업 회원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신규 기업 회원의정보를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고객센터 신규 글 확인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이용자들이 고객센터에 남긴 신규글을 확인할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⑦ 문의 유형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이용자들이 고객센터에 문의한 문의 유형을 선택할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303" name="Google Shape;5303;p103"/>
          <p:cNvSpPr txBox="1"/>
          <p:nvPr/>
        </p:nvSpPr>
        <p:spPr>
          <a:xfrm>
            <a:off x="7370875" y="65686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담당자명4    </a:t>
            </a:r>
            <a:r>
              <a:rPr lang="ko">
                <a:solidFill>
                  <a:schemeClr val="dk1"/>
                </a:solidFill>
              </a:rPr>
              <a:t>기업명</a:t>
            </a:r>
            <a:r>
              <a:rPr lang="ko"/>
              <a:t>4       가입일</a:t>
            </a:r>
            <a:endParaRPr/>
          </a:p>
        </p:txBody>
      </p:sp>
      <p:sp>
        <p:nvSpPr>
          <p:cNvPr id="5304" name="Google Shape;5304;p103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Malgun Gothic"/>
              <a:buAutoNum type="arabicPeriod"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[관리자] 초기 메인화면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5" name="Google Shape;5305;p103"/>
          <p:cNvSpPr/>
          <p:nvPr/>
        </p:nvSpPr>
        <p:spPr>
          <a:xfrm>
            <a:off x="3294175" y="3821000"/>
            <a:ext cx="70572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6" name="Google Shape;5306;p103"/>
          <p:cNvSpPr/>
          <p:nvPr/>
        </p:nvSpPr>
        <p:spPr>
          <a:xfrm>
            <a:off x="5976975" y="4311238"/>
            <a:ext cx="325500" cy="6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7" name="Google Shape;5307;p103"/>
          <p:cNvSpPr/>
          <p:nvPr/>
        </p:nvSpPr>
        <p:spPr>
          <a:xfrm>
            <a:off x="6357975" y="4311238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8" name="Google Shape;5308;p103"/>
          <p:cNvSpPr/>
          <p:nvPr/>
        </p:nvSpPr>
        <p:spPr>
          <a:xfrm>
            <a:off x="6738975" y="4311238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9" name="Google Shape;5309;p103"/>
          <p:cNvSpPr txBox="1"/>
          <p:nvPr/>
        </p:nvSpPr>
        <p:spPr>
          <a:xfrm>
            <a:off x="3433600" y="3919088"/>
            <a:ext cx="46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메인 배너</a:t>
            </a:r>
            <a:endParaRPr/>
          </a:p>
        </p:txBody>
      </p:sp>
      <p:sp>
        <p:nvSpPr>
          <p:cNvPr id="5310" name="Google Shape;5310;p103"/>
          <p:cNvSpPr/>
          <p:nvPr/>
        </p:nvSpPr>
        <p:spPr>
          <a:xfrm>
            <a:off x="9500869" y="3933656"/>
            <a:ext cx="663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관리</a:t>
            </a:r>
            <a:endParaRPr/>
          </a:p>
        </p:txBody>
      </p:sp>
      <p:sp>
        <p:nvSpPr>
          <p:cNvPr id="5311" name="Google Shape;5311;p103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12" name="Google Shape;5312;p103"/>
          <p:cNvCxnSpPr/>
          <p:nvPr/>
        </p:nvCxnSpPr>
        <p:spPr>
          <a:xfrm>
            <a:off x="2766050" y="125260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3" name="Google Shape;5313;p103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4" name="Google Shape;5314;p103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15" name="Google Shape;5315;p103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316" name="Google Shape;5316;p103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317" name="Google Shape;5317;p103"/>
          <p:cNvSpPr/>
          <p:nvPr/>
        </p:nvSpPr>
        <p:spPr>
          <a:xfrm>
            <a:off x="762100" y="9562000"/>
            <a:ext cx="10314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5318" name="Google Shape;5318;p103"/>
          <p:cNvSpPr txBox="1"/>
          <p:nvPr/>
        </p:nvSpPr>
        <p:spPr>
          <a:xfrm>
            <a:off x="3178875" y="2469575"/>
            <a:ext cx="1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회원 수 </a:t>
            </a:r>
            <a:endParaRPr/>
          </a:p>
        </p:txBody>
      </p:sp>
      <p:sp>
        <p:nvSpPr>
          <p:cNvPr id="5319" name="Google Shape;5319;p103"/>
          <p:cNvSpPr txBox="1"/>
          <p:nvPr/>
        </p:nvSpPr>
        <p:spPr>
          <a:xfrm>
            <a:off x="4445775" y="2469575"/>
            <a:ext cx="16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모집중 프로젝트</a:t>
            </a:r>
            <a:endParaRPr/>
          </a:p>
        </p:txBody>
      </p:sp>
      <p:sp>
        <p:nvSpPr>
          <p:cNvPr id="5320" name="Google Shape;5320;p103"/>
          <p:cNvSpPr txBox="1"/>
          <p:nvPr/>
        </p:nvSpPr>
        <p:spPr>
          <a:xfrm>
            <a:off x="6076576" y="246957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중 프로젝트</a:t>
            </a:r>
            <a:endParaRPr/>
          </a:p>
        </p:txBody>
      </p:sp>
      <p:sp>
        <p:nvSpPr>
          <p:cNvPr id="5321" name="Google Shape;5321;p103"/>
          <p:cNvSpPr txBox="1"/>
          <p:nvPr/>
        </p:nvSpPr>
        <p:spPr>
          <a:xfrm>
            <a:off x="7750875" y="2469575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완료프로젝트 </a:t>
            </a:r>
            <a:endParaRPr/>
          </a:p>
        </p:txBody>
      </p:sp>
      <p:sp>
        <p:nvSpPr>
          <p:cNvPr id="5322" name="Google Shape;5322;p103"/>
          <p:cNvSpPr txBox="1"/>
          <p:nvPr/>
        </p:nvSpPr>
        <p:spPr>
          <a:xfrm>
            <a:off x="9310145" y="2469575"/>
            <a:ext cx="1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게시글 수</a:t>
            </a:r>
            <a:endParaRPr/>
          </a:p>
        </p:txBody>
      </p:sp>
      <p:sp>
        <p:nvSpPr>
          <p:cNvPr id="5323" name="Google Shape;5323;p103"/>
          <p:cNvSpPr txBox="1"/>
          <p:nvPr/>
        </p:nvSpPr>
        <p:spPr>
          <a:xfrm>
            <a:off x="31595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2501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324" name="Google Shape;5324;p103"/>
          <p:cNvSpPr txBox="1"/>
          <p:nvPr/>
        </p:nvSpPr>
        <p:spPr>
          <a:xfrm>
            <a:off x="44549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321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325" name="Google Shape;5325;p103"/>
          <p:cNvSpPr txBox="1"/>
          <p:nvPr/>
        </p:nvSpPr>
        <p:spPr>
          <a:xfrm>
            <a:off x="60551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153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326" name="Google Shape;5326;p103"/>
          <p:cNvSpPr txBox="1"/>
          <p:nvPr/>
        </p:nvSpPr>
        <p:spPr>
          <a:xfrm>
            <a:off x="78077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744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327" name="Google Shape;5327;p103"/>
          <p:cNvSpPr txBox="1"/>
          <p:nvPr/>
        </p:nvSpPr>
        <p:spPr>
          <a:xfrm>
            <a:off x="93317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7325</a:t>
            </a:r>
            <a:endParaRPr b="1" sz="3500">
              <a:solidFill>
                <a:schemeClr val="accent1"/>
              </a:solidFill>
            </a:endParaRPr>
          </a:p>
        </p:txBody>
      </p:sp>
      <p:cxnSp>
        <p:nvCxnSpPr>
          <p:cNvPr id="5328" name="Google Shape;5328;p103"/>
          <p:cNvCxnSpPr/>
          <p:nvPr/>
        </p:nvCxnSpPr>
        <p:spPr>
          <a:xfrm rot="10800000">
            <a:off x="4360175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9" name="Google Shape;5329;p103"/>
          <p:cNvCxnSpPr/>
          <p:nvPr/>
        </p:nvCxnSpPr>
        <p:spPr>
          <a:xfrm rot="10800000">
            <a:off x="5960375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0" name="Google Shape;5330;p103"/>
          <p:cNvCxnSpPr/>
          <p:nvPr/>
        </p:nvCxnSpPr>
        <p:spPr>
          <a:xfrm rot="10800000">
            <a:off x="7664061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1" name="Google Shape;5331;p103"/>
          <p:cNvCxnSpPr/>
          <p:nvPr/>
        </p:nvCxnSpPr>
        <p:spPr>
          <a:xfrm rot="10800000">
            <a:off x="9188061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2" name="Google Shape;5332;p103"/>
          <p:cNvCxnSpPr/>
          <p:nvPr/>
        </p:nvCxnSpPr>
        <p:spPr>
          <a:xfrm>
            <a:off x="3069725" y="3646075"/>
            <a:ext cx="77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3" name="Google Shape;5333;p103"/>
          <p:cNvCxnSpPr/>
          <p:nvPr/>
        </p:nvCxnSpPr>
        <p:spPr>
          <a:xfrm>
            <a:off x="3030913" y="3722275"/>
            <a:ext cx="77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4" name="Google Shape;5334;p103"/>
          <p:cNvSpPr/>
          <p:nvPr/>
        </p:nvSpPr>
        <p:spPr>
          <a:xfrm>
            <a:off x="3274375" y="4544500"/>
            <a:ext cx="3247200" cy="26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5" name="Google Shape;5335;p103"/>
          <p:cNvSpPr/>
          <p:nvPr/>
        </p:nvSpPr>
        <p:spPr>
          <a:xfrm>
            <a:off x="3274375" y="7287700"/>
            <a:ext cx="7057200" cy="266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6" name="Google Shape;5336;p103"/>
          <p:cNvSpPr/>
          <p:nvPr/>
        </p:nvSpPr>
        <p:spPr>
          <a:xfrm>
            <a:off x="3274375" y="4544500"/>
            <a:ext cx="3247200" cy="646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7" name="Google Shape;5337;p103"/>
          <p:cNvSpPr/>
          <p:nvPr/>
        </p:nvSpPr>
        <p:spPr>
          <a:xfrm>
            <a:off x="7084375" y="4544500"/>
            <a:ext cx="3247200" cy="646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8" name="Google Shape;5338;p103"/>
          <p:cNvSpPr txBox="1"/>
          <p:nvPr/>
        </p:nvSpPr>
        <p:spPr>
          <a:xfrm>
            <a:off x="3394850" y="4749150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일반 회원</a:t>
            </a:r>
            <a:endParaRPr/>
          </a:p>
        </p:txBody>
      </p:sp>
      <p:sp>
        <p:nvSpPr>
          <p:cNvPr id="5339" name="Google Shape;5339;p103"/>
          <p:cNvSpPr txBox="1"/>
          <p:nvPr/>
        </p:nvSpPr>
        <p:spPr>
          <a:xfrm>
            <a:off x="7128650" y="4749150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기업 회원</a:t>
            </a:r>
            <a:endParaRPr/>
          </a:p>
        </p:txBody>
      </p:sp>
      <p:sp>
        <p:nvSpPr>
          <p:cNvPr id="5340" name="Google Shape;5340;p103"/>
          <p:cNvSpPr txBox="1"/>
          <p:nvPr/>
        </p:nvSpPr>
        <p:spPr>
          <a:xfrm>
            <a:off x="3560875" y="51970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닉네임1              가입일</a:t>
            </a:r>
            <a:endParaRPr/>
          </a:p>
        </p:txBody>
      </p:sp>
      <p:cxnSp>
        <p:nvCxnSpPr>
          <p:cNvPr id="5341" name="Google Shape;5341;p103"/>
          <p:cNvCxnSpPr/>
          <p:nvPr/>
        </p:nvCxnSpPr>
        <p:spPr>
          <a:xfrm>
            <a:off x="3288025" y="56086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2" name="Google Shape;5342;p103"/>
          <p:cNvSpPr txBox="1"/>
          <p:nvPr/>
        </p:nvSpPr>
        <p:spPr>
          <a:xfrm>
            <a:off x="3560875" y="56542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실명2    닉네임2              가입일</a:t>
            </a:r>
            <a:endParaRPr/>
          </a:p>
        </p:txBody>
      </p:sp>
      <p:cxnSp>
        <p:nvCxnSpPr>
          <p:cNvPr id="5343" name="Google Shape;5343;p103"/>
          <p:cNvCxnSpPr/>
          <p:nvPr/>
        </p:nvCxnSpPr>
        <p:spPr>
          <a:xfrm>
            <a:off x="3288025" y="60658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4" name="Google Shape;5344;p103"/>
          <p:cNvSpPr txBox="1"/>
          <p:nvPr/>
        </p:nvSpPr>
        <p:spPr>
          <a:xfrm>
            <a:off x="3560875" y="61114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실명3    닉네임3              가입일</a:t>
            </a:r>
            <a:endParaRPr/>
          </a:p>
        </p:txBody>
      </p:sp>
      <p:cxnSp>
        <p:nvCxnSpPr>
          <p:cNvPr id="5345" name="Google Shape;5345;p103"/>
          <p:cNvCxnSpPr/>
          <p:nvPr/>
        </p:nvCxnSpPr>
        <p:spPr>
          <a:xfrm>
            <a:off x="3288025" y="65230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6" name="Google Shape;5346;p103"/>
          <p:cNvSpPr txBox="1"/>
          <p:nvPr/>
        </p:nvSpPr>
        <p:spPr>
          <a:xfrm>
            <a:off x="3560875" y="65686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실명4    닉네임4              가입일</a:t>
            </a:r>
            <a:endParaRPr/>
          </a:p>
        </p:txBody>
      </p:sp>
      <p:sp>
        <p:nvSpPr>
          <p:cNvPr id="5347" name="Google Shape;5347;p103"/>
          <p:cNvSpPr/>
          <p:nvPr/>
        </p:nvSpPr>
        <p:spPr>
          <a:xfrm>
            <a:off x="3274375" y="7287700"/>
            <a:ext cx="7057200" cy="544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8" name="Google Shape;5348;p103"/>
          <p:cNvSpPr txBox="1"/>
          <p:nvPr/>
        </p:nvSpPr>
        <p:spPr>
          <a:xfrm>
            <a:off x="3394850" y="7416150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신규 글 </a:t>
            </a:r>
            <a:endParaRPr/>
          </a:p>
        </p:txBody>
      </p:sp>
      <p:sp>
        <p:nvSpPr>
          <p:cNvPr id="5349" name="Google Shape;5349;p103"/>
          <p:cNvSpPr txBox="1"/>
          <p:nvPr/>
        </p:nvSpPr>
        <p:spPr>
          <a:xfrm>
            <a:off x="3637075" y="78640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350" name="Google Shape;5350;p103"/>
          <p:cNvCxnSpPr/>
          <p:nvPr/>
        </p:nvCxnSpPr>
        <p:spPr>
          <a:xfrm>
            <a:off x="3364225" y="82756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1" name="Google Shape;5351;p103"/>
          <p:cNvSpPr/>
          <p:nvPr/>
        </p:nvSpPr>
        <p:spPr>
          <a:xfrm>
            <a:off x="8930377" y="7366722"/>
            <a:ext cx="1254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불만 신고 ▼</a:t>
            </a:r>
            <a:endParaRPr/>
          </a:p>
        </p:txBody>
      </p:sp>
      <p:sp>
        <p:nvSpPr>
          <p:cNvPr id="5352" name="Google Shape;5352;p103"/>
          <p:cNvSpPr txBox="1"/>
          <p:nvPr/>
        </p:nvSpPr>
        <p:spPr>
          <a:xfrm>
            <a:off x="3637075" y="83212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353" name="Google Shape;5353;p103"/>
          <p:cNvCxnSpPr/>
          <p:nvPr/>
        </p:nvCxnSpPr>
        <p:spPr>
          <a:xfrm>
            <a:off x="3364225" y="87328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4" name="Google Shape;5354;p103"/>
          <p:cNvSpPr txBox="1"/>
          <p:nvPr/>
        </p:nvSpPr>
        <p:spPr>
          <a:xfrm>
            <a:off x="3637075" y="87784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355" name="Google Shape;5355;p103"/>
          <p:cNvCxnSpPr/>
          <p:nvPr/>
        </p:nvCxnSpPr>
        <p:spPr>
          <a:xfrm>
            <a:off x="3364225" y="91900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6" name="Google Shape;5356;p103"/>
          <p:cNvSpPr txBox="1"/>
          <p:nvPr/>
        </p:nvSpPr>
        <p:spPr>
          <a:xfrm>
            <a:off x="3637075" y="92356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357" name="Google Shape;5357;p103"/>
          <p:cNvCxnSpPr/>
          <p:nvPr/>
        </p:nvCxnSpPr>
        <p:spPr>
          <a:xfrm>
            <a:off x="3364225" y="96472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8" name="Google Shape;5358;p103"/>
          <p:cNvSpPr txBox="1"/>
          <p:nvPr/>
        </p:nvSpPr>
        <p:spPr>
          <a:xfrm>
            <a:off x="2886200" y="229885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5359" name="Google Shape;5359;p103"/>
          <p:cNvSpPr txBox="1"/>
          <p:nvPr/>
        </p:nvSpPr>
        <p:spPr>
          <a:xfrm>
            <a:off x="2955700" y="37984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5360" name="Google Shape;5360;p103"/>
          <p:cNvSpPr txBox="1"/>
          <p:nvPr/>
        </p:nvSpPr>
        <p:spPr>
          <a:xfrm>
            <a:off x="9188050" y="3811663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361" name="Google Shape;5361;p103"/>
          <p:cNvSpPr txBox="1"/>
          <p:nvPr/>
        </p:nvSpPr>
        <p:spPr>
          <a:xfrm>
            <a:off x="2955700" y="46939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362" name="Google Shape;5362;p103"/>
          <p:cNvSpPr txBox="1"/>
          <p:nvPr/>
        </p:nvSpPr>
        <p:spPr>
          <a:xfrm>
            <a:off x="6633475" y="46939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363" name="Google Shape;5363;p103"/>
          <p:cNvSpPr txBox="1"/>
          <p:nvPr/>
        </p:nvSpPr>
        <p:spPr>
          <a:xfrm>
            <a:off x="2836438" y="728190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5364" name="Google Shape;5364;p103"/>
          <p:cNvSpPr txBox="1"/>
          <p:nvPr/>
        </p:nvSpPr>
        <p:spPr>
          <a:xfrm>
            <a:off x="8462113" y="733438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cxnSp>
        <p:nvCxnSpPr>
          <p:cNvPr id="5365" name="Google Shape;5365;p103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6" name="Google Shape;5366;p103"/>
          <p:cNvSpPr txBox="1"/>
          <p:nvPr/>
        </p:nvSpPr>
        <p:spPr>
          <a:xfrm>
            <a:off x="710864" y="2364150"/>
            <a:ext cx="200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	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	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7" name="Google Shape;5367;p103"/>
          <p:cNvSpPr/>
          <p:nvPr/>
        </p:nvSpPr>
        <p:spPr>
          <a:xfrm>
            <a:off x="626900" y="2237500"/>
            <a:ext cx="21393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      ▽</a:t>
            </a:r>
            <a:endParaRPr/>
          </a:p>
        </p:txBody>
      </p:sp>
      <p:sp>
        <p:nvSpPr>
          <p:cNvPr id="5368" name="Google Shape;5368;p103"/>
          <p:cNvSpPr txBox="1"/>
          <p:nvPr/>
        </p:nvSpPr>
        <p:spPr>
          <a:xfrm>
            <a:off x="5597975" y="44925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21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369" name="Google Shape;5369;p103"/>
          <p:cNvSpPr txBox="1"/>
          <p:nvPr/>
        </p:nvSpPr>
        <p:spPr>
          <a:xfrm>
            <a:off x="9712775" y="44925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4</a:t>
            </a:r>
            <a:endParaRPr b="1" sz="3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3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4" name="Google Shape;5374;p104"/>
          <p:cNvSpPr/>
          <p:nvPr/>
        </p:nvSpPr>
        <p:spPr>
          <a:xfrm>
            <a:off x="7084375" y="4544500"/>
            <a:ext cx="3247200" cy="266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5" name="Google Shape;5375;p104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6" name="Google Shape;5376;p104"/>
          <p:cNvSpPr/>
          <p:nvPr/>
        </p:nvSpPr>
        <p:spPr>
          <a:xfrm>
            <a:off x="7084375" y="4544500"/>
            <a:ext cx="3247200" cy="26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7" name="Google Shape;5377;p104"/>
          <p:cNvSpPr txBox="1"/>
          <p:nvPr/>
        </p:nvSpPr>
        <p:spPr>
          <a:xfrm>
            <a:off x="7370875" y="51970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담당자명1    기업명1       가입일</a:t>
            </a:r>
            <a:endParaRPr/>
          </a:p>
        </p:txBody>
      </p:sp>
      <p:cxnSp>
        <p:nvCxnSpPr>
          <p:cNvPr id="5378" name="Google Shape;5378;p104"/>
          <p:cNvCxnSpPr/>
          <p:nvPr/>
        </p:nvCxnSpPr>
        <p:spPr>
          <a:xfrm>
            <a:off x="7098025" y="56086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9" name="Google Shape;5379;p104"/>
          <p:cNvSpPr txBox="1"/>
          <p:nvPr/>
        </p:nvSpPr>
        <p:spPr>
          <a:xfrm>
            <a:off x="7370875" y="56542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담당자명2    </a:t>
            </a:r>
            <a:r>
              <a:rPr lang="ko">
                <a:solidFill>
                  <a:schemeClr val="dk1"/>
                </a:solidFill>
              </a:rPr>
              <a:t>기업명</a:t>
            </a:r>
            <a:r>
              <a:rPr lang="ko"/>
              <a:t>2       가입일</a:t>
            </a:r>
            <a:endParaRPr/>
          </a:p>
        </p:txBody>
      </p:sp>
      <p:cxnSp>
        <p:nvCxnSpPr>
          <p:cNvPr id="5380" name="Google Shape;5380;p104"/>
          <p:cNvCxnSpPr/>
          <p:nvPr/>
        </p:nvCxnSpPr>
        <p:spPr>
          <a:xfrm>
            <a:off x="7098025" y="60658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1" name="Google Shape;5381;p104"/>
          <p:cNvSpPr txBox="1"/>
          <p:nvPr/>
        </p:nvSpPr>
        <p:spPr>
          <a:xfrm>
            <a:off x="7370875" y="61114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담당자명3    </a:t>
            </a:r>
            <a:r>
              <a:rPr lang="ko">
                <a:solidFill>
                  <a:schemeClr val="dk1"/>
                </a:solidFill>
              </a:rPr>
              <a:t>기업명</a:t>
            </a:r>
            <a:r>
              <a:rPr lang="ko"/>
              <a:t>3       가입일</a:t>
            </a:r>
            <a:endParaRPr/>
          </a:p>
        </p:txBody>
      </p:sp>
      <p:cxnSp>
        <p:nvCxnSpPr>
          <p:cNvPr id="5382" name="Google Shape;5382;p104"/>
          <p:cNvCxnSpPr/>
          <p:nvPr/>
        </p:nvCxnSpPr>
        <p:spPr>
          <a:xfrm>
            <a:off x="7098025" y="65230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3" name="Google Shape;5383;p104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메인 배너 관리 모달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이미지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이미지를 선택할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이미지 목록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현재 등록된 이미지를 확인할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이미지 추가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이미지 파일을 추가할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 이미지 삭제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이미지를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384" name="Google Shape;5384;p104"/>
          <p:cNvSpPr txBox="1"/>
          <p:nvPr/>
        </p:nvSpPr>
        <p:spPr>
          <a:xfrm>
            <a:off x="7370875" y="65686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담당자명4    </a:t>
            </a:r>
            <a:r>
              <a:rPr lang="ko">
                <a:solidFill>
                  <a:schemeClr val="dk1"/>
                </a:solidFill>
              </a:rPr>
              <a:t>기업명</a:t>
            </a:r>
            <a:r>
              <a:rPr lang="ko"/>
              <a:t>4       가입일</a:t>
            </a:r>
            <a:endParaRPr/>
          </a:p>
        </p:txBody>
      </p:sp>
      <p:sp>
        <p:nvSpPr>
          <p:cNvPr id="5385" name="Google Shape;5385;p104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Malgun Gothic"/>
              <a:buAutoNum type="arabicPeriod"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[관리자] 초기 메인화면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6" name="Google Shape;5386;p104"/>
          <p:cNvSpPr/>
          <p:nvPr/>
        </p:nvSpPr>
        <p:spPr>
          <a:xfrm>
            <a:off x="3294175" y="3821000"/>
            <a:ext cx="7057200" cy="64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7" name="Google Shape;5387;p104"/>
          <p:cNvSpPr/>
          <p:nvPr/>
        </p:nvSpPr>
        <p:spPr>
          <a:xfrm>
            <a:off x="5976975" y="4311238"/>
            <a:ext cx="325500" cy="66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8" name="Google Shape;5388;p104"/>
          <p:cNvSpPr/>
          <p:nvPr/>
        </p:nvSpPr>
        <p:spPr>
          <a:xfrm>
            <a:off x="6357975" y="4311238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9" name="Google Shape;5389;p104"/>
          <p:cNvSpPr/>
          <p:nvPr/>
        </p:nvSpPr>
        <p:spPr>
          <a:xfrm>
            <a:off x="6738975" y="4311238"/>
            <a:ext cx="325500" cy="66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0" name="Google Shape;5390;p104"/>
          <p:cNvSpPr txBox="1"/>
          <p:nvPr/>
        </p:nvSpPr>
        <p:spPr>
          <a:xfrm>
            <a:off x="3433600" y="3919088"/>
            <a:ext cx="46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메인 배너</a:t>
            </a:r>
            <a:endParaRPr/>
          </a:p>
        </p:txBody>
      </p:sp>
      <p:sp>
        <p:nvSpPr>
          <p:cNvPr id="5391" name="Google Shape;5391;p104"/>
          <p:cNvSpPr/>
          <p:nvPr/>
        </p:nvSpPr>
        <p:spPr>
          <a:xfrm>
            <a:off x="9500869" y="3933656"/>
            <a:ext cx="663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관리</a:t>
            </a:r>
            <a:endParaRPr/>
          </a:p>
        </p:txBody>
      </p:sp>
      <p:sp>
        <p:nvSpPr>
          <p:cNvPr id="5392" name="Google Shape;5392;p104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93" name="Google Shape;5393;p104"/>
          <p:cNvCxnSpPr/>
          <p:nvPr/>
        </p:nvCxnSpPr>
        <p:spPr>
          <a:xfrm>
            <a:off x="2766050" y="125260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4" name="Google Shape;5394;p104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5" name="Google Shape;5395;p104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96" name="Google Shape;5396;p104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397" name="Google Shape;5397;p104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398" name="Google Shape;5398;p104"/>
          <p:cNvSpPr/>
          <p:nvPr/>
        </p:nvSpPr>
        <p:spPr>
          <a:xfrm>
            <a:off x="762100" y="9562000"/>
            <a:ext cx="10314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로그아웃</a:t>
            </a:r>
            <a:endParaRPr/>
          </a:p>
        </p:txBody>
      </p:sp>
      <p:sp>
        <p:nvSpPr>
          <p:cNvPr id="5399" name="Google Shape;5399;p104"/>
          <p:cNvSpPr txBox="1"/>
          <p:nvPr/>
        </p:nvSpPr>
        <p:spPr>
          <a:xfrm>
            <a:off x="3178875" y="2469575"/>
            <a:ext cx="1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회원 수 </a:t>
            </a:r>
            <a:endParaRPr/>
          </a:p>
        </p:txBody>
      </p:sp>
      <p:sp>
        <p:nvSpPr>
          <p:cNvPr id="5400" name="Google Shape;5400;p104"/>
          <p:cNvSpPr txBox="1"/>
          <p:nvPr/>
        </p:nvSpPr>
        <p:spPr>
          <a:xfrm>
            <a:off x="4445775" y="2469575"/>
            <a:ext cx="16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모집중 프로젝트</a:t>
            </a:r>
            <a:endParaRPr/>
          </a:p>
        </p:txBody>
      </p:sp>
      <p:sp>
        <p:nvSpPr>
          <p:cNvPr id="5401" name="Google Shape;5401;p104"/>
          <p:cNvSpPr txBox="1"/>
          <p:nvPr/>
        </p:nvSpPr>
        <p:spPr>
          <a:xfrm>
            <a:off x="6076576" y="246957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중 프로젝트</a:t>
            </a:r>
            <a:endParaRPr/>
          </a:p>
        </p:txBody>
      </p:sp>
      <p:sp>
        <p:nvSpPr>
          <p:cNvPr id="5402" name="Google Shape;5402;p104"/>
          <p:cNvSpPr txBox="1"/>
          <p:nvPr/>
        </p:nvSpPr>
        <p:spPr>
          <a:xfrm>
            <a:off x="7750875" y="2469575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완료프로젝트 </a:t>
            </a:r>
            <a:endParaRPr/>
          </a:p>
        </p:txBody>
      </p:sp>
      <p:sp>
        <p:nvSpPr>
          <p:cNvPr id="5403" name="Google Shape;5403;p104"/>
          <p:cNvSpPr txBox="1"/>
          <p:nvPr/>
        </p:nvSpPr>
        <p:spPr>
          <a:xfrm>
            <a:off x="9310145" y="2469575"/>
            <a:ext cx="13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게시글 수</a:t>
            </a:r>
            <a:endParaRPr/>
          </a:p>
        </p:txBody>
      </p:sp>
      <p:sp>
        <p:nvSpPr>
          <p:cNvPr id="5404" name="Google Shape;5404;p104"/>
          <p:cNvSpPr txBox="1"/>
          <p:nvPr/>
        </p:nvSpPr>
        <p:spPr>
          <a:xfrm>
            <a:off x="31595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2501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405" name="Google Shape;5405;p104"/>
          <p:cNvSpPr txBox="1"/>
          <p:nvPr/>
        </p:nvSpPr>
        <p:spPr>
          <a:xfrm>
            <a:off x="44549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321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406" name="Google Shape;5406;p104"/>
          <p:cNvSpPr txBox="1"/>
          <p:nvPr/>
        </p:nvSpPr>
        <p:spPr>
          <a:xfrm>
            <a:off x="60551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153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407" name="Google Shape;5407;p104"/>
          <p:cNvSpPr txBox="1"/>
          <p:nvPr/>
        </p:nvSpPr>
        <p:spPr>
          <a:xfrm>
            <a:off x="78077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744</a:t>
            </a:r>
            <a:endParaRPr b="1" sz="3500">
              <a:solidFill>
                <a:schemeClr val="accent1"/>
              </a:solidFill>
            </a:endParaRPr>
          </a:p>
        </p:txBody>
      </p:sp>
      <p:sp>
        <p:nvSpPr>
          <p:cNvPr id="5408" name="Google Shape;5408;p104"/>
          <p:cNvSpPr txBox="1"/>
          <p:nvPr/>
        </p:nvSpPr>
        <p:spPr>
          <a:xfrm>
            <a:off x="9331775" y="2816175"/>
            <a:ext cx="133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7325</a:t>
            </a:r>
            <a:endParaRPr b="1" sz="3500">
              <a:solidFill>
                <a:schemeClr val="accent1"/>
              </a:solidFill>
            </a:endParaRPr>
          </a:p>
        </p:txBody>
      </p:sp>
      <p:cxnSp>
        <p:nvCxnSpPr>
          <p:cNvPr id="5409" name="Google Shape;5409;p104"/>
          <p:cNvCxnSpPr/>
          <p:nvPr/>
        </p:nvCxnSpPr>
        <p:spPr>
          <a:xfrm rot="10800000">
            <a:off x="4360175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0" name="Google Shape;5410;p104"/>
          <p:cNvCxnSpPr/>
          <p:nvPr/>
        </p:nvCxnSpPr>
        <p:spPr>
          <a:xfrm rot="10800000">
            <a:off x="5960375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1" name="Google Shape;5411;p104"/>
          <p:cNvCxnSpPr/>
          <p:nvPr/>
        </p:nvCxnSpPr>
        <p:spPr>
          <a:xfrm rot="10800000">
            <a:off x="7664061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2" name="Google Shape;5412;p104"/>
          <p:cNvCxnSpPr/>
          <p:nvPr/>
        </p:nvCxnSpPr>
        <p:spPr>
          <a:xfrm rot="10800000">
            <a:off x="9188061" y="2510025"/>
            <a:ext cx="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3" name="Google Shape;5413;p104"/>
          <p:cNvCxnSpPr/>
          <p:nvPr/>
        </p:nvCxnSpPr>
        <p:spPr>
          <a:xfrm>
            <a:off x="3069725" y="3646075"/>
            <a:ext cx="77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4" name="Google Shape;5414;p104"/>
          <p:cNvCxnSpPr/>
          <p:nvPr/>
        </p:nvCxnSpPr>
        <p:spPr>
          <a:xfrm>
            <a:off x="3030913" y="3722275"/>
            <a:ext cx="779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5" name="Google Shape;5415;p104"/>
          <p:cNvSpPr/>
          <p:nvPr/>
        </p:nvSpPr>
        <p:spPr>
          <a:xfrm>
            <a:off x="3274375" y="4544500"/>
            <a:ext cx="3247200" cy="266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6" name="Google Shape;5416;p104"/>
          <p:cNvSpPr/>
          <p:nvPr/>
        </p:nvSpPr>
        <p:spPr>
          <a:xfrm>
            <a:off x="3274375" y="7287700"/>
            <a:ext cx="7057200" cy="266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7" name="Google Shape;5417;p104"/>
          <p:cNvSpPr/>
          <p:nvPr/>
        </p:nvSpPr>
        <p:spPr>
          <a:xfrm>
            <a:off x="3274375" y="4544500"/>
            <a:ext cx="3247200" cy="646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8" name="Google Shape;5418;p104"/>
          <p:cNvSpPr/>
          <p:nvPr/>
        </p:nvSpPr>
        <p:spPr>
          <a:xfrm>
            <a:off x="7084375" y="4544500"/>
            <a:ext cx="3247200" cy="646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9" name="Google Shape;5419;p104"/>
          <p:cNvSpPr txBox="1"/>
          <p:nvPr/>
        </p:nvSpPr>
        <p:spPr>
          <a:xfrm>
            <a:off x="3394850" y="4749150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일반 회원</a:t>
            </a:r>
            <a:endParaRPr/>
          </a:p>
        </p:txBody>
      </p:sp>
      <p:sp>
        <p:nvSpPr>
          <p:cNvPr id="5420" name="Google Shape;5420;p104"/>
          <p:cNvSpPr txBox="1"/>
          <p:nvPr/>
        </p:nvSpPr>
        <p:spPr>
          <a:xfrm>
            <a:off x="7128650" y="4749150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기업 회원</a:t>
            </a:r>
            <a:endParaRPr/>
          </a:p>
        </p:txBody>
      </p:sp>
      <p:sp>
        <p:nvSpPr>
          <p:cNvPr id="5421" name="Google Shape;5421;p104"/>
          <p:cNvSpPr txBox="1"/>
          <p:nvPr/>
        </p:nvSpPr>
        <p:spPr>
          <a:xfrm>
            <a:off x="3560875" y="51970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닉네임1              가입일</a:t>
            </a:r>
            <a:endParaRPr/>
          </a:p>
        </p:txBody>
      </p:sp>
      <p:cxnSp>
        <p:nvCxnSpPr>
          <p:cNvPr id="5422" name="Google Shape;5422;p104"/>
          <p:cNvCxnSpPr/>
          <p:nvPr/>
        </p:nvCxnSpPr>
        <p:spPr>
          <a:xfrm>
            <a:off x="3288025" y="56086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3" name="Google Shape;5423;p104"/>
          <p:cNvSpPr txBox="1"/>
          <p:nvPr/>
        </p:nvSpPr>
        <p:spPr>
          <a:xfrm>
            <a:off x="3560875" y="56542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실명2    닉네임2              가입일</a:t>
            </a:r>
            <a:endParaRPr/>
          </a:p>
        </p:txBody>
      </p:sp>
      <p:cxnSp>
        <p:nvCxnSpPr>
          <p:cNvPr id="5424" name="Google Shape;5424;p104"/>
          <p:cNvCxnSpPr/>
          <p:nvPr/>
        </p:nvCxnSpPr>
        <p:spPr>
          <a:xfrm>
            <a:off x="3288025" y="60658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5" name="Google Shape;5425;p104"/>
          <p:cNvSpPr txBox="1"/>
          <p:nvPr/>
        </p:nvSpPr>
        <p:spPr>
          <a:xfrm>
            <a:off x="3560875" y="61114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실명3    닉네임3              가입일</a:t>
            </a:r>
            <a:endParaRPr/>
          </a:p>
        </p:txBody>
      </p:sp>
      <p:cxnSp>
        <p:nvCxnSpPr>
          <p:cNvPr id="5426" name="Google Shape;5426;p104"/>
          <p:cNvCxnSpPr/>
          <p:nvPr/>
        </p:nvCxnSpPr>
        <p:spPr>
          <a:xfrm>
            <a:off x="3288025" y="6523075"/>
            <a:ext cx="320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7" name="Google Shape;5427;p104"/>
          <p:cNvSpPr txBox="1"/>
          <p:nvPr/>
        </p:nvSpPr>
        <p:spPr>
          <a:xfrm>
            <a:off x="3560875" y="6568668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실명4    닉네임4              가입일</a:t>
            </a:r>
            <a:endParaRPr/>
          </a:p>
        </p:txBody>
      </p:sp>
      <p:sp>
        <p:nvSpPr>
          <p:cNvPr id="5428" name="Google Shape;5428;p104"/>
          <p:cNvSpPr/>
          <p:nvPr/>
        </p:nvSpPr>
        <p:spPr>
          <a:xfrm>
            <a:off x="3274375" y="7287700"/>
            <a:ext cx="7057200" cy="5445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9" name="Google Shape;5429;p104"/>
          <p:cNvSpPr txBox="1"/>
          <p:nvPr/>
        </p:nvSpPr>
        <p:spPr>
          <a:xfrm>
            <a:off x="3394850" y="7416150"/>
            <a:ext cx="27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신규 글 </a:t>
            </a:r>
            <a:endParaRPr/>
          </a:p>
        </p:txBody>
      </p:sp>
      <p:sp>
        <p:nvSpPr>
          <p:cNvPr id="5430" name="Google Shape;5430;p104"/>
          <p:cNvSpPr txBox="1"/>
          <p:nvPr/>
        </p:nvSpPr>
        <p:spPr>
          <a:xfrm>
            <a:off x="3637075" y="78640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431" name="Google Shape;5431;p104"/>
          <p:cNvCxnSpPr/>
          <p:nvPr/>
        </p:nvCxnSpPr>
        <p:spPr>
          <a:xfrm>
            <a:off x="3364225" y="82756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2" name="Google Shape;5432;p104"/>
          <p:cNvSpPr/>
          <p:nvPr/>
        </p:nvSpPr>
        <p:spPr>
          <a:xfrm>
            <a:off x="8930377" y="7366722"/>
            <a:ext cx="1254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불만 신고 ▼</a:t>
            </a:r>
            <a:endParaRPr/>
          </a:p>
        </p:txBody>
      </p:sp>
      <p:sp>
        <p:nvSpPr>
          <p:cNvPr id="5433" name="Google Shape;5433;p104"/>
          <p:cNvSpPr txBox="1"/>
          <p:nvPr/>
        </p:nvSpPr>
        <p:spPr>
          <a:xfrm>
            <a:off x="3637075" y="83212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434" name="Google Shape;5434;p104"/>
          <p:cNvCxnSpPr/>
          <p:nvPr/>
        </p:nvCxnSpPr>
        <p:spPr>
          <a:xfrm>
            <a:off x="3364225" y="87328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5" name="Google Shape;5435;p104"/>
          <p:cNvSpPr txBox="1"/>
          <p:nvPr/>
        </p:nvSpPr>
        <p:spPr>
          <a:xfrm>
            <a:off x="3637075" y="87784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436" name="Google Shape;5436;p104"/>
          <p:cNvCxnSpPr/>
          <p:nvPr/>
        </p:nvCxnSpPr>
        <p:spPr>
          <a:xfrm>
            <a:off x="3364225" y="91900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7" name="Google Shape;5437;p104"/>
          <p:cNvSpPr txBox="1"/>
          <p:nvPr/>
        </p:nvSpPr>
        <p:spPr>
          <a:xfrm>
            <a:off x="3637075" y="9235675"/>
            <a:ext cx="64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실명1       닉네임1           게시글 제목                                                     등록일자</a:t>
            </a:r>
            <a:endParaRPr/>
          </a:p>
        </p:txBody>
      </p:sp>
      <p:cxnSp>
        <p:nvCxnSpPr>
          <p:cNvPr id="5438" name="Google Shape;5438;p104"/>
          <p:cNvCxnSpPr/>
          <p:nvPr/>
        </p:nvCxnSpPr>
        <p:spPr>
          <a:xfrm>
            <a:off x="3364225" y="9647275"/>
            <a:ext cx="688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9" name="Google Shape;5439;p104"/>
          <p:cNvSpPr txBox="1"/>
          <p:nvPr/>
        </p:nvSpPr>
        <p:spPr>
          <a:xfrm>
            <a:off x="2886200" y="229885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5440" name="Google Shape;5440;p104"/>
          <p:cNvSpPr txBox="1"/>
          <p:nvPr/>
        </p:nvSpPr>
        <p:spPr>
          <a:xfrm>
            <a:off x="2955700" y="37984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5441" name="Google Shape;5441;p104"/>
          <p:cNvSpPr txBox="1"/>
          <p:nvPr/>
        </p:nvSpPr>
        <p:spPr>
          <a:xfrm>
            <a:off x="9188050" y="3811663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442" name="Google Shape;5442;p104"/>
          <p:cNvSpPr txBox="1"/>
          <p:nvPr/>
        </p:nvSpPr>
        <p:spPr>
          <a:xfrm>
            <a:off x="2955700" y="46939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443" name="Google Shape;5443;p104"/>
          <p:cNvSpPr txBox="1"/>
          <p:nvPr/>
        </p:nvSpPr>
        <p:spPr>
          <a:xfrm>
            <a:off x="6633475" y="46939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444" name="Google Shape;5444;p104"/>
          <p:cNvSpPr txBox="1"/>
          <p:nvPr/>
        </p:nvSpPr>
        <p:spPr>
          <a:xfrm>
            <a:off x="2836438" y="728190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5445" name="Google Shape;5445;p104"/>
          <p:cNvSpPr txBox="1"/>
          <p:nvPr/>
        </p:nvSpPr>
        <p:spPr>
          <a:xfrm>
            <a:off x="8462113" y="733438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cxnSp>
        <p:nvCxnSpPr>
          <p:cNvPr id="5446" name="Google Shape;5446;p104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7" name="Google Shape;5447;p104"/>
          <p:cNvSpPr txBox="1"/>
          <p:nvPr/>
        </p:nvSpPr>
        <p:spPr>
          <a:xfrm>
            <a:off x="710864" y="2364150"/>
            <a:ext cx="200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  	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       	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    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8" name="Google Shape;5448;p104"/>
          <p:cNvSpPr/>
          <p:nvPr/>
        </p:nvSpPr>
        <p:spPr>
          <a:xfrm>
            <a:off x="626900" y="2237500"/>
            <a:ext cx="21393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      ▽</a:t>
            </a:r>
            <a:endParaRPr/>
          </a:p>
        </p:txBody>
      </p:sp>
      <p:sp>
        <p:nvSpPr>
          <p:cNvPr id="5449" name="Google Shape;5449;p104"/>
          <p:cNvSpPr/>
          <p:nvPr/>
        </p:nvSpPr>
        <p:spPr>
          <a:xfrm>
            <a:off x="613950" y="1238950"/>
            <a:ext cx="10437000" cy="8814000"/>
          </a:xfrm>
          <a:prstGeom prst="rect">
            <a:avLst/>
          </a:prstGeom>
          <a:solidFill>
            <a:srgbClr val="597585">
              <a:alpha val="25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0" name="Google Shape;5450;p104"/>
          <p:cNvSpPr/>
          <p:nvPr/>
        </p:nvSpPr>
        <p:spPr>
          <a:xfrm>
            <a:off x="5368100" y="6385825"/>
            <a:ext cx="9228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51" name="Google Shape;5451;p104"/>
          <p:cNvGrpSpPr/>
          <p:nvPr/>
        </p:nvGrpSpPr>
        <p:grpSpPr>
          <a:xfrm>
            <a:off x="3216450" y="3340750"/>
            <a:ext cx="5232000" cy="4610400"/>
            <a:chOff x="3213500" y="2469376"/>
            <a:chExt cx="5232000" cy="4610400"/>
          </a:xfrm>
        </p:grpSpPr>
        <p:sp>
          <p:nvSpPr>
            <p:cNvPr id="5452" name="Google Shape;5452;p104"/>
            <p:cNvSpPr/>
            <p:nvPr/>
          </p:nvSpPr>
          <p:spPr>
            <a:xfrm>
              <a:off x="3213500" y="2469376"/>
              <a:ext cx="5232000" cy="4610400"/>
            </a:xfrm>
            <a:prstGeom prst="roundRect">
              <a:avLst>
                <a:gd fmla="val 568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104"/>
            <p:cNvSpPr txBox="1"/>
            <p:nvPr/>
          </p:nvSpPr>
          <p:spPr>
            <a:xfrm>
              <a:off x="3433600" y="2695500"/>
              <a:ext cx="3695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000"/>
                <a:t>메인 배너 관리</a:t>
              </a:r>
              <a:endParaRPr b="1" sz="2000"/>
            </a:p>
          </p:txBody>
        </p:sp>
        <p:sp>
          <p:nvSpPr>
            <p:cNvPr id="5454" name="Google Shape;5454;p104"/>
            <p:cNvSpPr txBox="1"/>
            <p:nvPr/>
          </p:nvSpPr>
          <p:spPr>
            <a:xfrm>
              <a:off x="7861452" y="2701547"/>
              <a:ext cx="311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2"/>
                  </a:solidFill>
                </a:rPr>
                <a:t>Ⅹ</a:t>
              </a:r>
              <a:endParaRPr b="1" sz="1500">
                <a:solidFill>
                  <a:schemeClr val="dk2"/>
                </a:solidFill>
              </a:endParaRPr>
            </a:p>
          </p:txBody>
        </p:sp>
        <p:sp>
          <p:nvSpPr>
            <p:cNvPr id="5455" name="Google Shape;5455;p104"/>
            <p:cNvSpPr txBox="1"/>
            <p:nvPr/>
          </p:nvSpPr>
          <p:spPr>
            <a:xfrm>
              <a:off x="3460917" y="3735625"/>
              <a:ext cx="369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현재 등록된 이미지</a:t>
              </a:r>
              <a:endParaRPr/>
            </a:p>
          </p:txBody>
        </p:sp>
        <p:grpSp>
          <p:nvGrpSpPr>
            <p:cNvPr id="5456" name="Google Shape;5456;p104"/>
            <p:cNvGrpSpPr/>
            <p:nvPr/>
          </p:nvGrpSpPr>
          <p:grpSpPr>
            <a:xfrm>
              <a:off x="3534221" y="4201675"/>
              <a:ext cx="4590558" cy="1444151"/>
              <a:chOff x="3469975" y="6182875"/>
              <a:chExt cx="4590558" cy="1444151"/>
            </a:xfrm>
          </p:grpSpPr>
          <p:sp>
            <p:nvSpPr>
              <p:cNvPr id="5457" name="Google Shape;5457;p104"/>
              <p:cNvSpPr/>
              <p:nvPr/>
            </p:nvSpPr>
            <p:spPr>
              <a:xfrm>
                <a:off x="3469975" y="6191025"/>
                <a:ext cx="4035300" cy="40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test.png</a:t>
                </a:r>
                <a:endParaRPr/>
              </a:p>
            </p:txBody>
          </p:sp>
          <p:sp>
            <p:nvSpPr>
              <p:cNvPr id="5458" name="Google Shape;5458;p104"/>
              <p:cNvSpPr/>
              <p:nvPr/>
            </p:nvSpPr>
            <p:spPr>
              <a:xfrm>
                <a:off x="7582633" y="6182875"/>
                <a:ext cx="4779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chemeClr val="lt1"/>
                    </a:solidFill>
                  </a:rPr>
                  <a:t>Ⅹ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5459" name="Google Shape;5459;p104"/>
              <p:cNvSpPr/>
              <p:nvPr/>
            </p:nvSpPr>
            <p:spPr>
              <a:xfrm>
                <a:off x="3469975" y="6711376"/>
                <a:ext cx="4035300" cy="40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test2.png</a:t>
                </a:r>
                <a:endParaRPr/>
              </a:p>
            </p:txBody>
          </p:sp>
          <p:sp>
            <p:nvSpPr>
              <p:cNvPr id="5460" name="Google Shape;5460;p104"/>
              <p:cNvSpPr/>
              <p:nvPr/>
            </p:nvSpPr>
            <p:spPr>
              <a:xfrm>
                <a:off x="7582633" y="6700776"/>
                <a:ext cx="4779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chemeClr val="lt1"/>
                    </a:solidFill>
                  </a:rPr>
                  <a:t>Ⅹ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  <p:sp>
            <p:nvSpPr>
              <p:cNvPr id="5461" name="Google Shape;5461;p104"/>
              <p:cNvSpPr/>
              <p:nvPr/>
            </p:nvSpPr>
            <p:spPr>
              <a:xfrm>
                <a:off x="3469975" y="7226826"/>
                <a:ext cx="4035300" cy="4002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test3.png</a:t>
                </a:r>
                <a:endParaRPr/>
              </a:p>
            </p:txBody>
          </p:sp>
          <p:sp>
            <p:nvSpPr>
              <p:cNvPr id="5462" name="Google Shape;5462;p104"/>
              <p:cNvSpPr/>
              <p:nvPr/>
            </p:nvSpPr>
            <p:spPr>
              <a:xfrm>
                <a:off x="7582633" y="7218676"/>
                <a:ext cx="4779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>
                    <a:solidFill>
                      <a:schemeClr val="lt1"/>
                    </a:solidFill>
                  </a:rPr>
                  <a:t>Ⅹ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463" name="Google Shape;5463;p104"/>
            <p:cNvSpPr/>
            <p:nvPr/>
          </p:nvSpPr>
          <p:spPr>
            <a:xfrm>
              <a:off x="3534226" y="3333475"/>
              <a:ext cx="4590600" cy="400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 선택                                                            추가</a:t>
              </a:r>
              <a:endParaRPr/>
            </a:p>
          </p:txBody>
        </p:sp>
        <p:sp>
          <p:nvSpPr>
            <p:cNvPr id="5464" name="Google Shape;5464;p104"/>
            <p:cNvSpPr/>
            <p:nvPr/>
          </p:nvSpPr>
          <p:spPr>
            <a:xfrm>
              <a:off x="4713175" y="3333500"/>
              <a:ext cx="2730300" cy="39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5" name="Google Shape;5465;p104"/>
          <p:cNvSpPr txBox="1"/>
          <p:nvPr/>
        </p:nvSpPr>
        <p:spPr>
          <a:xfrm>
            <a:off x="3216450" y="39332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5466" name="Google Shape;5466;p104"/>
          <p:cNvSpPr txBox="1"/>
          <p:nvPr/>
        </p:nvSpPr>
        <p:spPr>
          <a:xfrm>
            <a:off x="3216450" y="486078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5467" name="Google Shape;5467;p104"/>
          <p:cNvSpPr txBox="1"/>
          <p:nvPr/>
        </p:nvSpPr>
        <p:spPr>
          <a:xfrm>
            <a:off x="7228488" y="385708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468" name="Google Shape;5468;p104"/>
          <p:cNvSpPr txBox="1"/>
          <p:nvPr/>
        </p:nvSpPr>
        <p:spPr>
          <a:xfrm>
            <a:off x="7497788" y="4837988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2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3" name="Google Shape;5473;p105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4" name="Google Shape;5474;p105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일반회원 계정 관리 메인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①</a:t>
            </a:r>
            <a:r>
              <a:rPr lang="ko" sz="1500"/>
              <a:t> 로고(홈버튼)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로고를 클릭하면 관리자 초기 메인화면으로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검색창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회원의 정보를 검색할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 결과는 아래 결과창에 표시된다.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회원 권한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검색하고자 하는 회원의 권한을 선택할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정렬 순서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검색결과의 정렬 순서를 선택할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계정 관리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회원의 계정 정보를 조회, 수정, 삭제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회원의 계정관리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기업 회원 등록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신규 기업회원을 등록할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기업 회원 등록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⑦ 일반 회원 등록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신규 일반회원을 등록할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 회원 등록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475" name="Google Shape;5475;p105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일반회원 계정관리 메인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6" name="Google Shape;5476;p105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77" name="Google Shape;5477;p105"/>
          <p:cNvCxnSpPr/>
          <p:nvPr/>
        </p:nvCxnSpPr>
        <p:spPr>
          <a:xfrm>
            <a:off x="2781026" y="3486366"/>
            <a:ext cx="8166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8" name="Google Shape;5478;p105"/>
          <p:cNvCxnSpPr/>
          <p:nvPr/>
        </p:nvCxnSpPr>
        <p:spPr>
          <a:xfrm flipH="1" rot="10800000">
            <a:off x="2776050" y="4110865"/>
            <a:ext cx="82416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9" name="Google Shape;5479;p105"/>
          <p:cNvCxnSpPr/>
          <p:nvPr/>
        </p:nvCxnSpPr>
        <p:spPr>
          <a:xfrm flipH="1" rot="10800000">
            <a:off x="2781026" y="4777559"/>
            <a:ext cx="8201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0" name="Google Shape;5480;p105"/>
          <p:cNvSpPr txBox="1"/>
          <p:nvPr/>
        </p:nvSpPr>
        <p:spPr>
          <a:xfrm>
            <a:off x="2790271" y="2937250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       실명        닉네임       	전화번호 		 이메일	 		    		  계정관리     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481" name="Google Shape;5481;p105"/>
          <p:cNvSpPr txBox="1"/>
          <p:nvPr/>
        </p:nvSpPr>
        <p:spPr>
          <a:xfrm>
            <a:off x="2790271" y="3612561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홍길동     홍길동이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482" name="Google Shape;5482;p105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3" name="Google Shape;5483;p105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4" name="Google Shape;5484;p105"/>
          <p:cNvCxnSpPr/>
          <p:nvPr/>
        </p:nvCxnSpPr>
        <p:spPr>
          <a:xfrm>
            <a:off x="2764099" y="5543582"/>
            <a:ext cx="81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5" name="Google Shape;5485;p105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86" name="Google Shape;5486;p105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487" name="Google Shape;5487;p105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488" name="Google Shape;5488;p105"/>
          <p:cNvSpPr txBox="1"/>
          <p:nvPr/>
        </p:nvSpPr>
        <p:spPr>
          <a:xfrm>
            <a:off x="2790271" y="4254460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ID2 	고길동     고길동이	   010-1111-1111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489" name="Google Shape;5489;p105"/>
          <p:cNvSpPr txBox="1"/>
          <p:nvPr/>
        </p:nvSpPr>
        <p:spPr>
          <a:xfrm>
            <a:off x="2790271" y="4962458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ID3 	박길동     박길동이	   010-2222-2222       oildong@test.com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490" name="Google Shape;5490;p105"/>
          <p:cNvSpPr/>
          <p:nvPr/>
        </p:nvSpPr>
        <p:spPr>
          <a:xfrm>
            <a:off x="7978234" y="2391100"/>
            <a:ext cx="143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회원 ▼</a:t>
            </a:r>
            <a:endParaRPr/>
          </a:p>
        </p:txBody>
      </p:sp>
      <p:sp>
        <p:nvSpPr>
          <p:cNvPr id="5491" name="Google Shape;5491;p105"/>
          <p:cNvSpPr/>
          <p:nvPr/>
        </p:nvSpPr>
        <p:spPr>
          <a:xfrm>
            <a:off x="2764100" y="2414200"/>
            <a:ext cx="51045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② 검색창</a:t>
            </a:r>
            <a:endParaRPr/>
          </a:p>
        </p:txBody>
      </p:sp>
      <p:pic>
        <p:nvPicPr>
          <p:cNvPr id="5492" name="Google Shape;549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17" y="2417633"/>
            <a:ext cx="390236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3" name="Google Shape;5493;p105"/>
          <p:cNvSpPr/>
          <p:nvPr/>
        </p:nvSpPr>
        <p:spPr>
          <a:xfrm>
            <a:off x="9883625" y="360675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494" name="Google Shape;5494;p105"/>
          <p:cNvSpPr/>
          <p:nvPr/>
        </p:nvSpPr>
        <p:spPr>
          <a:xfrm>
            <a:off x="9523817" y="2383450"/>
            <a:ext cx="143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순 ▼</a:t>
            </a:r>
            <a:endParaRPr/>
          </a:p>
        </p:txBody>
      </p:sp>
      <p:sp>
        <p:nvSpPr>
          <p:cNvPr id="5495" name="Google Shape;5495;p105"/>
          <p:cNvSpPr/>
          <p:nvPr/>
        </p:nvSpPr>
        <p:spPr>
          <a:xfrm>
            <a:off x="9217250" y="9124175"/>
            <a:ext cx="1630800" cy="338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⑦일반 회원 등록</a:t>
            </a:r>
            <a:endParaRPr/>
          </a:p>
        </p:txBody>
      </p:sp>
      <p:sp>
        <p:nvSpPr>
          <p:cNvPr id="5496" name="Google Shape;5496;p105"/>
          <p:cNvSpPr/>
          <p:nvPr/>
        </p:nvSpPr>
        <p:spPr>
          <a:xfrm>
            <a:off x="9883625" y="425445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497" name="Google Shape;5497;p105"/>
          <p:cNvSpPr/>
          <p:nvPr/>
        </p:nvSpPr>
        <p:spPr>
          <a:xfrm>
            <a:off x="9883625" y="49549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cxnSp>
        <p:nvCxnSpPr>
          <p:cNvPr id="5498" name="Google Shape;5498;p105"/>
          <p:cNvCxnSpPr/>
          <p:nvPr/>
        </p:nvCxnSpPr>
        <p:spPr>
          <a:xfrm>
            <a:off x="2776050" y="6214948"/>
            <a:ext cx="82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9" name="Google Shape;5499;p105"/>
          <p:cNvCxnSpPr/>
          <p:nvPr/>
        </p:nvCxnSpPr>
        <p:spPr>
          <a:xfrm>
            <a:off x="2781026" y="6854042"/>
            <a:ext cx="82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0" name="Google Shape;5500;p105"/>
          <p:cNvSpPr txBox="1"/>
          <p:nvPr/>
        </p:nvSpPr>
        <p:spPr>
          <a:xfrm>
            <a:off x="2790271" y="5684832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ID4 	한길동     한길동이	   010-3333-3333 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501" name="Google Shape;5501;p105"/>
          <p:cNvCxnSpPr/>
          <p:nvPr/>
        </p:nvCxnSpPr>
        <p:spPr>
          <a:xfrm>
            <a:off x="2764099" y="7615865"/>
            <a:ext cx="82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2" name="Google Shape;5502;p105"/>
          <p:cNvSpPr txBox="1"/>
          <p:nvPr/>
        </p:nvSpPr>
        <p:spPr>
          <a:xfrm>
            <a:off x="2790271" y="6326755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ID5 	김길동     김길동이	   010-4444-4444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03" name="Google Shape;5503;p105"/>
          <p:cNvSpPr txBox="1"/>
          <p:nvPr/>
        </p:nvSpPr>
        <p:spPr>
          <a:xfrm>
            <a:off x="2790271" y="7034729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ID6 	최길동     최길동이	   010-5555-5555         oildong@test.com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04" name="Google Shape;5504;p105"/>
          <p:cNvSpPr/>
          <p:nvPr/>
        </p:nvSpPr>
        <p:spPr>
          <a:xfrm>
            <a:off x="9883625" y="632675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05" name="Google Shape;5505;p105"/>
          <p:cNvSpPr/>
          <p:nvPr/>
        </p:nvSpPr>
        <p:spPr>
          <a:xfrm>
            <a:off x="9883625" y="70272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cxnSp>
        <p:nvCxnSpPr>
          <p:cNvPr id="5506" name="Google Shape;5506;p105"/>
          <p:cNvCxnSpPr/>
          <p:nvPr/>
        </p:nvCxnSpPr>
        <p:spPr>
          <a:xfrm>
            <a:off x="2776050" y="8287207"/>
            <a:ext cx="81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7" name="Google Shape;5507;p105"/>
          <p:cNvCxnSpPr/>
          <p:nvPr/>
        </p:nvCxnSpPr>
        <p:spPr>
          <a:xfrm>
            <a:off x="2781026" y="8926300"/>
            <a:ext cx="82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8" name="Google Shape;5508;p105"/>
          <p:cNvSpPr txBox="1"/>
          <p:nvPr/>
        </p:nvSpPr>
        <p:spPr>
          <a:xfrm>
            <a:off x="2790271" y="7757102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ID7 	유길동     유길동이	   010-6666-6666  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09" name="Google Shape;5509;p105"/>
          <p:cNvSpPr txBox="1"/>
          <p:nvPr/>
        </p:nvSpPr>
        <p:spPr>
          <a:xfrm>
            <a:off x="2825993" y="8399001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ID8 	임길동     임길동이	   010-7777-7777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10" name="Google Shape;5510;p105"/>
          <p:cNvSpPr/>
          <p:nvPr/>
        </p:nvSpPr>
        <p:spPr>
          <a:xfrm>
            <a:off x="9883625" y="77513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11" name="Google Shape;5511;p105"/>
          <p:cNvSpPr/>
          <p:nvPr/>
        </p:nvSpPr>
        <p:spPr>
          <a:xfrm>
            <a:off x="9883625" y="83990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12" name="Google Shape;5512;p105"/>
          <p:cNvSpPr/>
          <p:nvPr/>
        </p:nvSpPr>
        <p:spPr>
          <a:xfrm>
            <a:off x="9883625" y="56715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13" name="Google Shape;5513;p105"/>
          <p:cNvSpPr/>
          <p:nvPr/>
        </p:nvSpPr>
        <p:spPr>
          <a:xfrm>
            <a:off x="7501525" y="9124175"/>
            <a:ext cx="1630800" cy="338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⑥기업 회원 등록</a:t>
            </a:r>
            <a:endParaRPr/>
          </a:p>
        </p:txBody>
      </p:sp>
      <p:cxnSp>
        <p:nvCxnSpPr>
          <p:cNvPr id="5514" name="Google Shape;5514;p105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5" name="Google Shape;5515;p105"/>
          <p:cNvSpPr txBox="1"/>
          <p:nvPr/>
        </p:nvSpPr>
        <p:spPr>
          <a:xfrm>
            <a:off x="8185350" y="21037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516" name="Google Shape;5516;p105"/>
          <p:cNvSpPr txBox="1"/>
          <p:nvPr/>
        </p:nvSpPr>
        <p:spPr>
          <a:xfrm>
            <a:off x="9435539" y="2103725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517" name="Google Shape;5517;p105"/>
          <p:cNvSpPr txBox="1"/>
          <p:nvPr/>
        </p:nvSpPr>
        <p:spPr>
          <a:xfrm>
            <a:off x="9627675" y="339610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518" name="Google Shape;5518;p105"/>
          <p:cNvSpPr txBox="1"/>
          <p:nvPr/>
        </p:nvSpPr>
        <p:spPr>
          <a:xfrm>
            <a:off x="629000" y="36098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9" name="Google Shape;5519;p105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520" name="Google Shape;5520;p105"/>
          <p:cNvSpPr/>
          <p:nvPr/>
        </p:nvSpPr>
        <p:spPr>
          <a:xfrm>
            <a:off x="626775" y="27355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521" name="Google Shape;5521;p105"/>
          <p:cNvSpPr txBox="1"/>
          <p:nvPr/>
        </p:nvSpPr>
        <p:spPr>
          <a:xfrm>
            <a:off x="626825" y="3233900"/>
            <a:ext cx="18009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이용정보 관리</a:t>
            </a:r>
            <a:endParaRPr sz="13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5" name="Shape 5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6" name="Google Shape;5526;p106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7" name="Google Shape;5527;p106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기업회원 계정관리  메인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①</a:t>
            </a:r>
            <a:r>
              <a:rPr lang="ko" sz="1500"/>
              <a:t> 로고(홈버튼)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로고를 클릭하면 관리자 초기 메인화면으로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검색창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회원의 정보를 검색할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 결과는 아래 결과창에 표시된다.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회원 권한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검색하고자 하는 회원의 권한을 선택할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정렬 순서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검색결과의 정렬 순서를 선택할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계정 관리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회원의 계정 정보를 조회, 수정, 삭제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해당 회원의 계정관리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⑥ 기업 회원 등록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신규 기업회원을 등록할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기업 회원 등록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⑦ 일반 회원 등록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신규 일반회원을 등록할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 회원 등록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28" name="Google Shape;5528;p106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기업회원 계정관리 메인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9" name="Google Shape;5529;p106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30" name="Google Shape;5530;p106"/>
          <p:cNvCxnSpPr/>
          <p:nvPr/>
        </p:nvCxnSpPr>
        <p:spPr>
          <a:xfrm>
            <a:off x="2781026" y="3486366"/>
            <a:ext cx="8166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1" name="Google Shape;5531;p106"/>
          <p:cNvCxnSpPr/>
          <p:nvPr/>
        </p:nvCxnSpPr>
        <p:spPr>
          <a:xfrm flipH="1" rot="10800000">
            <a:off x="2776050" y="4110865"/>
            <a:ext cx="82416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2" name="Google Shape;5532;p106"/>
          <p:cNvCxnSpPr/>
          <p:nvPr/>
        </p:nvCxnSpPr>
        <p:spPr>
          <a:xfrm flipH="1" rot="10800000">
            <a:off x="2781026" y="4777559"/>
            <a:ext cx="8201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3" name="Google Shape;5533;p106"/>
          <p:cNvSpPr txBox="1"/>
          <p:nvPr/>
        </p:nvSpPr>
        <p:spPr>
          <a:xfrm>
            <a:off x="2790271" y="2937250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    담당자명   기업 명          사업자 등록번호		이메일	 		  	  계정관리     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34" name="Google Shape;5534;p106"/>
          <p:cNvSpPr txBox="1"/>
          <p:nvPr/>
        </p:nvSpPr>
        <p:spPr>
          <a:xfrm>
            <a:off x="2790271" y="3612561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홍길동    	테슬라	   123-45-67890  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535" name="Google Shape;5535;p106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6" name="Google Shape;5536;p106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7" name="Google Shape;5537;p106"/>
          <p:cNvCxnSpPr/>
          <p:nvPr/>
        </p:nvCxnSpPr>
        <p:spPr>
          <a:xfrm>
            <a:off x="2764099" y="5543582"/>
            <a:ext cx="81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8" name="Google Shape;5538;p106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39" name="Google Shape;5539;p106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540" name="Google Shape;5540;p106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541" name="Google Shape;5541;p106"/>
          <p:cNvSpPr txBox="1"/>
          <p:nvPr/>
        </p:nvSpPr>
        <p:spPr>
          <a:xfrm>
            <a:off x="2790271" y="4254460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ID2 	고길동    	토요타  	   123-45-67891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42" name="Google Shape;5542;p106"/>
          <p:cNvSpPr txBox="1"/>
          <p:nvPr/>
        </p:nvSpPr>
        <p:spPr>
          <a:xfrm>
            <a:off x="2790271" y="4962458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ID3 	박길동     	푸조	   	   123-45-67892         oildong@test.com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43" name="Google Shape;5543;p106"/>
          <p:cNvSpPr/>
          <p:nvPr/>
        </p:nvSpPr>
        <p:spPr>
          <a:xfrm>
            <a:off x="7978234" y="2391100"/>
            <a:ext cx="143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회원 ▼</a:t>
            </a:r>
            <a:endParaRPr/>
          </a:p>
        </p:txBody>
      </p:sp>
      <p:sp>
        <p:nvSpPr>
          <p:cNvPr id="5544" name="Google Shape;5544;p106"/>
          <p:cNvSpPr/>
          <p:nvPr/>
        </p:nvSpPr>
        <p:spPr>
          <a:xfrm>
            <a:off x="2764100" y="2414200"/>
            <a:ext cx="51045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② 검색창</a:t>
            </a:r>
            <a:endParaRPr/>
          </a:p>
        </p:txBody>
      </p:sp>
      <p:pic>
        <p:nvPicPr>
          <p:cNvPr id="5545" name="Google Shape;554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617" y="2417633"/>
            <a:ext cx="390236" cy="2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6" name="Google Shape;5546;p106"/>
          <p:cNvSpPr/>
          <p:nvPr/>
        </p:nvSpPr>
        <p:spPr>
          <a:xfrm>
            <a:off x="9883625" y="360675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547" name="Google Shape;5547;p106"/>
          <p:cNvSpPr/>
          <p:nvPr/>
        </p:nvSpPr>
        <p:spPr>
          <a:xfrm>
            <a:off x="9523817" y="2383450"/>
            <a:ext cx="143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순 ▼</a:t>
            </a:r>
            <a:endParaRPr/>
          </a:p>
        </p:txBody>
      </p:sp>
      <p:sp>
        <p:nvSpPr>
          <p:cNvPr id="5548" name="Google Shape;5548;p106"/>
          <p:cNvSpPr/>
          <p:nvPr/>
        </p:nvSpPr>
        <p:spPr>
          <a:xfrm>
            <a:off x="9217250" y="9124175"/>
            <a:ext cx="1630800" cy="338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⑦일반 회원 등록</a:t>
            </a:r>
            <a:endParaRPr/>
          </a:p>
        </p:txBody>
      </p:sp>
      <p:sp>
        <p:nvSpPr>
          <p:cNvPr id="5549" name="Google Shape;5549;p106"/>
          <p:cNvSpPr/>
          <p:nvPr/>
        </p:nvSpPr>
        <p:spPr>
          <a:xfrm>
            <a:off x="9883625" y="425445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50" name="Google Shape;5550;p106"/>
          <p:cNvSpPr/>
          <p:nvPr/>
        </p:nvSpPr>
        <p:spPr>
          <a:xfrm>
            <a:off x="9883625" y="49549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cxnSp>
        <p:nvCxnSpPr>
          <p:cNvPr id="5551" name="Google Shape;5551;p106"/>
          <p:cNvCxnSpPr/>
          <p:nvPr/>
        </p:nvCxnSpPr>
        <p:spPr>
          <a:xfrm>
            <a:off x="2776050" y="6214948"/>
            <a:ext cx="82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2" name="Google Shape;5552;p106"/>
          <p:cNvCxnSpPr/>
          <p:nvPr/>
        </p:nvCxnSpPr>
        <p:spPr>
          <a:xfrm>
            <a:off x="2781026" y="6854042"/>
            <a:ext cx="82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3" name="Google Shape;5553;p106"/>
          <p:cNvSpPr txBox="1"/>
          <p:nvPr/>
        </p:nvSpPr>
        <p:spPr>
          <a:xfrm>
            <a:off x="2790271" y="5684832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ID4 	한길동       벤츠		   123-45-67893  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554" name="Google Shape;5554;p106"/>
          <p:cNvCxnSpPr/>
          <p:nvPr/>
        </p:nvCxnSpPr>
        <p:spPr>
          <a:xfrm>
            <a:off x="2764099" y="7615865"/>
            <a:ext cx="82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5" name="Google Shape;5555;p106"/>
          <p:cNvSpPr txBox="1"/>
          <p:nvPr/>
        </p:nvSpPr>
        <p:spPr>
          <a:xfrm>
            <a:off x="2790271" y="6326755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ID5 	김길동     페라리	   123-45-67894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56" name="Google Shape;5556;p106"/>
          <p:cNvSpPr txBox="1"/>
          <p:nvPr/>
        </p:nvSpPr>
        <p:spPr>
          <a:xfrm>
            <a:off x="2790271" y="7034729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ID6 	최길동     마세라티	   123-45-67895        oildong@test.com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57" name="Google Shape;5557;p106"/>
          <p:cNvSpPr/>
          <p:nvPr/>
        </p:nvSpPr>
        <p:spPr>
          <a:xfrm>
            <a:off x="9883625" y="632675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58" name="Google Shape;5558;p106"/>
          <p:cNvSpPr/>
          <p:nvPr/>
        </p:nvSpPr>
        <p:spPr>
          <a:xfrm>
            <a:off x="9883625" y="70272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cxnSp>
        <p:nvCxnSpPr>
          <p:cNvPr id="5559" name="Google Shape;5559;p106"/>
          <p:cNvCxnSpPr/>
          <p:nvPr/>
        </p:nvCxnSpPr>
        <p:spPr>
          <a:xfrm>
            <a:off x="2776050" y="8287207"/>
            <a:ext cx="81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0" name="Google Shape;5560;p106"/>
          <p:cNvCxnSpPr/>
          <p:nvPr/>
        </p:nvCxnSpPr>
        <p:spPr>
          <a:xfrm>
            <a:off x="2781026" y="8926300"/>
            <a:ext cx="82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1" name="Google Shape;5561;p106"/>
          <p:cNvSpPr txBox="1"/>
          <p:nvPr/>
        </p:nvSpPr>
        <p:spPr>
          <a:xfrm>
            <a:off x="2790271" y="7757102"/>
            <a:ext cx="814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ID7 	유길동      부가티	   123-45-67896 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62" name="Google Shape;5562;p106"/>
          <p:cNvSpPr txBox="1"/>
          <p:nvPr/>
        </p:nvSpPr>
        <p:spPr>
          <a:xfrm>
            <a:off x="2825993" y="8399001"/>
            <a:ext cx="8141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ID8 	임길동     BMW	  	  123-45-67897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63" name="Google Shape;5563;p106"/>
          <p:cNvSpPr/>
          <p:nvPr/>
        </p:nvSpPr>
        <p:spPr>
          <a:xfrm>
            <a:off x="9883625" y="77513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64" name="Google Shape;5564;p106"/>
          <p:cNvSpPr/>
          <p:nvPr/>
        </p:nvSpPr>
        <p:spPr>
          <a:xfrm>
            <a:off x="9883625" y="83990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65" name="Google Shape;5565;p106"/>
          <p:cNvSpPr/>
          <p:nvPr/>
        </p:nvSpPr>
        <p:spPr>
          <a:xfrm>
            <a:off x="9883625" y="5671500"/>
            <a:ext cx="964200" cy="41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관리</a:t>
            </a:r>
            <a:endParaRPr/>
          </a:p>
        </p:txBody>
      </p:sp>
      <p:sp>
        <p:nvSpPr>
          <p:cNvPr id="5566" name="Google Shape;5566;p106"/>
          <p:cNvSpPr/>
          <p:nvPr/>
        </p:nvSpPr>
        <p:spPr>
          <a:xfrm>
            <a:off x="7501525" y="9124175"/>
            <a:ext cx="1630800" cy="338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⑥기업 회원 등록</a:t>
            </a:r>
            <a:endParaRPr/>
          </a:p>
        </p:txBody>
      </p:sp>
      <p:cxnSp>
        <p:nvCxnSpPr>
          <p:cNvPr id="5567" name="Google Shape;5567;p106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8" name="Google Shape;5568;p106"/>
          <p:cNvSpPr txBox="1"/>
          <p:nvPr/>
        </p:nvSpPr>
        <p:spPr>
          <a:xfrm>
            <a:off x="8185350" y="210372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569" name="Google Shape;5569;p106"/>
          <p:cNvSpPr txBox="1"/>
          <p:nvPr/>
        </p:nvSpPr>
        <p:spPr>
          <a:xfrm>
            <a:off x="9435539" y="2103725"/>
            <a:ext cx="5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570" name="Google Shape;5570;p106"/>
          <p:cNvSpPr txBox="1"/>
          <p:nvPr/>
        </p:nvSpPr>
        <p:spPr>
          <a:xfrm>
            <a:off x="9627675" y="3396100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571" name="Google Shape;5571;p106"/>
          <p:cNvSpPr txBox="1"/>
          <p:nvPr/>
        </p:nvSpPr>
        <p:spPr>
          <a:xfrm>
            <a:off x="629000" y="36098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2" name="Google Shape;5572;p106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573" name="Google Shape;5573;p106"/>
          <p:cNvSpPr/>
          <p:nvPr/>
        </p:nvSpPr>
        <p:spPr>
          <a:xfrm>
            <a:off x="626775" y="27355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574" name="Google Shape;5574;p106"/>
          <p:cNvSpPr txBox="1"/>
          <p:nvPr/>
        </p:nvSpPr>
        <p:spPr>
          <a:xfrm>
            <a:off x="626825" y="3233900"/>
            <a:ext cx="18009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이용정보 관리</a:t>
            </a:r>
            <a:endParaRPr sz="13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8" name="Shape 5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9" name="Google Shape;5579;p107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0" name="Google Shape;5580;p107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1" name="Google Shape;5581;p107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일반회원 계정관리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① 로고(홈 버튼)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로고를 클릭 시 관리자 초기 메인화면으로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일반회원 가입 정보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일반회원의 가입정보를 열람 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비밀번호는 암호화 되어 표시된다.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일반 회원 가입 정보 수정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일반회원의 가입 정보를 수정할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일반 회원 삭제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일반 회원의 가입을 삭제할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목록으로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클릭 시 계정관리 메인 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82" name="Google Shape;5582;p107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일반회원 계정관리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3" name="Google Shape;5583;p107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84" name="Google Shape;5584;p107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5" name="Google Shape;5585;p107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6" name="Google Shape;5586;p107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87" name="Google Shape;5587;p107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588" name="Google Shape;5588;p107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589" name="Google Shape;5589;p107"/>
          <p:cNvSpPr/>
          <p:nvPr/>
        </p:nvSpPr>
        <p:spPr>
          <a:xfrm>
            <a:off x="2785485" y="3031109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아이디 </a:t>
            </a:r>
            <a:r>
              <a:rPr lang="ko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90" name="Google Shape;5590;p107"/>
          <p:cNvSpPr/>
          <p:nvPr/>
        </p:nvSpPr>
        <p:spPr>
          <a:xfrm>
            <a:off x="2785485" y="3397628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비밀번호 (암호화)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591" name="Google Shape;5591;p107"/>
          <p:cNvSpPr/>
          <p:nvPr/>
        </p:nvSpPr>
        <p:spPr>
          <a:xfrm>
            <a:off x="2785362" y="3807454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592" name="Google Shape;5592;p107"/>
          <p:cNvSpPr/>
          <p:nvPr/>
        </p:nvSpPr>
        <p:spPr>
          <a:xfrm>
            <a:off x="2785362" y="4540492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593" name="Google Shape;5593;p107"/>
          <p:cNvSpPr/>
          <p:nvPr/>
        </p:nvSpPr>
        <p:spPr>
          <a:xfrm>
            <a:off x="2785362" y="4907012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휴대폰 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594" name="Google Shape;5594;p107"/>
          <p:cNvSpPr/>
          <p:nvPr/>
        </p:nvSpPr>
        <p:spPr>
          <a:xfrm>
            <a:off x="2785373" y="5296900"/>
            <a:ext cx="74673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주요직무 </a:t>
            </a:r>
            <a:r>
              <a:rPr lang="ko">
                <a:solidFill>
                  <a:srgbClr val="FF0000"/>
                </a:solidFill>
              </a:rPr>
              <a:t>*                                                                                                                         </a:t>
            </a:r>
            <a:r>
              <a:rPr lang="ko">
                <a:solidFill>
                  <a:schemeClr val="dk1"/>
                </a:solidFill>
              </a:rPr>
              <a:t>▽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95" name="Google Shape;5595;p107"/>
          <p:cNvSpPr/>
          <p:nvPr/>
        </p:nvSpPr>
        <p:spPr>
          <a:xfrm>
            <a:off x="2785362" y="6184976"/>
            <a:ext cx="7467300" cy="2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모임 선호 지역 </a:t>
            </a:r>
            <a:r>
              <a:rPr lang="ko">
                <a:solidFill>
                  <a:srgbClr val="FF0000"/>
                </a:solidFill>
              </a:rPr>
              <a:t>                 </a:t>
            </a:r>
            <a:r>
              <a:rPr lang="ko"/>
              <a:t>                             						   		▽</a:t>
            </a:r>
            <a:endParaRPr/>
          </a:p>
        </p:txBody>
      </p:sp>
      <p:sp>
        <p:nvSpPr>
          <p:cNvPr id="5596" name="Google Shape;5596;p107"/>
          <p:cNvSpPr/>
          <p:nvPr/>
        </p:nvSpPr>
        <p:spPr>
          <a:xfrm>
            <a:off x="2785362" y="5514292"/>
            <a:ext cx="7467300" cy="16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7" name="Google Shape;5597;p107"/>
          <p:cNvSpPr/>
          <p:nvPr/>
        </p:nvSpPr>
        <p:spPr>
          <a:xfrm>
            <a:off x="2785362" y="6496134"/>
            <a:ext cx="74673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모임 선호 시간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8" name="Google Shape;5598;p107"/>
          <p:cNvSpPr/>
          <p:nvPr/>
        </p:nvSpPr>
        <p:spPr>
          <a:xfrm>
            <a:off x="4091738" y="6909508"/>
            <a:ext cx="20469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</a:t>
            </a:r>
            <a:endParaRPr/>
          </a:p>
        </p:txBody>
      </p:sp>
      <p:sp>
        <p:nvSpPr>
          <p:cNvPr id="5599" name="Google Shape;5599;p107"/>
          <p:cNvSpPr/>
          <p:nvPr/>
        </p:nvSpPr>
        <p:spPr>
          <a:xfrm>
            <a:off x="6902303" y="6909508"/>
            <a:ext cx="20469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</a:t>
            </a:r>
            <a:endParaRPr/>
          </a:p>
        </p:txBody>
      </p:sp>
      <p:sp>
        <p:nvSpPr>
          <p:cNvPr id="5600" name="Google Shape;5600;p107"/>
          <p:cNvSpPr/>
          <p:nvPr/>
        </p:nvSpPr>
        <p:spPr>
          <a:xfrm>
            <a:off x="2785485" y="7329980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관심 분야</a:t>
            </a:r>
            <a:endParaRPr/>
          </a:p>
        </p:txBody>
      </p:sp>
      <p:sp>
        <p:nvSpPr>
          <p:cNvPr id="5601" name="Google Shape;5601;p107"/>
          <p:cNvSpPr/>
          <p:nvPr/>
        </p:nvSpPr>
        <p:spPr>
          <a:xfrm>
            <a:off x="2785362" y="7741693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태그</a:t>
            </a:r>
            <a:endParaRPr/>
          </a:p>
        </p:txBody>
      </p:sp>
      <p:sp>
        <p:nvSpPr>
          <p:cNvPr id="5602" name="Google Shape;5602;p107"/>
          <p:cNvSpPr/>
          <p:nvPr/>
        </p:nvSpPr>
        <p:spPr>
          <a:xfrm>
            <a:off x="2785362" y="8097552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 소개</a:t>
            </a:r>
            <a:endParaRPr/>
          </a:p>
        </p:txBody>
      </p:sp>
      <p:sp>
        <p:nvSpPr>
          <p:cNvPr id="5603" name="Google Shape;5603;p107"/>
          <p:cNvSpPr/>
          <p:nvPr/>
        </p:nvSpPr>
        <p:spPr>
          <a:xfrm>
            <a:off x="2785362" y="8453411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</a:t>
            </a:r>
            <a:endParaRPr/>
          </a:p>
        </p:txBody>
      </p:sp>
      <p:sp>
        <p:nvSpPr>
          <p:cNvPr id="5604" name="Google Shape;5604;p107"/>
          <p:cNvSpPr/>
          <p:nvPr/>
        </p:nvSpPr>
        <p:spPr>
          <a:xfrm>
            <a:off x="2785362" y="8809270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가능 언어</a:t>
            </a:r>
            <a:endParaRPr/>
          </a:p>
        </p:txBody>
      </p:sp>
      <p:sp>
        <p:nvSpPr>
          <p:cNvPr id="5605" name="Google Shape;5605;p107"/>
          <p:cNvSpPr/>
          <p:nvPr/>
        </p:nvSpPr>
        <p:spPr>
          <a:xfrm>
            <a:off x="2785362" y="4173965"/>
            <a:ext cx="34812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5606" name="Google Shape;5606;p107"/>
          <p:cNvSpPr/>
          <p:nvPr/>
        </p:nvSpPr>
        <p:spPr>
          <a:xfrm>
            <a:off x="7365654" y="9347025"/>
            <a:ext cx="1231800" cy="268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⑤목록으로</a:t>
            </a:r>
            <a:endParaRPr/>
          </a:p>
        </p:txBody>
      </p:sp>
      <p:sp>
        <p:nvSpPr>
          <p:cNvPr id="5607" name="Google Shape;5607;p107"/>
          <p:cNvSpPr/>
          <p:nvPr/>
        </p:nvSpPr>
        <p:spPr>
          <a:xfrm>
            <a:off x="6733551" y="4173975"/>
            <a:ext cx="35190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입력               			   ▽</a:t>
            </a:r>
            <a:endParaRPr/>
          </a:p>
        </p:txBody>
      </p:sp>
      <p:sp>
        <p:nvSpPr>
          <p:cNvPr id="5608" name="Google Shape;5608;p107"/>
          <p:cNvSpPr txBox="1"/>
          <p:nvPr/>
        </p:nvSpPr>
        <p:spPr>
          <a:xfrm>
            <a:off x="6304107" y="4059665"/>
            <a:ext cx="4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sp>
        <p:nvSpPr>
          <p:cNvPr id="5609" name="Google Shape;5609;p107"/>
          <p:cNvSpPr/>
          <p:nvPr/>
        </p:nvSpPr>
        <p:spPr>
          <a:xfrm>
            <a:off x="2785485" y="5798332"/>
            <a:ext cx="7467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부가 개인 역량</a:t>
            </a:r>
            <a:endParaRPr/>
          </a:p>
        </p:txBody>
      </p:sp>
      <p:sp>
        <p:nvSpPr>
          <p:cNvPr id="5610" name="Google Shape;5610;p107"/>
          <p:cNvSpPr/>
          <p:nvPr/>
        </p:nvSpPr>
        <p:spPr>
          <a:xfrm>
            <a:off x="2756550" y="2451450"/>
            <a:ext cx="27978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55555"/>
                </a:solidFill>
              </a:rPr>
              <a:t>② </a:t>
            </a:r>
            <a:r>
              <a:rPr lang="ko"/>
              <a:t>일반회원 님의 가입 정보</a:t>
            </a:r>
            <a:endParaRPr/>
          </a:p>
        </p:txBody>
      </p:sp>
      <p:sp>
        <p:nvSpPr>
          <p:cNvPr id="5611" name="Google Shape;5611;p107"/>
          <p:cNvSpPr/>
          <p:nvPr/>
        </p:nvSpPr>
        <p:spPr>
          <a:xfrm>
            <a:off x="4955215" y="9361650"/>
            <a:ext cx="9750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수정</a:t>
            </a:r>
            <a:endParaRPr/>
          </a:p>
        </p:txBody>
      </p:sp>
      <p:sp>
        <p:nvSpPr>
          <p:cNvPr id="5612" name="Google Shape;5612;p107"/>
          <p:cNvSpPr/>
          <p:nvPr/>
        </p:nvSpPr>
        <p:spPr>
          <a:xfrm>
            <a:off x="5992568" y="9347025"/>
            <a:ext cx="13107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회원삭제</a:t>
            </a:r>
            <a:endParaRPr/>
          </a:p>
        </p:txBody>
      </p:sp>
      <p:cxnSp>
        <p:nvCxnSpPr>
          <p:cNvPr id="5613" name="Google Shape;5613;p107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4" name="Google Shape;5614;p107"/>
          <p:cNvSpPr txBox="1"/>
          <p:nvPr/>
        </p:nvSpPr>
        <p:spPr>
          <a:xfrm>
            <a:off x="626775" y="36147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5" name="Google Shape;5615;p107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616" name="Google Shape;5616;p107"/>
          <p:cNvSpPr/>
          <p:nvPr/>
        </p:nvSpPr>
        <p:spPr>
          <a:xfrm>
            <a:off x="626775" y="27355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617" name="Google Shape;5617;p107"/>
          <p:cNvSpPr txBox="1"/>
          <p:nvPr/>
        </p:nvSpPr>
        <p:spPr>
          <a:xfrm>
            <a:off x="626825" y="3233900"/>
            <a:ext cx="18009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이용정보 관리</a:t>
            </a:r>
            <a:endParaRPr sz="13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p108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3" name="Google Shape;5623;p108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4" name="Google Shape;5624;p108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기업회원 계정관리 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로고를 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기업회원 가입 정보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기업회원의 가입정보를 열람 할 수 있다.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비밀번호는 암호화 되어 표시된다.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기업 회원 가입 정보 수정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기업회원의 가입 정보를 수정할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기업 회원 삭제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 회원의 가입을 삭제할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⑤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계정관리 메인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625" name="Google Shape;5625;p108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기업회원 계정관리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6" name="Google Shape;5626;p108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27" name="Google Shape;5627;p108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8" name="Google Shape;5628;p108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9" name="Google Shape;5629;p108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30" name="Google Shape;5630;p108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631" name="Google Shape;5631;p108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632" name="Google Shape;5632;p108"/>
          <p:cNvSpPr/>
          <p:nvPr/>
        </p:nvSpPr>
        <p:spPr>
          <a:xfrm>
            <a:off x="2896525" y="2469638"/>
            <a:ext cx="28167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기업회원 님의 가입 정보</a:t>
            </a:r>
            <a:endParaRPr/>
          </a:p>
        </p:txBody>
      </p:sp>
      <p:sp>
        <p:nvSpPr>
          <p:cNvPr id="5633" name="Google Shape;5633;p108"/>
          <p:cNvSpPr/>
          <p:nvPr/>
        </p:nvSpPr>
        <p:spPr>
          <a:xfrm>
            <a:off x="2896579" y="4493349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기업명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34" name="Google Shape;5634;p108"/>
          <p:cNvSpPr/>
          <p:nvPr/>
        </p:nvSpPr>
        <p:spPr>
          <a:xfrm>
            <a:off x="2896579" y="5004214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사업자 등록번호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35" name="Google Shape;5635;p108"/>
          <p:cNvSpPr/>
          <p:nvPr/>
        </p:nvSpPr>
        <p:spPr>
          <a:xfrm>
            <a:off x="2896453" y="5547640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 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36" name="Google Shape;5636;p108"/>
          <p:cNvSpPr/>
          <p:nvPr/>
        </p:nvSpPr>
        <p:spPr>
          <a:xfrm>
            <a:off x="2896579" y="6091061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직책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37" name="Google Shape;5637;p108"/>
          <p:cNvSpPr/>
          <p:nvPr/>
        </p:nvSpPr>
        <p:spPr>
          <a:xfrm>
            <a:off x="2896579" y="6634471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소개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38" name="Google Shape;5638;p108"/>
          <p:cNvSpPr/>
          <p:nvPr/>
        </p:nvSpPr>
        <p:spPr>
          <a:xfrm>
            <a:off x="2896579" y="7177882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인재상</a:t>
            </a:r>
            <a:endParaRPr/>
          </a:p>
        </p:txBody>
      </p:sp>
      <p:sp>
        <p:nvSpPr>
          <p:cNvPr id="5639" name="Google Shape;5639;p108"/>
          <p:cNvSpPr/>
          <p:nvPr/>
        </p:nvSpPr>
        <p:spPr>
          <a:xfrm>
            <a:off x="2896579" y="7688774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기업 진행 프로젝트</a:t>
            </a:r>
            <a:endParaRPr/>
          </a:p>
        </p:txBody>
      </p:sp>
      <p:sp>
        <p:nvSpPr>
          <p:cNvPr id="5640" name="Google Shape;5640;p108"/>
          <p:cNvSpPr/>
          <p:nvPr/>
        </p:nvSpPr>
        <p:spPr>
          <a:xfrm>
            <a:off x="2896579" y="8199664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주요 기술</a:t>
            </a:r>
            <a:endParaRPr/>
          </a:p>
        </p:txBody>
      </p:sp>
      <p:sp>
        <p:nvSpPr>
          <p:cNvPr id="5641" name="Google Shape;5641;p108"/>
          <p:cNvSpPr/>
          <p:nvPr/>
        </p:nvSpPr>
        <p:spPr>
          <a:xfrm>
            <a:off x="6817165" y="3982460"/>
            <a:ext cx="34296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입력              ▽</a:t>
            </a:r>
            <a:endParaRPr/>
          </a:p>
        </p:txBody>
      </p:sp>
      <p:sp>
        <p:nvSpPr>
          <p:cNvPr id="5642" name="Google Shape;5642;p108"/>
          <p:cNvSpPr txBox="1"/>
          <p:nvPr/>
        </p:nvSpPr>
        <p:spPr>
          <a:xfrm>
            <a:off x="6362766" y="3974364"/>
            <a:ext cx="4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sp>
        <p:nvSpPr>
          <p:cNvPr id="5643" name="Google Shape;5643;p108"/>
          <p:cNvSpPr/>
          <p:nvPr/>
        </p:nvSpPr>
        <p:spPr>
          <a:xfrm>
            <a:off x="2896579" y="3986913"/>
            <a:ext cx="34296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44" name="Google Shape;5644;p108"/>
          <p:cNvSpPr/>
          <p:nvPr/>
        </p:nvSpPr>
        <p:spPr>
          <a:xfrm>
            <a:off x="2896518" y="3038075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</a:t>
            </a:r>
            <a:r>
              <a:rPr lang="ko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45" name="Google Shape;5645;p108"/>
          <p:cNvSpPr/>
          <p:nvPr/>
        </p:nvSpPr>
        <p:spPr>
          <a:xfrm>
            <a:off x="2896518" y="3506219"/>
            <a:ext cx="73563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비밀번호(암호화)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46" name="Google Shape;5646;p108"/>
          <p:cNvSpPr/>
          <p:nvPr/>
        </p:nvSpPr>
        <p:spPr>
          <a:xfrm>
            <a:off x="7427214" y="9347025"/>
            <a:ext cx="12402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 목록으로</a:t>
            </a:r>
            <a:endParaRPr/>
          </a:p>
        </p:txBody>
      </p:sp>
      <p:sp>
        <p:nvSpPr>
          <p:cNvPr id="5647" name="Google Shape;5647;p108"/>
          <p:cNvSpPr/>
          <p:nvPr/>
        </p:nvSpPr>
        <p:spPr>
          <a:xfrm>
            <a:off x="5000335" y="9361650"/>
            <a:ext cx="9819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수정</a:t>
            </a:r>
            <a:endParaRPr/>
          </a:p>
        </p:txBody>
      </p:sp>
      <p:sp>
        <p:nvSpPr>
          <p:cNvPr id="5648" name="Google Shape;5648;p108"/>
          <p:cNvSpPr/>
          <p:nvPr/>
        </p:nvSpPr>
        <p:spPr>
          <a:xfrm>
            <a:off x="6044763" y="9347025"/>
            <a:ext cx="13197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회원삭제</a:t>
            </a:r>
            <a:endParaRPr/>
          </a:p>
        </p:txBody>
      </p:sp>
      <p:cxnSp>
        <p:nvCxnSpPr>
          <p:cNvPr id="5649" name="Google Shape;5649;p108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0" name="Google Shape;5650;p108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5651" name="Google Shape;5651;p108"/>
          <p:cNvSpPr txBox="1"/>
          <p:nvPr/>
        </p:nvSpPr>
        <p:spPr>
          <a:xfrm>
            <a:off x="626775" y="36147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2" name="Google Shape;5652;p108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653" name="Google Shape;5653;p108"/>
          <p:cNvSpPr/>
          <p:nvPr/>
        </p:nvSpPr>
        <p:spPr>
          <a:xfrm>
            <a:off x="626775" y="27355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654" name="Google Shape;5654;p108"/>
          <p:cNvSpPr txBox="1"/>
          <p:nvPr/>
        </p:nvSpPr>
        <p:spPr>
          <a:xfrm>
            <a:off x="626825" y="3233900"/>
            <a:ext cx="18009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이용정보 관리</a:t>
            </a:r>
            <a:endParaRPr sz="13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8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109"/>
          <p:cNvSpPr/>
          <p:nvPr/>
        </p:nvSpPr>
        <p:spPr>
          <a:xfrm>
            <a:off x="616650" y="1238950"/>
            <a:ext cx="10431600" cy="8814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0" name="Google Shape;5660;p109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일반 회원 신규 등록화면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로고를 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일반회원 가입 정보 입력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일반회원의 가입정보를 입력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일반회원 신규 등록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입력한 정보들로 신규 일반 회원을 등록할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계정관리 메인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661" name="Google Shape;5661;p109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일반회원 신규 등록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2" name="Google Shape;5662;p109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63" name="Google Shape;5663;p109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4" name="Google Shape;5664;p109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5" name="Google Shape;5665;p109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66" name="Google Shape;5666;p109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667" name="Google Shape;5667;p109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668" name="Google Shape;5668;p109"/>
          <p:cNvSpPr/>
          <p:nvPr/>
        </p:nvSpPr>
        <p:spPr>
          <a:xfrm>
            <a:off x="2943525" y="3038150"/>
            <a:ext cx="4911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아이디 </a:t>
            </a:r>
            <a:r>
              <a:rPr lang="ko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69" name="Google Shape;5669;p109"/>
          <p:cNvSpPr/>
          <p:nvPr/>
        </p:nvSpPr>
        <p:spPr>
          <a:xfrm>
            <a:off x="2943531" y="3404678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70" name="Google Shape;5670;p109"/>
          <p:cNvSpPr/>
          <p:nvPr/>
        </p:nvSpPr>
        <p:spPr>
          <a:xfrm>
            <a:off x="2940064" y="3767442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71" name="Google Shape;5671;p109"/>
          <p:cNvSpPr/>
          <p:nvPr/>
        </p:nvSpPr>
        <p:spPr>
          <a:xfrm>
            <a:off x="2940064" y="4812454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72" name="Google Shape;5672;p109"/>
          <p:cNvSpPr/>
          <p:nvPr/>
        </p:nvSpPr>
        <p:spPr>
          <a:xfrm>
            <a:off x="2940072" y="5178963"/>
            <a:ext cx="4911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휴대폰 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73" name="Google Shape;5673;p109"/>
          <p:cNvSpPr/>
          <p:nvPr/>
        </p:nvSpPr>
        <p:spPr>
          <a:xfrm>
            <a:off x="2940075" y="5568863"/>
            <a:ext cx="70659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주요직무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674" name="Google Shape;5674;p109"/>
          <p:cNvSpPr/>
          <p:nvPr/>
        </p:nvSpPr>
        <p:spPr>
          <a:xfrm>
            <a:off x="2940064" y="6456939"/>
            <a:ext cx="7065900" cy="2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모임 선호 지역 </a:t>
            </a:r>
            <a:r>
              <a:rPr lang="ko">
                <a:solidFill>
                  <a:srgbClr val="FF0000"/>
                </a:solidFill>
              </a:rPr>
              <a:t>                 </a:t>
            </a:r>
            <a:r>
              <a:rPr lang="ko"/>
              <a:t>                             						   ▽</a:t>
            </a:r>
            <a:endParaRPr/>
          </a:p>
        </p:txBody>
      </p:sp>
      <p:sp>
        <p:nvSpPr>
          <p:cNvPr id="5675" name="Google Shape;5675;p109"/>
          <p:cNvSpPr/>
          <p:nvPr/>
        </p:nvSpPr>
        <p:spPr>
          <a:xfrm>
            <a:off x="2940064" y="5786255"/>
            <a:ext cx="7065900" cy="16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6" name="Google Shape;5676;p109"/>
          <p:cNvSpPr/>
          <p:nvPr/>
        </p:nvSpPr>
        <p:spPr>
          <a:xfrm>
            <a:off x="2940064" y="6768097"/>
            <a:ext cx="7065900" cy="6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모임 선호 시간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7" name="Google Shape;5677;p109"/>
          <p:cNvSpPr/>
          <p:nvPr/>
        </p:nvSpPr>
        <p:spPr>
          <a:xfrm>
            <a:off x="4176260" y="7181470"/>
            <a:ext cx="19368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</a:t>
            </a:r>
            <a:endParaRPr/>
          </a:p>
        </p:txBody>
      </p:sp>
      <p:sp>
        <p:nvSpPr>
          <p:cNvPr id="5678" name="Google Shape;5678;p109"/>
          <p:cNvSpPr/>
          <p:nvPr/>
        </p:nvSpPr>
        <p:spPr>
          <a:xfrm>
            <a:off x="6835838" y="7181470"/>
            <a:ext cx="1936800" cy="22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오후</a:t>
            </a:r>
            <a:endParaRPr/>
          </a:p>
        </p:txBody>
      </p:sp>
      <p:sp>
        <p:nvSpPr>
          <p:cNvPr id="5679" name="Google Shape;5679;p109"/>
          <p:cNvSpPr/>
          <p:nvPr/>
        </p:nvSpPr>
        <p:spPr>
          <a:xfrm>
            <a:off x="2940181" y="7601942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관심 분야</a:t>
            </a:r>
            <a:endParaRPr/>
          </a:p>
        </p:txBody>
      </p:sp>
      <p:sp>
        <p:nvSpPr>
          <p:cNvPr id="5680" name="Google Shape;5680;p109"/>
          <p:cNvSpPr/>
          <p:nvPr/>
        </p:nvSpPr>
        <p:spPr>
          <a:xfrm>
            <a:off x="2940064" y="8013656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태그</a:t>
            </a:r>
            <a:endParaRPr/>
          </a:p>
        </p:txBody>
      </p:sp>
      <p:sp>
        <p:nvSpPr>
          <p:cNvPr id="5681" name="Google Shape;5681;p109"/>
          <p:cNvSpPr/>
          <p:nvPr/>
        </p:nvSpPr>
        <p:spPr>
          <a:xfrm>
            <a:off x="2940064" y="8369515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자기 소개</a:t>
            </a:r>
            <a:endParaRPr/>
          </a:p>
        </p:txBody>
      </p:sp>
      <p:sp>
        <p:nvSpPr>
          <p:cNvPr id="5682" name="Google Shape;5682;p109"/>
          <p:cNvSpPr/>
          <p:nvPr/>
        </p:nvSpPr>
        <p:spPr>
          <a:xfrm>
            <a:off x="2940064" y="8725373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포트폴리오</a:t>
            </a:r>
            <a:endParaRPr/>
          </a:p>
        </p:txBody>
      </p:sp>
      <p:sp>
        <p:nvSpPr>
          <p:cNvPr id="5683" name="Google Shape;5683;p109"/>
          <p:cNvSpPr/>
          <p:nvPr/>
        </p:nvSpPr>
        <p:spPr>
          <a:xfrm>
            <a:off x="2940064" y="9081232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가능 언어</a:t>
            </a:r>
            <a:endParaRPr/>
          </a:p>
        </p:txBody>
      </p:sp>
      <p:sp>
        <p:nvSpPr>
          <p:cNvPr id="5684" name="Google Shape;5684;p109"/>
          <p:cNvSpPr/>
          <p:nvPr/>
        </p:nvSpPr>
        <p:spPr>
          <a:xfrm>
            <a:off x="2940064" y="4445928"/>
            <a:ext cx="3294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</a:t>
            </a:r>
            <a:r>
              <a:rPr lang="ko">
                <a:solidFill>
                  <a:srgbClr val="FF0000"/>
                </a:solidFill>
              </a:rPr>
              <a:t>*	</a:t>
            </a:r>
            <a:endParaRPr/>
          </a:p>
        </p:txBody>
      </p:sp>
      <p:sp>
        <p:nvSpPr>
          <p:cNvPr id="5685" name="Google Shape;5685;p109"/>
          <p:cNvSpPr/>
          <p:nvPr/>
        </p:nvSpPr>
        <p:spPr>
          <a:xfrm>
            <a:off x="6676264" y="4471328"/>
            <a:ext cx="32943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입력               			▽</a:t>
            </a:r>
            <a:endParaRPr/>
          </a:p>
        </p:txBody>
      </p:sp>
      <p:sp>
        <p:nvSpPr>
          <p:cNvPr id="5686" name="Google Shape;5686;p109"/>
          <p:cNvSpPr txBox="1"/>
          <p:nvPr/>
        </p:nvSpPr>
        <p:spPr>
          <a:xfrm>
            <a:off x="6269778" y="4331628"/>
            <a:ext cx="4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sp>
        <p:nvSpPr>
          <p:cNvPr id="5687" name="Google Shape;5687;p109"/>
          <p:cNvSpPr/>
          <p:nvPr/>
        </p:nvSpPr>
        <p:spPr>
          <a:xfrm>
            <a:off x="2940181" y="6070294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부가 개인 역량</a:t>
            </a:r>
            <a:endParaRPr/>
          </a:p>
        </p:txBody>
      </p:sp>
      <p:sp>
        <p:nvSpPr>
          <p:cNvPr id="5688" name="Google Shape;5688;p109"/>
          <p:cNvSpPr/>
          <p:nvPr/>
        </p:nvSpPr>
        <p:spPr>
          <a:xfrm>
            <a:off x="2916150" y="2458500"/>
            <a:ext cx="26475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가입 정보 입력</a:t>
            </a:r>
            <a:endParaRPr/>
          </a:p>
        </p:txBody>
      </p:sp>
      <p:sp>
        <p:nvSpPr>
          <p:cNvPr id="5689" name="Google Shape;5689;p109"/>
          <p:cNvSpPr/>
          <p:nvPr/>
        </p:nvSpPr>
        <p:spPr>
          <a:xfrm>
            <a:off x="5097600" y="9520250"/>
            <a:ext cx="13737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회원 등록</a:t>
            </a:r>
            <a:endParaRPr/>
          </a:p>
        </p:txBody>
      </p:sp>
      <p:sp>
        <p:nvSpPr>
          <p:cNvPr id="5690" name="Google Shape;5690;p109"/>
          <p:cNvSpPr/>
          <p:nvPr/>
        </p:nvSpPr>
        <p:spPr>
          <a:xfrm>
            <a:off x="6527675" y="9520250"/>
            <a:ext cx="12405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목록으로</a:t>
            </a:r>
            <a:endParaRPr/>
          </a:p>
        </p:txBody>
      </p:sp>
      <p:sp>
        <p:nvSpPr>
          <p:cNvPr id="5691" name="Google Shape;5691;p109"/>
          <p:cNvSpPr/>
          <p:nvPr/>
        </p:nvSpPr>
        <p:spPr>
          <a:xfrm>
            <a:off x="8088525" y="3023225"/>
            <a:ext cx="1927500" cy="272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ID중복검사</a:t>
            </a:r>
            <a:endParaRPr sz="1300"/>
          </a:p>
        </p:txBody>
      </p:sp>
      <p:sp>
        <p:nvSpPr>
          <p:cNvPr id="5692" name="Google Shape;5692;p109"/>
          <p:cNvSpPr/>
          <p:nvPr/>
        </p:nvSpPr>
        <p:spPr>
          <a:xfrm>
            <a:off x="8085175" y="5172950"/>
            <a:ext cx="1927500" cy="307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실명 인증</a:t>
            </a:r>
            <a:endParaRPr sz="1300"/>
          </a:p>
        </p:txBody>
      </p:sp>
      <p:sp>
        <p:nvSpPr>
          <p:cNvPr id="5693" name="Google Shape;5693;p109"/>
          <p:cNvSpPr/>
          <p:nvPr/>
        </p:nvSpPr>
        <p:spPr>
          <a:xfrm>
            <a:off x="2940064" y="4130204"/>
            <a:ext cx="70659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cxnSp>
        <p:nvCxnSpPr>
          <p:cNvPr id="5694" name="Google Shape;5694;p109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5" name="Google Shape;5695;p109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▽</a:t>
            </a:r>
            <a:endParaRPr/>
          </a:p>
        </p:txBody>
      </p:sp>
      <p:sp>
        <p:nvSpPr>
          <p:cNvPr id="5696" name="Google Shape;5696;p109"/>
          <p:cNvSpPr txBox="1"/>
          <p:nvPr/>
        </p:nvSpPr>
        <p:spPr>
          <a:xfrm>
            <a:off x="626775" y="36147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7" name="Google Shape;5697;p109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698" name="Google Shape;5698;p109"/>
          <p:cNvSpPr/>
          <p:nvPr/>
        </p:nvSpPr>
        <p:spPr>
          <a:xfrm>
            <a:off x="626775" y="27355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699" name="Google Shape;5699;p109"/>
          <p:cNvSpPr txBox="1"/>
          <p:nvPr/>
        </p:nvSpPr>
        <p:spPr>
          <a:xfrm>
            <a:off x="626825" y="3233900"/>
            <a:ext cx="18009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이용정보 관리</a:t>
            </a:r>
            <a:endParaRPr sz="13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3" name="Shape 5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" name="Google Shape;5704;p110"/>
          <p:cNvSpPr/>
          <p:nvPr/>
        </p:nvSpPr>
        <p:spPr>
          <a:xfrm>
            <a:off x="633600" y="123895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5" name="Google Shape;5705;p110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기업 회원 신규 등록화면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① 로고(홈 버튼)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로고를 클릭 시 관리자 초기 메인화면으로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② 기업회원 가입 정보 입력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기업회원의 가입정보를 입력 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③ 기업회원 신규 등록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입력한 정보들로 신규 기업 회원을 등록할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④ 목록으로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ko" sz="1500">
                <a:solidFill>
                  <a:schemeClr val="dk1"/>
                </a:solidFill>
              </a:rPr>
              <a:t>클릭 시 계정관리 메인 화면으로 이동한다.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06" name="Google Shape;5706;p110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기업회원 신규등록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7" name="Google Shape;5707;p110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08" name="Google Shape;5708;p110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9" name="Google Shape;5709;p110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0" name="Google Shape;5710;p110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11" name="Google Shape;5711;p110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712" name="Google Shape;5712;p110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713" name="Google Shape;5713;p110"/>
          <p:cNvSpPr/>
          <p:nvPr/>
        </p:nvSpPr>
        <p:spPr>
          <a:xfrm>
            <a:off x="2834593" y="2494825"/>
            <a:ext cx="3388800" cy="3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 가입 정보 입력</a:t>
            </a:r>
            <a:endParaRPr/>
          </a:p>
        </p:txBody>
      </p:sp>
      <p:sp>
        <p:nvSpPr>
          <p:cNvPr id="5714" name="Google Shape;5714;p110"/>
          <p:cNvSpPr/>
          <p:nvPr/>
        </p:nvSpPr>
        <p:spPr>
          <a:xfrm>
            <a:off x="2822625" y="3412894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비밀번호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15" name="Google Shape;5715;p110"/>
          <p:cNvSpPr/>
          <p:nvPr/>
        </p:nvSpPr>
        <p:spPr>
          <a:xfrm>
            <a:off x="2822625" y="3923760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16" name="Google Shape;5716;p110"/>
          <p:cNvSpPr/>
          <p:nvPr/>
        </p:nvSpPr>
        <p:spPr>
          <a:xfrm>
            <a:off x="2822625" y="4434616"/>
            <a:ext cx="34311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17" name="Google Shape;5717;p110"/>
          <p:cNvSpPr/>
          <p:nvPr/>
        </p:nvSpPr>
        <p:spPr>
          <a:xfrm>
            <a:off x="2822625" y="4945491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기업명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18" name="Google Shape;5718;p110"/>
          <p:cNvSpPr/>
          <p:nvPr/>
        </p:nvSpPr>
        <p:spPr>
          <a:xfrm>
            <a:off x="2822625" y="5456347"/>
            <a:ext cx="53352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사업자 등록번호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19" name="Google Shape;5719;p110"/>
          <p:cNvSpPr/>
          <p:nvPr/>
        </p:nvSpPr>
        <p:spPr>
          <a:xfrm>
            <a:off x="2822625" y="5999797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담당자 이름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20" name="Google Shape;5720;p110"/>
          <p:cNvSpPr/>
          <p:nvPr/>
        </p:nvSpPr>
        <p:spPr>
          <a:xfrm>
            <a:off x="2822625" y="6543206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직책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21" name="Google Shape;5721;p110"/>
          <p:cNvSpPr/>
          <p:nvPr/>
        </p:nvSpPr>
        <p:spPr>
          <a:xfrm>
            <a:off x="2822625" y="7086618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소개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rgbClr val="FF0000"/>
                </a:solidFill>
              </a:rPr>
              <a:t>*</a:t>
            </a:r>
            <a:endParaRPr/>
          </a:p>
        </p:txBody>
      </p:sp>
      <p:sp>
        <p:nvSpPr>
          <p:cNvPr id="5722" name="Google Shape;5722;p110"/>
          <p:cNvSpPr/>
          <p:nvPr/>
        </p:nvSpPr>
        <p:spPr>
          <a:xfrm>
            <a:off x="2822625" y="7630029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인재상</a:t>
            </a:r>
            <a:endParaRPr/>
          </a:p>
        </p:txBody>
      </p:sp>
      <p:sp>
        <p:nvSpPr>
          <p:cNvPr id="5723" name="Google Shape;5723;p110"/>
          <p:cNvSpPr/>
          <p:nvPr/>
        </p:nvSpPr>
        <p:spPr>
          <a:xfrm>
            <a:off x="2822625" y="8140923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기업 진행 프로젝트</a:t>
            </a:r>
            <a:endParaRPr/>
          </a:p>
        </p:txBody>
      </p:sp>
      <p:sp>
        <p:nvSpPr>
          <p:cNvPr id="5724" name="Google Shape;5724;p110"/>
          <p:cNvSpPr/>
          <p:nvPr/>
        </p:nvSpPr>
        <p:spPr>
          <a:xfrm>
            <a:off x="2822625" y="8651814"/>
            <a:ext cx="73590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기업 주요 기술</a:t>
            </a:r>
            <a:endParaRPr/>
          </a:p>
        </p:txBody>
      </p:sp>
      <p:sp>
        <p:nvSpPr>
          <p:cNvPr id="5725" name="Google Shape;5725;p110"/>
          <p:cNvSpPr/>
          <p:nvPr/>
        </p:nvSpPr>
        <p:spPr>
          <a:xfrm>
            <a:off x="6744732" y="4434601"/>
            <a:ext cx="34311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직접 입력              			▽</a:t>
            </a:r>
            <a:endParaRPr/>
          </a:p>
        </p:txBody>
      </p:sp>
      <p:sp>
        <p:nvSpPr>
          <p:cNvPr id="5726" name="Google Shape;5726;p110"/>
          <p:cNvSpPr txBox="1"/>
          <p:nvPr/>
        </p:nvSpPr>
        <p:spPr>
          <a:xfrm>
            <a:off x="6223312" y="4424267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</a:t>
            </a:r>
            <a:endParaRPr/>
          </a:p>
        </p:txBody>
      </p:sp>
      <p:sp>
        <p:nvSpPr>
          <p:cNvPr id="5727" name="Google Shape;5727;p110"/>
          <p:cNvSpPr/>
          <p:nvPr/>
        </p:nvSpPr>
        <p:spPr>
          <a:xfrm>
            <a:off x="2844321" y="2944750"/>
            <a:ext cx="5468700" cy="37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아이디 </a:t>
            </a:r>
            <a:r>
              <a:rPr lang="ko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728" name="Google Shape;5728;p110"/>
          <p:cNvSpPr/>
          <p:nvPr/>
        </p:nvSpPr>
        <p:spPr>
          <a:xfrm>
            <a:off x="8422317" y="2912550"/>
            <a:ext cx="1758300" cy="379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ID중복검사</a:t>
            </a:r>
            <a:endParaRPr sz="1300"/>
          </a:p>
        </p:txBody>
      </p:sp>
      <p:sp>
        <p:nvSpPr>
          <p:cNvPr id="5729" name="Google Shape;5729;p110"/>
          <p:cNvSpPr/>
          <p:nvPr/>
        </p:nvSpPr>
        <p:spPr>
          <a:xfrm>
            <a:off x="8267501" y="5472647"/>
            <a:ext cx="1914300" cy="379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사업자 등록 인증</a:t>
            </a:r>
            <a:endParaRPr sz="1300"/>
          </a:p>
        </p:txBody>
      </p:sp>
      <p:sp>
        <p:nvSpPr>
          <p:cNvPr id="5730" name="Google Shape;5730;p110"/>
          <p:cNvSpPr/>
          <p:nvPr/>
        </p:nvSpPr>
        <p:spPr>
          <a:xfrm>
            <a:off x="5059910" y="9483225"/>
            <a:ext cx="14838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 회원 등록</a:t>
            </a:r>
            <a:endParaRPr/>
          </a:p>
        </p:txBody>
      </p:sp>
      <p:sp>
        <p:nvSpPr>
          <p:cNvPr id="5731" name="Google Shape;5731;p110"/>
          <p:cNvSpPr/>
          <p:nvPr/>
        </p:nvSpPr>
        <p:spPr>
          <a:xfrm>
            <a:off x="6604538" y="9483225"/>
            <a:ext cx="1339800" cy="26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 목록으로</a:t>
            </a:r>
            <a:endParaRPr/>
          </a:p>
        </p:txBody>
      </p:sp>
      <p:cxnSp>
        <p:nvCxnSpPr>
          <p:cNvPr id="5732" name="Google Shape;5732;p110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3" name="Google Shape;5733;p110"/>
          <p:cNvSpPr txBox="1"/>
          <p:nvPr/>
        </p:nvSpPr>
        <p:spPr>
          <a:xfrm>
            <a:off x="626775" y="36147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4" name="Google Shape;5734;p110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735" name="Google Shape;5735;p110"/>
          <p:cNvSpPr/>
          <p:nvPr/>
        </p:nvSpPr>
        <p:spPr>
          <a:xfrm>
            <a:off x="626775" y="2735575"/>
            <a:ext cx="1800900" cy="50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736" name="Google Shape;5736;p110"/>
          <p:cNvSpPr txBox="1"/>
          <p:nvPr/>
        </p:nvSpPr>
        <p:spPr>
          <a:xfrm>
            <a:off x="626825" y="3233900"/>
            <a:ext cx="1800900" cy="38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이용정보 관리</a:t>
            </a:r>
            <a:endParaRPr sz="13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0" name="Shape 5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1" name="Google Shape;5741;p111"/>
          <p:cNvSpPr/>
          <p:nvPr/>
        </p:nvSpPr>
        <p:spPr>
          <a:xfrm>
            <a:off x="616650" y="1231900"/>
            <a:ext cx="10431600" cy="88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2" name="Google Shape;5742;p111"/>
          <p:cNvSpPr txBox="1"/>
          <p:nvPr/>
        </p:nvSpPr>
        <p:spPr>
          <a:xfrm>
            <a:off x="11348875" y="1238950"/>
            <a:ext cx="6470700" cy="881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750" lIns="176750" spcFirstLastPara="1" rIns="176750" wrap="square" tIns="17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일반 회원 이용정보 관리 메인 화면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①</a:t>
            </a:r>
            <a:r>
              <a:rPr lang="ko" sz="1500"/>
              <a:t> 로고(홈버튼)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로고를 클릭하면 관리자 초기 메인화면으로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② 검색창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회원의 정보를 검색할 수 있다.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 결과는 아래 결과창에 표시된다.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③ 회원 권한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검색하고자 하는 회원의 권한을 선택할 수 있다.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④ 정렬 순서 선택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sz="1500"/>
              <a:t>검색결과의 정렬 순서를 선택할 수 있다.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⑤ 이용 정보 관리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1.클릭 시 해당 회원의 이용정보 관리로 이동한다.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43" name="Google Shape;5743;p111"/>
          <p:cNvSpPr txBox="1"/>
          <p:nvPr>
            <p:ph type="title"/>
          </p:nvPr>
        </p:nvSpPr>
        <p:spPr>
          <a:xfrm>
            <a:off x="0" y="0"/>
            <a:ext cx="18288000" cy="995100"/>
          </a:xfrm>
          <a:prstGeom prst="rect">
            <a:avLst/>
          </a:prstGeom>
        </p:spPr>
        <p:txBody>
          <a:bodyPr anchorCtr="0" anchor="ctr" bIns="176750" lIns="176750" spcFirstLastPara="1" rIns="176750" wrap="square" tIns="1767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   2. [관리자]  회원관리 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일반회원 이용정보 관리 메인 화면</a:t>
            </a:r>
            <a:r>
              <a:rPr lang="ko" sz="2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" sz="2900">
                <a:latin typeface="Malgun Gothic"/>
                <a:ea typeface="Malgun Gothic"/>
                <a:cs typeface="Malgun Gothic"/>
                <a:sym typeface="Malgun Gothic"/>
              </a:rPr>
              <a:t>																				 </a:t>
            </a:r>
            <a:endParaRPr sz="2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4" name="Google Shape;5744;p111"/>
          <p:cNvSpPr txBox="1"/>
          <p:nvPr/>
        </p:nvSpPr>
        <p:spPr>
          <a:xfrm>
            <a:off x="957048" y="1435305"/>
            <a:ext cx="1373700" cy="646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① 로고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Malgun Gothic"/>
                <a:ea typeface="Malgun Gothic"/>
                <a:cs typeface="Malgun Gothic"/>
                <a:sym typeface="Malgun Gothic"/>
              </a:rPr>
              <a:t>(홈버튼)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45" name="Google Shape;5745;p111"/>
          <p:cNvCxnSpPr/>
          <p:nvPr/>
        </p:nvCxnSpPr>
        <p:spPr>
          <a:xfrm>
            <a:off x="2717692" y="3771520"/>
            <a:ext cx="7860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6" name="Google Shape;5746;p111"/>
          <p:cNvCxnSpPr/>
          <p:nvPr/>
        </p:nvCxnSpPr>
        <p:spPr>
          <a:xfrm flipH="1" rot="10800000">
            <a:off x="2712903" y="4422642"/>
            <a:ext cx="79326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7" name="Google Shape;5747;p111"/>
          <p:cNvCxnSpPr/>
          <p:nvPr/>
        </p:nvCxnSpPr>
        <p:spPr>
          <a:xfrm flipH="1" rot="10800000">
            <a:off x="2717692" y="5117920"/>
            <a:ext cx="7893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8" name="Google Shape;5748;p111"/>
          <p:cNvSpPr txBox="1"/>
          <p:nvPr/>
        </p:nvSpPr>
        <p:spPr>
          <a:xfrm>
            <a:off x="2726591" y="3198876"/>
            <a:ext cx="7836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       실명        닉네임       	전화번호 		 이메일	 	      		이용정보관리     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749" name="Google Shape;5749;p111"/>
          <p:cNvSpPr txBox="1"/>
          <p:nvPr/>
        </p:nvSpPr>
        <p:spPr>
          <a:xfrm>
            <a:off x="2726591" y="3903123"/>
            <a:ext cx="78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ID1 	홍길동     홍길동이	   010-0000-0000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750" name="Google Shape;5750;p111"/>
          <p:cNvCxnSpPr/>
          <p:nvPr/>
        </p:nvCxnSpPr>
        <p:spPr>
          <a:xfrm>
            <a:off x="2427725" y="1259650"/>
            <a:ext cx="0" cy="87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1" name="Google Shape;5751;p111"/>
          <p:cNvCxnSpPr/>
          <p:nvPr/>
        </p:nvCxnSpPr>
        <p:spPr>
          <a:xfrm>
            <a:off x="613950" y="2237500"/>
            <a:ext cx="104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2" name="Google Shape;5752;p111"/>
          <p:cNvCxnSpPr/>
          <p:nvPr/>
        </p:nvCxnSpPr>
        <p:spPr>
          <a:xfrm>
            <a:off x="2701400" y="5916886"/>
            <a:ext cx="78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3" name="Google Shape;5753;p111"/>
          <p:cNvSpPr/>
          <p:nvPr/>
        </p:nvSpPr>
        <p:spPr>
          <a:xfrm>
            <a:off x="10086519" y="1495363"/>
            <a:ext cx="603900" cy="600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54" name="Google Shape;5754;p111"/>
          <p:cNvSpPr txBox="1"/>
          <p:nvPr/>
        </p:nvSpPr>
        <p:spPr>
          <a:xfrm>
            <a:off x="9132756" y="1641475"/>
            <a:ext cx="111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정보</a:t>
            </a:r>
            <a:endParaRPr sz="1000"/>
          </a:p>
        </p:txBody>
      </p:sp>
      <p:sp>
        <p:nvSpPr>
          <p:cNvPr id="5755" name="Google Shape;5755;p111"/>
          <p:cNvSpPr txBox="1"/>
          <p:nvPr/>
        </p:nvSpPr>
        <p:spPr>
          <a:xfrm>
            <a:off x="10101202" y="1649795"/>
            <a:ext cx="103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</a:t>
            </a:r>
            <a:endParaRPr sz="900"/>
          </a:p>
        </p:txBody>
      </p:sp>
      <p:sp>
        <p:nvSpPr>
          <p:cNvPr id="5756" name="Google Shape;5756;p111"/>
          <p:cNvSpPr txBox="1"/>
          <p:nvPr/>
        </p:nvSpPr>
        <p:spPr>
          <a:xfrm>
            <a:off x="2726591" y="4572526"/>
            <a:ext cx="7836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ID2 	고길동     고길동이	   010-1111-1111   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757" name="Google Shape;5757;p111"/>
          <p:cNvSpPr txBox="1"/>
          <p:nvPr/>
        </p:nvSpPr>
        <p:spPr>
          <a:xfrm>
            <a:off x="2726591" y="5310862"/>
            <a:ext cx="7836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ID3 	박길동     박길동이	   010-2222-2222       oildong@test.com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758" name="Google Shape;5758;p111"/>
          <p:cNvSpPr/>
          <p:nvPr/>
        </p:nvSpPr>
        <p:spPr>
          <a:xfrm>
            <a:off x="7715751" y="2629338"/>
            <a:ext cx="1377300" cy="4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회원 ▼</a:t>
            </a:r>
            <a:endParaRPr/>
          </a:p>
        </p:txBody>
      </p:sp>
      <p:sp>
        <p:nvSpPr>
          <p:cNvPr id="5759" name="Google Shape;5759;p111"/>
          <p:cNvSpPr/>
          <p:nvPr/>
        </p:nvSpPr>
        <p:spPr>
          <a:xfrm>
            <a:off x="2713913" y="2653428"/>
            <a:ext cx="4896600" cy="3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② 검색창</a:t>
            </a:r>
            <a:endParaRPr/>
          </a:p>
        </p:txBody>
      </p:sp>
      <p:pic>
        <p:nvPicPr>
          <p:cNvPr id="5760" name="Google Shape;5760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75" y="2729850"/>
            <a:ext cx="374825" cy="2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1" name="Google Shape;5761;p111"/>
          <p:cNvSpPr/>
          <p:nvPr/>
        </p:nvSpPr>
        <p:spPr>
          <a:xfrm>
            <a:off x="9198406" y="3897075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62" name="Google Shape;5762;p111"/>
          <p:cNvSpPr/>
          <p:nvPr/>
        </p:nvSpPr>
        <p:spPr>
          <a:xfrm>
            <a:off x="9198406" y="2621360"/>
            <a:ext cx="1377300" cy="4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신규 순 ▼</a:t>
            </a:r>
            <a:endParaRPr/>
          </a:p>
        </p:txBody>
      </p:sp>
      <p:cxnSp>
        <p:nvCxnSpPr>
          <p:cNvPr id="5763" name="Google Shape;5763;p111"/>
          <p:cNvCxnSpPr/>
          <p:nvPr/>
        </p:nvCxnSpPr>
        <p:spPr>
          <a:xfrm>
            <a:off x="2712903" y="6617020"/>
            <a:ext cx="79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4" name="Google Shape;5764;p111"/>
          <p:cNvCxnSpPr/>
          <p:nvPr/>
        </p:nvCxnSpPr>
        <p:spPr>
          <a:xfrm>
            <a:off x="2717692" y="7283498"/>
            <a:ext cx="79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5" name="Google Shape;5765;p111"/>
          <p:cNvSpPr txBox="1"/>
          <p:nvPr/>
        </p:nvSpPr>
        <p:spPr>
          <a:xfrm>
            <a:off x="2726591" y="6064188"/>
            <a:ext cx="78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ID4 	한길동     한길동이	   010-3333-3333       gildong@test.com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766" name="Google Shape;5766;p111"/>
          <p:cNvCxnSpPr/>
          <p:nvPr/>
        </p:nvCxnSpPr>
        <p:spPr>
          <a:xfrm>
            <a:off x="2701400" y="8077964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7" name="Google Shape;5767;p111"/>
          <p:cNvSpPr txBox="1"/>
          <p:nvPr/>
        </p:nvSpPr>
        <p:spPr>
          <a:xfrm>
            <a:off x="2726591" y="6733618"/>
            <a:ext cx="7836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ID5 	김길동     김길동이	   010-4444-4444      gipidong@test.com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768" name="Google Shape;5768;p111"/>
          <p:cNvSpPr txBox="1"/>
          <p:nvPr/>
        </p:nvSpPr>
        <p:spPr>
          <a:xfrm>
            <a:off x="2726591" y="7471927"/>
            <a:ext cx="7836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ID6 	최길동     최길동이	   010-5555-5555       oildong@test.com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769" name="Google Shape;5769;p111"/>
          <p:cNvCxnSpPr/>
          <p:nvPr/>
        </p:nvCxnSpPr>
        <p:spPr>
          <a:xfrm>
            <a:off x="2712903" y="8778072"/>
            <a:ext cx="78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0" name="Google Shape;5770;p111"/>
          <p:cNvCxnSpPr/>
          <p:nvPr/>
        </p:nvCxnSpPr>
        <p:spPr>
          <a:xfrm>
            <a:off x="2717692" y="9444550"/>
            <a:ext cx="789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1" name="Google Shape;5771;p111"/>
          <p:cNvSpPr txBox="1"/>
          <p:nvPr/>
        </p:nvSpPr>
        <p:spPr>
          <a:xfrm>
            <a:off x="2726591" y="8225253"/>
            <a:ext cx="783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ID7 	유길동     유길동이	   010-6666-6666       gildong@test.com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772" name="Google Shape;5772;p111"/>
          <p:cNvSpPr txBox="1"/>
          <p:nvPr/>
        </p:nvSpPr>
        <p:spPr>
          <a:xfrm>
            <a:off x="2760975" y="8894657"/>
            <a:ext cx="7836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ID8 	임길동     임길동이	   010-7777-7777      gipidong@test.com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5773" name="Google Shape;5773;p111"/>
          <p:cNvCxnSpPr/>
          <p:nvPr/>
        </p:nvCxnSpPr>
        <p:spPr>
          <a:xfrm>
            <a:off x="404350" y="924350"/>
            <a:ext cx="1758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4" name="Google Shape;5774;p111"/>
          <p:cNvSpPr txBox="1"/>
          <p:nvPr/>
        </p:nvSpPr>
        <p:spPr>
          <a:xfrm>
            <a:off x="7530550" y="2329650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5775" name="Google Shape;5775;p111"/>
          <p:cNvSpPr txBox="1"/>
          <p:nvPr/>
        </p:nvSpPr>
        <p:spPr>
          <a:xfrm>
            <a:off x="9113722" y="2329650"/>
            <a:ext cx="5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5776" name="Google Shape;5776;p111"/>
          <p:cNvSpPr txBox="1"/>
          <p:nvPr/>
        </p:nvSpPr>
        <p:spPr>
          <a:xfrm>
            <a:off x="8905050" y="3723775"/>
            <a:ext cx="4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5777" name="Google Shape;5777;p111"/>
          <p:cNvSpPr/>
          <p:nvPr/>
        </p:nvSpPr>
        <p:spPr>
          <a:xfrm>
            <a:off x="9198406" y="4570336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78" name="Google Shape;5778;p111"/>
          <p:cNvSpPr/>
          <p:nvPr/>
        </p:nvSpPr>
        <p:spPr>
          <a:xfrm>
            <a:off x="9198406" y="5376653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79" name="Google Shape;5779;p111"/>
          <p:cNvSpPr/>
          <p:nvPr/>
        </p:nvSpPr>
        <p:spPr>
          <a:xfrm>
            <a:off x="9198406" y="6108601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80" name="Google Shape;5780;p111"/>
          <p:cNvSpPr/>
          <p:nvPr/>
        </p:nvSpPr>
        <p:spPr>
          <a:xfrm>
            <a:off x="9198406" y="6733618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81" name="Google Shape;5781;p111"/>
          <p:cNvSpPr/>
          <p:nvPr/>
        </p:nvSpPr>
        <p:spPr>
          <a:xfrm>
            <a:off x="9198406" y="7464093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82" name="Google Shape;5782;p111"/>
          <p:cNvSpPr/>
          <p:nvPr/>
        </p:nvSpPr>
        <p:spPr>
          <a:xfrm>
            <a:off x="9198406" y="8211371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83" name="Google Shape;5783;p111"/>
          <p:cNvSpPr/>
          <p:nvPr/>
        </p:nvSpPr>
        <p:spPr>
          <a:xfrm>
            <a:off x="9198406" y="8894657"/>
            <a:ext cx="1377300" cy="433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이용정보관리</a:t>
            </a:r>
            <a:endParaRPr/>
          </a:p>
        </p:txBody>
      </p:sp>
      <p:sp>
        <p:nvSpPr>
          <p:cNvPr id="5784" name="Google Shape;5784;p111"/>
          <p:cNvSpPr/>
          <p:nvPr/>
        </p:nvSpPr>
        <p:spPr>
          <a:xfrm>
            <a:off x="626875" y="2237250"/>
            <a:ext cx="1800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회원 관리	 	 </a:t>
            </a:r>
            <a:r>
              <a:rPr lang="ko">
                <a:solidFill>
                  <a:schemeClr val="dk1"/>
                </a:solidFill>
              </a:rPr>
              <a:t>△</a:t>
            </a:r>
            <a:endParaRPr/>
          </a:p>
        </p:txBody>
      </p:sp>
      <p:sp>
        <p:nvSpPr>
          <p:cNvPr id="5785" name="Google Shape;5785;p111"/>
          <p:cNvSpPr/>
          <p:nvPr/>
        </p:nvSpPr>
        <p:spPr>
          <a:xfrm>
            <a:off x="616655" y="2783650"/>
            <a:ext cx="179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계정관리</a:t>
            </a:r>
            <a:endParaRPr/>
          </a:p>
        </p:txBody>
      </p:sp>
      <p:sp>
        <p:nvSpPr>
          <p:cNvPr id="5786" name="Google Shape;5786;p111"/>
          <p:cNvSpPr txBox="1"/>
          <p:nvPr/>
        </p:nvSpPr>
        <p:spPr>
          <a:xfrm>
            <a:off x="625090" y="3312875"/>
            <a:ext cx="1792500" cy="38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이용정보 관리</a:t>
            </a:r>
            <a:endParaRPr sz="1300"/>
          </a:p>
        </p:txBody>
      </p:sp>
      <p:sp>
        <p:nvSpPr>
          <p:cNvPr id="5787" name="Google Shape;5787;p111"/>
          <p:cNvSpPr txBox="1"/>
          <p:nvPr/>
        </p:nvSpPr>
        <p:spPr>
          <a:xfrm>
            <a:off x="626875" y="3719100"/>
            <a:ext cx="180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라운지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관리   	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항목 관리 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134</vt:i4>
      </vt:variant>
    </vt:vector>
  </ep:HeadingPairs>
  <ep:TitlesOfParts>
    <vt:vector size="135" baseType="lpstr">
      <vt:lpstr>Simple Light</vt:lpstr>
      <vt:lpstr>슬라이드 1</vt:lpstr>
      <vt:lpstr>순서도</vt:lpstr>
      <vt:lpstr>0. 초기 접근 메인화면(로그인 이전)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Eunyeong</cp:lastModifiedBy>
  <dcterms:modified xsi:type="dcterms:W3CDTF">2023-01-17T08:41:47.403</dcterms:modified>
  <cp:revision>1</cp:revision>
  <cp:version/>
</cp:coreProperties>
</file>