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6" r:id="rId4"/>
    <p:sldId id="264" r:id="rId5"/>
  </p:sldIdLst>
  <p:sldSz cx="6858000" cy="180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3296" y="-240"/>
      </p:cViewPr>
      <p:guideLst>
        <p:guide orient="horz" pos="567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592863"/>
            <a:ext cx="5829300" cy="385915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0202175"/>
            <a:ext cx="4800600" cy="46009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720992"/>
            <a:ext cx="1543050" cy="15361607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720992"/>
            <a:ext cx="4514850" cy="1536160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11569134"/>
            <a:ext cx="5829300" cy="3575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7630797"/>
            <a:ext cx="5829300" cy="39383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4200899"/>
            <a:ext cx="3028950" cy="1188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4200899"/>
            <a:ext cx="3028950" cy="1188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8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030027"/>
            <a:ext cx="3030141" cy="16795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5709550"/>
            <a:ext cx="3030141" cy="10373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4030027"/>
            <a:ext cx="3031331" cy="16795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5709550"/>
            <a:ext cx="3031331" cy="10373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716820"/>
            <a:ext cx="2256235" cy="3050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716821"/>
            <a:ext cx="3833813" cy="153657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3767472"/>
            <a:ext cx="2256235" cy="123151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12602688"/>
            <a:ext cx="4114800" cy="14878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1608676"/>
            <a:ext cx="4114800" cy="108023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14090507"/>
            <a:ext cx="4114800" cy="21129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720988"/>
            <a:ext cx="6172200" cy="300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200899"/>
            <a:ext cx="6172200" cy="1188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6686893"/>
            <a:ext cx="1600200" cy="958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92B7B-9EBA-9440-8F42-B939BDEAAE8E}" type="datetimeFigureOut">
              <a:rPr lang="en-US" smtClean="0"/>
              <a:t>2016-10-06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6686893"/>
            <a:ext cx="2171700" cy="958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6686893"/>
            <a:ext cx="1600200" cy="958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E151E-9013-0D48-AEE8-2F9297C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1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833773"/>
            <a:ext cx="5829300" cy="3859155"/>
          </a:xfrm>
        </p:spPr>
        <p:txBody>
          <a:bodyPr/>
          <a:lstStyle/>
          <a:p>
            <a:r>
              <a:rPr lang="en-US" dirty="0"/>
              <a:t>Flow chart for all pixels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Version </a:t>
            </a:r>
            <a:r>
              <a:rPr lang="en-US" dirty="0" smtClean="0"/>
              <a:t>1_2_2_0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October 6,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8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 smtClean="0">
                <a:latin typeface="+mn-lt"/>
              </a:rPr>
              <a:t>This page is intentionally left blank.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57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productivity</a:t>
            </a:r>
            <a:br>
              <a:rPr lang="en-US" dirty="0" smtClean="0"/>
            </a:br>
            <a:r>
              <a:rPr lang="en-US" dirty="0" err="1" smtClean="0"/>
              <a:t>ppz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7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2300" y="12503"/>
            <a:ext cx="2304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 smtClean="0"/>
              <a:t>ppz</a:t>
            </a:r>
            <a:r>
              <a:rPr lang="en-US" sz="1200" kern="1200" dirty="0" smtClean="0"/>
              <a:t> for Daily Images</a:t>
            </a:r>
            <a:endParaRPr lang="en-US" sz="1200" kern="1200" dirty="0"/>
          </a:p>
        </p:txBody>
      </p:sp>
      <p:sp>
        <p:nvSpPr>
          <p:cNvPr id="6" name="Oval 5"/>
          <p:cNvSpPr/>
          <p:nvPr/>
        </p:nvSpPr>
        <p:spPr>
          <a:xfrm>
            <a:off x="3304300" y="1241347"/>
            <a:ext cx="360000" cy="360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/>
          </a:p>
        </p:txBody>
      </p:sp>
      <p:sp>
        <p:nvSpPr>
          <p:cNvPr id="7" name="TextBox 6"/>
          <p:cNvSpPr txBox="1"/>
          <p:nvPr/>
        </p:nvSpPr>
        <p:spPr>
          <a:xfrm>
            <a:off x="2087819" y="1234075"/>
            <a:ext cx="1086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kern="1200" dirty="0" smtClean="0"/>
              <a:t>bin = 1 to </a:t>
            </a:r>
            <a:r>
              <a:rPr lang="en-US" sz="1200" kern="1200" dirty="0" err="1" smtClean="0"/>
              <a:t>nbin</a:t>
            </a:r>
            <a:endParaRPr lang="en-US" sz="1200" kern="1200" dirty="0"/>
          </a:p>
        </p:txBody>
      </p:sp>
      <p:sp>
        <p:nvSpPr>
          <p:cNvPr id="10" name="Oval 9"/>
          <p:cNvSpPr/>
          <p:nvPr/>
        </p:nvSpPr>
        <p:spPr>
          <a:xfrm>
            <a:off x="6108700" y="1234075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kern="1200"/>
          </a:p>
        </p:txBody>
      </p:sp>
      <p:sp>
        <p:nvSpPr>
          <p:cNvPr id="44" name="Rectangle 43"/>
          <p:cNvSpPr/>
          <p:nvPr/>
        </p:nvSpPr>
        <p:spPr>
          <a:xfrm>
            <a:off x="2332300" y="17617947"/>
            <a:ext cx="2304000" cy="36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Compute </a:t>
            </a:r>
            <a:r>
              <a:rPr lang="en-US" sz="1200" dirty="0" err="1" smtClean="0"/>
              <a:t>ppz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5" idx="2"/>
            <a:endCxn id="6" idx="0"/>
          </p:cNvCxnSpPr>
          <p:nvPr/>
        </p:nvCxnSpPr>
        <p:spPr>
          <a:xfrm>
            <a:off x="3484300" y="372503"/>
            <a:ext cx="0" cy="868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4"/>
            <a:endCxn id="44" idx="0"/>
          </p:cNvCxnSpPr>
          <p:nvPr/>
        </p:nvCxnSpPr>
        <p:spPr>
          <a:xfrm>
            <a:off x="3484300" y="1601347"/>
            <a:ext cx="0" cy="1601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44" idx="3"/>
            <a:endCxn id="10" idx="4"/>
          </p:cNvCxnSpPr>
          <p:nvPr/>
        </p:nvCxnSpPr>
        <p:spPr>
          <a:xfrm flipV="1">
            <a:off x="4636300" y="1594075"/>
            <a:ext cx="1652400" cy="1620387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" idx="2"/>
            <a:endCxn id="6" idx="6"/>
          </p:cNvCxnSpPr>
          <p:nvPr/>
        </p:nvCxnSpPr>
        <p:spPr>
          <a:xfrm flipH="1">
            <a:off x="3664300" y="1414075"/>
            <a:ext cx="2444400" cy="7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43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26</Words>
  <Application>Microsoft Macintosh PowerPoint</Application>
  <PresentationFormat>Custom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Flow chart for all pixels   Version 1_2_2_0 October 6, 2016</vt:lpstr>
      <vt:lpstr>This page is intentionally left blank.</vt:lpstr>
      <vt:lpstr>Primary productivity ppz</vt:lpstr>
      <vt:lpstr>PowerPoint Presentation</vt:lpstr>
    </vt:vector>
  </TitlesOfParts>
  <Company>Universite Laval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3 of the ATBD</dc:title>
  <dc:creator>Maxime Benoit-Gagne</dc:creator>
  <cp:lastModifiedBy>Maxime Benoit-Gagne</cp:lastModifiedBy>
  <cp:revision>148</cp:revision>
  <cp:lastPrinted>2012-11-29T18:25:57Z</cp:lastPrinted>
  <dcterms:created xsi:type="dcterms:W3CDTF">2012-08-23T14:30:46Z</dcterms:created>
  <dcterms:modified xsi:type="dcterms:W3CDTF">2016-10-06T18:17:06Z</dcterms:modified>
</cp:coreProperties>
</file>