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embeddedFontLst>
    <p:embeddedFont>
      <p:font typeface="Open Sans" panose="020B0606030504020204" pitchFamily="34" charset="0"/>
      <p:regular r:id="rId8"/>
      <p:bold r:id="rId9"/>
    </p:embeddedFont>
    <p:embeddedFont>
      <p:font typeface="Unbounde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5" d="100"/>
          <a:sy n="95" d="100"/>
        </p:scale>
        <p:origin x="67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3072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754975"/>
            <a:ext cx="7556421" cy="39128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The Morris</a:t>
            </a:r>
          </a:p>
          <a:p>
            <a:pPr marL="0" indent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Worm:</a:t>
            </a:r>
          </a:p>
          <a:p>
            <a:pPr marL="0" indent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 Landmark Cyber Attack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793790" y="5008007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Morris Worm, also known as the Internet Worm, was a self-replicating program that exploited vulnerabilities in Unix systems, infecting thousands of computers in 1988. It's considered a landmark event in cybersecurity, marking the beginning of widespread internet-based malware attacks.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7094577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2616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5330" y="3370421"/>
            <a:ext cx="8612743" cy="656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0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What is the Morris Worm?</a:t>
            </a:r>
            <a:endParaRPr lang="en-US" sz="4100" dirty="0"/>
          </a:p>
        </p:txBody>
      </p:sp>
      <p:sp>
        <p:nvSpPr>
          <p:cNvPr id="4" name="Text 1"/>
          <p:cNvSpPr/>
          <p:nvPr/>
        </p:nvSpPr>
        <p:spPr>
          <a:xfrm>
            <a:off x="735330" y="4342090"/>
            <a:ext cx="13159740" cy="6724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Morris Worm was a self-replicating program designed to spread through interconnected Unix systems. It exploited a vulnerability in the finger daemon, a program that allowed users to get information about other users on the network.</a:t>
            </a:r>
            <a:endParaRPr lang="en-US" sz="1650" dirty="0"/>
          </a:p>
        </p:txBody>
      </p:sp>
      <p:sp>
        <p:nvSpPr>
          <p:cNvPr id="5" name="Shape 2"/>
          <p:cNvSpPr/>
          <p:nvPr/>
        </p:nvSpPr>
        <p:spPr>
          <a:xfrm>
            <a:off x="735330" y="5250894"/>
            <a:ext cx="4246602" cy="2234446"/>
          </a:xfrm>
          <a:prstGeom prst="roundRect">
            <a:avLst>
              <a:gd name="adj" fmla="val 394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952976" y="5468541"/>
            <a:ext cx="2626162" cy="328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Self-Replication</a:t>
            </a:r>
            <a:endParaRPr lang="en-US" sz="2050" dirty="0"/>
          </a:p>
        </p:txBody>
      </p:sp>
      <p:sp>
        <p:nvSpPr>
          <p:cNvPr id="7" name="Text 4"/>
          <p:cNvSpPr/>
          <p:nvPr/>
        </p:nvSpPr>
        <p:spPr>
          <a:xfrm>
            <a:off x="952976" y="5922764"/>
            <a:ext cx="3811310" cy="1008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Morris Worm was capable of copying itself and spreading to other vulnerable systems.</a:t>
            </a:r>
            <a:endParaRPr lang="en-US" sz="1650" dirty="0"/>
          </a:p>
        </p:txBody>
      </p:sp>
      <p:sp>
        <p:nvSpPr>
          <p:cNvPr id="8" name="Shape 5"/>
          <p:cNvSpPr/>
          <p:nvPr/>
        </p:nvSpPr>
        <p:spPr>
          <a:xfrm>
            <a:off x="5191958" y="5250894"/>
            <a:ext cx="4246602" cy="2234446"/>
          </a:xfrm>
          <a:prstGeom prst="roundRect">
            <a:avLst>
              <a:gd name="adj" fmla="val 394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409605" y="5468541"/>
            <a:ext cx="3297674" cy="328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Exploit Vulnerability</a:t>
            </a:r>
            <a:endParaRPr lang="en-US" sz="2050" dirty="0"/>
          </a:p>
        </p:txBody>
      </p:sp>
      <p:sp>
        <p:nvSpPr>
          <p:cNvPr id="10" name="Text 7"/>
          <p:cNvSpPr/>
          <p:nvPr/>
        </p:nvSpPr>
        <p:spPr>
          <a:xfrm>
            <a:off x="5409605" y="5922764"/>
            <a:ext cx="3811310" cy="13449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It leveraged a vulnerability in the finger daemon, a common program used to access information about users on a network.</a:t>
            </a:r>
            <a:endParaRPr lang="en-US" sz="1650" dirty="0"/>
          </a:p>
        </p:txBody>
      </p:sp>
      <p:sp>
        <p:nvSpPr>
          <p:cNvPr id="11" name="Shape 8"/>
          <p:cNvSpPr/>
          <p:nvPr/>
        </p:nvSpPr>
        <p:spPr>
          <a:xfrm>
            <a:off x="9648587" y="5250894"/>
            <a:ext cx="4246602" cy="2234446"/>
          </a:xfrm>
          <a:prstGeom prst="roundRect">
            <a:avLst>
              <a:gd name="adj" fmla="val 394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866233" y="5468541"/>
            <a:ext cx="3811310" cy="6565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Spread Through Networks</a:t>
            </a:r>
            <a:endParaRPr lang="en-US" sz="2050" dirty="0"/>
          </a:p>
        </p:txBody>
      </p:sp>
      <p:sp>
        <p:nvSpPr>
          <p:cNvPr id="13" name="Text 10"/>
          <p:cNvSpPr/>
          <p:nvPr/>
        </p:nvSpPr>
        <p:spPr>
          <a:xfrm>
            <a:off x="9866233" y="6251019"/>
            <a:ext cx="3811310" cy="1008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It utilized the internet's infrastructure to propagate, hopping from one connected machine to another.</a:t>
            </a:r>
            <a:endParaRPr lang="en-US" sz="16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65798" y="675918"/>
            <a:ext cx="7812405" cy="11889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650"/>
              </a:lnSpc>
              <a:buNone/>
            </a:pPr>
            <a:r>
              <a:rPr lang="en-US" sz="370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The Impact of the Morris Worm</a:t>
            </a:r>
            <a:endParaRPr lang="en-US" sz="3700" dirty="0"/>
          </a:p>
        </p:txBody>
      </p:sp>
      <p:sp>
        <p:nvSpPr>
          <p:cNvPr id="4" name="Text 1"/>
          <p:cNvSpPr/>
          <p:nvPr/>
        </p:nvSpPr>
        <p:spPr>
          <a:xfrm>
            <a:off x="665798" y="2150150"/>
            <a:ext cx="7812405" cy="9129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4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Morris Worm caused significant disruption to the internet and computer networks worldwide. It overloaded systems, making them inaccessible and causing widespread outages.</a:t>
            </a:r>
            <a:endParaRPr lang="en-US" sz="1450" dirty="0"/>
          </a:p>
        </p:txBody>
      </p:sp>
      <p:sp>
        <p:nvSpPr>
          <p:cNvPr id="5" name="Shape 2"/>
          <p:cNvSpPr/>
          <p:nvPr/>
        </p:nvSpPr>
        <p:spPr>
          <a:xfrm>
            <a:off x="939640" y="3562350"/>
            <a:ext cx="45719" cy="2804993"/>
          </a:xfrm>
          <a:prstGeom prst="roundRect">
            <a:avLst>
              <a:gd name="adj" fmla="val 349545"/>
            </a:avLst>
          </a:prstGeom>
          <a:solidFill>
            <a:srgbClr val="BCDBD4"/>
          </a:solidFill>
          <a:ln/>
        </p:spPr>
      </p:sp>
      <p:sp>
        <p:nvSpPr>
          <p:cNvPr id="6" name="Shape 3"/>
          <p:cNvSpPr/>
          <p:nvPr/>
        </p:nvSpPr>
        <p:spPr>
          <a:xfrm>
            <a:off x="1142226" y="3693557"/>
            <a:ext cx="665798" cy="22860"/>
          </a:xfrm>
          <a:prstGeom prst="roundRect">
            <a:avLst>
              <a:gd name="adj" fmla="val 349545"/>
            </a:avLst>
          </a:prstGeom>
          <a:solidFill>
            <a:srgbClr val="BCDBD4"/>
          </a:solidFill>
          <a:ln/>
        </p:spPr>
      </p:sp>
      <p:sp>
        <p:nvSpPr>
          <p:cNvPr id="7" name="Shape 4"/>
          <p:cNvSpPr/>
          <p:nvPr/>
        </p:nvSpPr>
        <p:spPr>
          <a:xfrm>
            <a:off x="737056" y="3491032"/>
            <a:ext cx="428030" cy="428030"/>
          </a:xfrm>
          <a:prstGeom prst="roundRect">
            <a:avLst>
              <a:gd name="adj" fmla="val 18668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876836" y="3562350"/>
            <a:ext cx="148352" cy="2853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997393" y="3467219"/>
            <a:ext cx="2566630" cy="2971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System Overload</a:t>
            </a:r>
            <a:endParaRPr lang="en-US" sz="1850" dirty="0"/>
          </a:p>
        </p:txBody>
      </p:sp>
      <p:sp>
        <p:nvSpPr>
          <p:cNvPr id="10" name="Text 7"/>
          <p:cNvSpPr/>
          <p:nvPr/>
        </p:nvSpPr>
        <p:spPr>
          <a:xfrm>
            <a:off x="1997393" y="3878461"/>
            <a:ext cx="6480810" cy="6086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worm replicated uncontrollably, exceeding the capacity of many systems.</a:t>
            </a:r>
            <a:endParaRPr lang="en-US" sz="1450" dirty="0"/>
          </a:p>
        </p:txBody>
      </p:sp>
      <p:sp>
        <p:nvSpPr>
          <p:cNvPr id="11" name="Shape 8"/>
          <p:cNvSpPr/>
          <p:nvPr/>
        </p:nvSpPr>
        <p:spPr>
          <a:xfrm>
            <a:off x="1142226" y="5283875"/>
            <a:ext cx="665798" cy="22860"/>
          </a:xfrm>
          <a:prstGeom prst="roundRect">
            <a:avLst>
              <a:gd name="adj" fmla="val 349545"/>
            </a:avLst>
          </a:prstGeom>
          <a:solidFill>
            <a:srgbClr val="BCDBD4"/>
          </a:solidFill>
          <a:ln/>
        </p:spPr>
      </p:sp>
      <p:sp>
        <p:nvSpPr>
          <p:cNvPr id="12" name="Shape 9"/>
          <p:cNvSpPr/>
          <p:nvPr/>
        </p:nvSpPr>
        <p:spPr>
          <a:xfrm>
            <a:off x="737056" y="5081349"/>
            <a:ext cx="428030" cy="428030"/>
          </a:xfrm>
          <a:prstGeom prst="roundRect">
            <a:avLst>
              <a:gd name="adj" fmla="val 18668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831949" y="5152668"/>
            <a:ext cx="238244" cy="2853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1997393" y="5057537"/>
            <a:ext cx="3112294" cy="2971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Network Disruptions</a:t>
            </a:r>
            <a:endParaRPr lang="en-US" sz="1850" dirty="0"/>
          </a:p>
        </p:txBody>
      </p:sp>
      <p:sp>
        <p:nvSpPr>
          <p:cNvPr id="15" name="Text 12"/>
          <p:cNvSpPr/>
          <p:nvPr/>
        </p:nvSpPr>
        <p:spPr>
          <a:xfrm>
            <a:off x="1997393" y="5468779"/>
            <a:ext cx="6480810" cy="304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Infected systems became slow or unusable, interrupting critical services.</a:t>
            </a:r>
            <a:endParaRPr lang="en-US" sz="1450" dirty="0"/>
          </a:p>
        </p:txBody>
      </p:sp>
      <p:sp>
        <p:nvSpPr>
          <p:cNvPr id="16" name="Shape 13"/>
          <p:cNvSpPr/>
          <p:nvPr/>
        </p:nvSpPr>
        <p:spPr>
          <a:xfrm>
            <a:off x="1142226" y="6569869"/>
            <a:ext cx="665798" cy="22860"/>
          </a:xfrm>
          <a:prstGeom prst="roundRect">
            <a:avLst>
              <a:gd name="adj" fmla="val 349545"/>
            </a:avLst>
          </a:prstGeom>
          <a:solidFill>
            <a:srgbClr val="BCDBD4"/>
          </a:solidFill>
          <a:ln/>
        </p:spPr>
      </p:sp>
      <p:sp>
        <p:nvSpPr>
          <p:cNvPr id="17" name="Shape 14"/>
          <p:cNvSpPr/>
          <p:nvPr/>
        </p:nvSpPr>
        <p:spPr>
          <a:xfrm>
            <a:off x="737056" y="6367343"/>
            <a:ext cx="428030" cy="428030"/>
          </a:xfrm>
          <a:prstGeom prst="roundRect">
            <a:avLst>
              <a:gd name="adj" fmla="val 18668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831354" y="6438662"/>
            <a:ext cx="239435" cy="2853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1997393" y="6343531"/>
            <a:ext cx="2771775" cy="2971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Security Concerns</a:t>
            </a:r>
            <a:endParaRPr lang="en-US" sz="1850" dirty="0"/>
          </a:p>
        </p:txBody>
      </p:sp>
      <p:sp>
        <p:nvSpPr>
          <p:cNvPr id="20" name="Text 17"/>
          <p:cNvSpPr/>
          <p:nvPr/>
        </p:nvSpPr>
        <p:spPr>
          <a:xfrm>
            <a:off x="1997393" y="6754773"/>
            <a:ext cx="6480810" cy="6086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worm highlighted the vulnerabilities in internet security and the need for improved defenses.</a:t>
            </a:r>
            <a:endParaRPr lang="en-US" sz="14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67345" y="675203"/>
            <a:ext cx="7809309" cy="11918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650"/>
              </a:lnSpc>
              <a:buNone/>
            </a:pPr>
            <a:r>
              <a:rPr lang="en-US" sz="375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How the Morris Worm Spread</a:t>
            </a:r>
            <a:endParaRPr lang="en-US" sz="3750" dirty="0"/>
          </a:p>
        </p:txBody>
      </p:sp>
      <p:sp>
        <p:nvSpPr>
          <p:cNvPr id="4" name="Text 1"/>
          <p:cNvSpPr/>
          <p:nvPr/>
        </p:nvSpPr>
        <p:spPr>
          <a:xfrm>
            <a:off x="667345" y="2153007"/>
            <a:ext cx="7809309" cy="6103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Morris Worm spread through a combination of techniques, including exploiting vulnerabilities, brute-forcing passwords, and spreading through security holes.</a:t>
            </a:r>
            <a:endParaRPr lang="en-US" sz="15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45" y="2977753"/>
            <a:ext cx="953453" cy="152554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906786" y="3168372"/>
            <a:ext cx="3695700" cy="2978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Exploiting Vulnerabilities</a:t>
            </a:r>
            <a:endParaRPr lang="en-US" sz="1850" dirty="0"/>
          </a:p>
        </p:txBody>
      </p:sp>
      <p:sp>
        <p:nvSpPr>
          <p:cNvPr id="7" name="Text 3"/>
          <p:cNvSpPr/>
          <p:nvPr/>
        </p:nvSpPr>
        <p:spPr>
          <a:xfrm>
            <a:off x="1906786" y="3580567"/>
            <a:ext cx="6569869" cy="6103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worm targeted a flaw in the finger daemon, allowing it to gain access to systems.</a:t>
            </a:r>
            <a:endParaRPr lang="en-US" sz="15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345" y="4503301"/>
            <a:ext cx="953453" cy="1525548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906786" y="4693920"/>
            <a:ext cx="3055025" cy="2978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Brute-Force Attacks</a:t>
            </a:r>
            <a:endParaRPr lang="en-US" sz="1850" dirty="0"/>
          </a:p>
        </p:txBody>
      </p:sp>
      <p:sp>
        <p:nvSpPr>
          <p:cNvPr id="10" name="Text 5"/>
          <p:cNvSpPr/>
          <p:nvPr/>
        </p:nvSpPr>
        <p:spPr>
          <a:xfrm>
            <a:off x="1906786" y="5106114"/>
            <a:ext cx="6569869" cy="6103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It attempted to guess passwords to gain access to systems with weak security.</a:t>
            </a:r>
            <a:endParaRPr lang="en-US" sz="150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345" y="6028849"/>
            <a:ext cx="953453" cy="1525548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906786" y="6219468"/>
            <a:ext cx="2383631" cy="2978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Security Holes</a:t>
            </a:r>
            <a:endParaRPr lang="en-US" sz="1850" dirty="0"/>
          </a:p>
        </p:txBody>
      </p:sp>
      <p:sp>
        <p:nvSpPr>
          <p:cNvPr id="13" name="Text 7"/>
          <p:cNvSpPr/>
          <p:nvPr/>
        </p:nvSpPr>
        <p:spPr>
          <a:xfrm>
            <a:off x="1906786" y="6631662"/>
            <a:ext cx="6569869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It leveraged known vulnerabilities in operating systems and software.</a:t>
            </a:r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44721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85205" y="3095030"/>
            <a:ext cx="12222004" cy="6117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385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Lessons Learned from the Morris Worm</a:t>
            </a:r>
            <a:endParaRPr lang="en-US" sz="3850" dirty="0"/>
          </a:p>
        </p:txBody>
      </p:sp>
      <p:sp>
        <p:nvSpPr>
          <p:cNvPr id="4" name="Text 1"/>
          <p:cNvSpPr/>
          <p:nvPr/>
        </p:nvSpPr>
        <p:spPr>
          <a:xfrm>
            <a:off x="685205" y="4000381"/>
            <a:ext cx="13259991" cy="6262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Morris Worm had lasting impacts on cybersecurity practices and awareness. It led to increased focus on network security, vulnerability management, and user education.</a:t>
            </a:r>
            <a:endParaRPr lang="en-US" sz="1500" dirty="0"/>
          </a:p>
        </p:txBody>
      </p:sp>
      <p:sp>
        <p:nvSpPr>
          <p:cNvPr id="5" name="Shape 2"/>
          <p:cNvSpPr/>
          <p:nvPr/>
        </p:nvSpPr>
        <p:spPr>
          <a:xfrm>
            <a:off x="685205" y="5066943"/>
            <a:ext cx="440412" cy="440412"/>
          </a:xfrm>
          <a:prstGeom prst="roundRect">
            <a:avLst>
              <a:gd name="adj" fmla="val 18671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829032" y="5140285"/>
            <a:ext cx="152638" cy="2937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300" dirty="0"/>
          </a:p>
        </p:txBody>
      </p:sp>
      <p:sp>
        <p:nvSpPr>
          <p:cNvPr id="7" name="Text 4"/>
          <p:cNvSpPr/>
          <p:nvPr/>
        </p:nvSpPr>
        <p:spPr>
          <a:xfrm>
            <a:off x="1321356" y="5066943"/>
            <a:ext cx="2644497" cy="3057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Security Patches</a:t>
            </a:r>
            <a:endParaRPr lang="en-US" sz="1900" dirty="0"/>
          </a:p>
        </p:txBody>
      </p:sp>
      <p:sp>
        <p:nvSpPr>
          <p:cNvPr id="8" name="Text 5"/>
          <p:cNvSpPr/>
          <p:nvPr/>
        </p:nvSpPr>
        <p:spPr>
          <a:xfrm>
            <a:off x="1321356" y="5490091"/>
            <a:ext cx="5895975" cy="6262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importance of promptly installing security patches and updates to address vulnerabilities was emphasized.</a:t>
            </a:r>
            <a:endParaRPr lang="en-US" sz="1500" dirty="0"/>
          </a:p>
        </p:txBody>
      </p:sp>
      <p:sp>
        <p:nvSpPr>
          <p:cNvPr id="9" name="Shape 6"/>
          <p:cNvSpPr/>
          <p:nvPr/>
        </p:nvSpPr>
        <p:spPr>
          <a:xfrm>
            <a:off x="7413069" y="5066943"/>
            <a:ext cx="440412" cy="440412"/>
          </a:xfrm>
          <a:prstGeom prst="roundRect">
            <a:avLst>
              <a:gd name="adj" fmla="val 18671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10701" y="5140285"/>
            <a:ext cx="245150" cy="2937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300" dirty="0"/>
          </a:p>
        </p:txBody>
      </p:sp>
      <p:sp>
        <p:nvSpPr>
          <p:cNvPr id="11" name="Text 8"/>
          <p:cNvSpPr/>
          <p:nvPr/>
        </p:nvSpPr>
        <p:spPr>
          <a:xfrm>
            <a:off x="8049220" y="5066943"/>
            <a:ext cx="2929295" cy="3057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Password Security</a:t>
            </a:r>
            <a:endParaRPr lang="en-US" sz="1900" dirty="0"/>
          </a:p>
        </p:txBody>
      </p:sp>
      <p:sp>
        <p:nvSpPr>
          <p:cNvPr id="12" name="Text 9"/>
          <p:cNvSpPr/>
          <p:nvPr/>
        </p:nvSpPr>
        <p:spPr>
          <a:xfrm>
            <a:off x="8049220" y="5490091"/>
            <a:ext cx="5895975" cy="6262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Strong password policies and user education on password security became essential.</a:t>
            </a:r>
            <a:endParaRPr lang="en-US" sz="1500" dirty="0"/>
          </a:p>
        </p:txBody>
      </p:sp>
      <p:sp>
        <p:nvSpPr>
          <p:cNvPr id="13" name="Shape 10"/>
          <p:cNvSpPr/>
          <p:nvPr/>
        </p:nvSpPr>
        <p:spPr>
          <a:xfrm>
            <a:off x="685205" y="6532245"/>
            <a:ext cx="440412" cy="440412"/>
          </a:xfrm>
          <a:prstGeom prst="roundRect">
            <a:avLst>
              <a:gd name="adj" fmla="val 18671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82241" y="6605588"/>
            <a:ext cx="246340" cy="2937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300" dirty="0"/>
          </a:p>
        </p:txBody>
      </p:sp>
      <p:sp>
        <p:nvSpPr>
          <p:cNvPr id="15" name="Text 12"/>
          <p:cNvSpPr/>
          <p:nvPr/>
        </p:nvSpPr>
        <p:spPr>
          <a:xfrm>
            <a:off x="1321356" y="6532245"/>
            <a:ext cx="3609023" cy="3057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Network Segmentation</a:t>
            </a:r>
            <a:endParaRPr lang="en-US" sz="1900" dirty="0"/>
          </a:p>
        </p:txBody>
      </p:sp>
      <p:sp>
        <p:nvSpPr>
          <p:cNvPr id="16" name="Text 13"/>
          <p:cNvSpPr/>
          <p:nvPr/>
        </p:nvSpPr>
        <p:spPr>
          <a:xfrm>
            <a:off x="1321356" y="6955393"/>
            <a:ext cx="5895975" cy="6262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Segmenting networks to limit the spread of malware became a standard practice.</a:t>
            </a:r>
            <a:endParaRPr lang="en-US" sz="1500" dirty="0"/>
          </a:p>
        </p:txBody>
      </p:sp>
      <p:sp>
        <p:nvSpPr>
          <p:cNvPr id="17" name="Shape 14"/>
          <p:cNvSpPr/>
          <p:nvPr/>
        </p:nvSpPr>
        <p:spPr>
          <a:xfrm>
            <a:off x="7413069" y="6532245"/>
            <a:ext cx="440412" cy="440412"/>
          </a:xfrm>
          <a:prstGeom prst="roundRect">
            <a:avLst>
              <a:gd name="adj" fmla="val 18671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506891" y="6605588"/>
            <a:ext cx="252770" cy="2937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4</a:t>
            </a:r>
            <a:endParaRPr lang="en-US" sz="2300" dirty="0"/>
          </a:p>
        </p:txBody>
      </p:sp>
      <p:sp>
        <p:nvSpPr>
          <p:cNvPr id="19" name="Text 16"/>
          <p:cNvSpPr/>
          <p:nvPr/>
        </p:nvSpPr>
        <p:spPr>
          <a:xfrm>
            <a:off x="8049220" y="6532245"/>
            <a:ext cx="3100745" cy="3057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Security Awareness</a:t>
            </a:r>
            <a:endParaRPr lang="en-US" sz="1900" dirty="0"/>
          </a:p>
        </p:txBody>
      </p:sp>
      <p:sp>
        <p:nvSpPr>
          <p:cNvPr id="20" name="Text 17"/>
          <p:cNvSpPr/>
          <p:nvPr/>
        </p:nvSpPr>
        <p:spPr>
          <a:xfrm>
            <a:off x="8049220" y="6955393"/>
            <a:ext cx="5895975" cy="6262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Awareness about cybersecurity threats and best practices increased significantly.</a:t>
            </a:r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414</Words>
  <Application>Microsoft Office PowerPoint</Application>
  <PresentationFormat>Custom</PresentationFormat>
  <Paragraphs>50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Unbounded</vt:lpstr>
      <vt:lpstr>Arial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Subramaniyam J</cp:lastModifiedBy>
  <cp:revision>2</cp:revision>
  <dcterms:created xsi:type="dcterms:W3CDTF">2024-09-24T09:29:34Z</dcterms:created>
  <dcterms:modified xsi:type="dcterms:W3CDTF">2024-09-24T09:36:27Z</dcterms:modified>
</cp:coreProperties>
</file>