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varScale="1">
        <p:scale>
          <a:sx n="52" d="100"/>
          <a:sy n="52" d="100"/>
        </p:scale>
        <p:origin x="10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1083" y="4586365"/>
            <a:ext cx="845715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PONMOORTHI –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8" name="Content Placeholder 7">
            <a:extLst>
              <a:ext uri="{FF2B5EF4-FFF2-40B4-BE49-F238E27FC236}">
                <a16:creationId xmlns:a16="http://schemas.microsoft.com/office/drawing/2014/main" id="{6AC4DD0B-95C5-B8A7-ADF6-55C9FE16E2B8}"/>
              </a:ext>
            </a:extLst>
          </p:cNvPr>
          <p:cNvPicPr>
            <a:picLocks noGrp="1" noChangeAspect="1"/>
          </p:cNvPicPr>
          <p:nvPr>
            <p:ph idx="1"/>
          </p:nvPr>
        </p:nvPicPr>
        <p:blipFill>
          <a:blip r:embed="rId2"/>
          <a:stretch>
            <a:fillRect/>
          </a:stretch>
        </p:blipFill>
        <p:spPr>
          <a:xfrm>
            <a:off x="709109" y="2772698"/>
            <a:ext cx="9058719" cy="273431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12" name="Content Placeholder 11">
            <a:extLst>
              <a:ext uri="{FF2B5EF4-FFF2-40B4-BE49-F238E27FC236}">
                <a16:creationId xmlns:a16="http://schemas.microsoft.com/office/drawing/2014/main" id="{2540DDF5-7CE9-B587-F2EA-49DEDE790F41}"/>
              </a:ext>
            </a:extLst>
          </p:cNvPr>
          <p:cNvPicPr>
            <a:picLocks noGrp="1" noChangeAspect="1"/>
          </p:cNvPicPr>
          <p:nvPr>
            <p:ph idx="1"/>
          </p:nvPr>
        </p:nvPicPr>
        <p:blipFill>
          <a:blip r:embed="rId2"/>
          <a:stretch>
            <a:fillRect/>
          </a:stretch>
        </p:blipFill>
        <p:spPr>
          <a:xfrm>
            <a:off x="840861" y="2507226"/>
            <a:ext cx="10441656" cy="2833117"/>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895</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Balavasan S</cp:lastModifiedBy>
  <cp:revision>24</cp:revision>
  <dcterms:created xsi:type="dcterms:W3CDTF">2021-05-26T16:50:10Z</dcterms:created>
  <dcterms:modified xsi:type="dcterms:W3CDTF">2024-04-07T11:40:11Z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