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C4955-94E6-4F89-9079-C375EA2D5EE5}" v="1296" dt="2021-03-28T16:48:57.267"/>
    <p1510:client id="{8C3B3842-D4D3-4BA3-9572-A173A71635D9}" v="3319" dt="2021-03-28T16:19:00.214"/>
    <p1510:client id="{B6879456-1AED-4B98-8E3B-ED0D55F7EBA2}" v="985" dt="2021-03-28T13:42:0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6" autoAdjust="0"/>
  </p:normalViewPr>
  <p:slideViewPr>
    <p:cSldViewPr snapToGrid="0">
      <p:cViewPr>
        <p:scale>
          <a:sx n="75" d="100"/>
          <a:sy n="75" d="100"/>
        </p:scale>
        <p:origin x="-946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na akhil" userId="4657153908f5f983" providerId="Windows Live" clId="Web-{09FC4955-94E6-4F89-9079-C375EA2D5EE5}"/>
    <pc:docChg chg="addSld modSld">
      <pc:chgData name="ponna akhil" userId="4657153908f5f983" providerId="Windows Live" clId="Web-{09FC4955-94E6-4F89-9079-C375EA2D5EE5}" dt="2021-03-28T16:48:57.126" v="681" actId="14100"/>
      <pc:docMkLst>
        <pc:docMk/>
      </pc:docMkLst>
      <pc:sldChg chg="modSp">
        <pc:chgData name="ponna akhil" userId="4657153908f5f983" providerId="Windows Live" clId="Web-{09FC4955-94E6-4F89-9079-C375EA2D5EE5}" dt="2021-03-28T16:21:19.319" v="34" actId="20577"/>
        <pc:sldMkLst>
          <pc:docMk/>
          <pc:sldMk cId="1353352661" sldId="271"/>
        </pc:sldMkLst>
        <pc:spChg chg="mod">
          <ac:chgData name="ponna akhil" userId="4657153908f5f983" providerId="Windows Live" clId="Web-{09FC4955-94E6-4F89-9079-C375EA2D5EE5}" dt="2021-03-28T16:21:19.319" v="34" actId="20577"/>
          <ac:spMkLst>
            <pc:docMk/>
            <pc:sldMk cId="1353352661" sldId="271"/>
            <ac:spMk id="2" creationId="{BFB281ED-4325-449F-A115-A61660B60D9D}"/>
          </ac:spMkLst>
        </pc:spChg>
      </pc:sldChg>
      <pc:sldChg chg="addSp modSp new">
        <pc:chgData name="ponna akhil" userId="4657153908f5f983" providerId="Windows Live" clId="Web-{09FC4955-94E6-4F89-9079-C375EA2D5EE5}" dt="2021-03-28T16:22:29.945" v="62" actId="20577"/>
        <pc:sldMkLst>
          <pc:docMk/>
          <pc:sldMk cId="3434342154" sldId="272"/>
        </pc:sldMkLst>
        <pc:spChg chg="add mod">
          <ac:chgData name="ponna akhil" userId="4657153908f5f983" providerId="Windows Live" clId="Web-{09FC4955-94E6-4F89-9079-C375EA2D5EE5}" dt="2021-03-28T16:22:29.945" v="62" actId="20577"/>
          <ac:spMkLst>
            <pc:docMk/>
            <pc:sldMk cId="3434342154" sldId="272"/>
            <ac:spMk id="2" creationId="{C7E09CCC-9560-4C45-8D24-0617DB9F1F17}"/>
          </ac:spMkLst>
        </pc:spChg>
      </pc:sldChg>
      <pc:sldChg chg="modSp add replId">
        <pc:chgData name="ponna akhil" userId="4657153908f5f983" providerId="Windows Live" clId="Web-{09FC4955-94E6-4F89-9079-C375EA2D5EE5}" dt="2021-03-28T16:23:43.057" v="71" actId="20577"/>
        <pc:sldMkLst>
          <pc:docMk/>
          <pc:sldMk cId="3646926645" sldId="273"/>
        </pc:sldMkLst>
        <pc:spChg chg="mod">
          <ac:chgData name="ponna akhil" userId="4657153908f5f983" providerId="Windows Live" clId="Web-{09FC4955-94E6-4F89-9079-C375EA2D5EE5}" dt="2021-03-28T16:23:43.057" v="71" actId="20577"/>
          <ac:spMkLst>
            <pc:docMk/>
            <pc:sldMk cId="3646926645" sldId="273"/>
            <ac:spMk id="2" creationId="{D03CB61E-CB17-4961-81F6-3581E572FCA9}"/>
          </ac:spMkLst>
        </pc:spChg>
      </pc:sldChg>
      <pc:sldChg chg="addSp modSp new">
        <pc:chgData name="ponna akhil" userId="4657153908f5f983" providerId="Windows Live" clId="Web-{09FC4955-94E6-4F89-9079-C375EA2D5EE5}" dt="2021-03-28T16:25:30.622" v="97" actId="14100"/>
        <pc:sldMkLst>
          <pc:docMk/>
          <pc:sldMk cId="4165033574" sldId="274"/>
        </pc:sldMkLst>
        <pc:spChg chg="add mod">
          <ac:chgData name="ponna akhil" userId="4657153908f5f983" providerId="Windows Live" clId="Web-{09FC4955-94E6-4F89-9079-C375EA2D5EE5}" dt="2021-03-28T16:25:02.496" v="88" actId="20577"/>
          <ac:spMkLst>
            <pc:docMk/>
            <pc:sldMk cId="4165033574" sldId="274"/>
            <ac:spMk id="2" creationId="{7E513637-D08E-4747-80E9-2D39CD2D2333}"/>
          </ac:spMkLst>
        </pc:spChg>
        <pc:spChg chg="add mod">
          <ac:chgData name="ponna akhil" userId="4657153908f5f983" providerId="Windows Live" clId="Web-{09FC4955-94E6-4F89-9079-C375EA2D5EE5}" dt="2021-03-28T16:25:30.622" v="97" actId="14100"/>
          <ac:spMkLst>
            <pc:docMk/>
            <pc:sldMk cId="4165033574" sldId="274"/>
            <ac:spMk id="3" creationId="{4087646D-CD05-40C2-8016-6565432FE747}"/>
          </ac:spMkLst>
        </pc:spChg>
      </pc:sldChg>
      <pc:sldChg chg="addSp modSp new">
        <pc:chgData name="ponna akhil" userId="4657153908f5f983" providerId="Windows Live" clId="Web-{09FC4955-94E6-4F89-9079-C375EA2D5EE5}" dt="2021-03-28T16:28:23.048" v="158" actId="20577"/>
        <pc:sldMkLst>
          <pc:docMk/>
          <pc:sldMk cId="3956984310" sldId="275"/>
        </pc:sldMkLst>
        <pc:spChg chg="add mod">
          <ac:chgData name="ponna akhil" userId="4657153908f5f983" providerId="Windows Live" clId="Web-{09FC4955-94E6-4F89-9079-C375EA2D5EE5}" dt="2021-03-28T16:27:21.062" v="145" actId="1076"/>
          <ac:spMkLst>
            <pc:docMk/>
            <pc:sldMk cId="3956984310" sldId="275"/>
            <ac:spMk id="2" creationId="{BC248386-4EA3-435E-883E-579317369B6A}"/>
          </ac:spMkLst>
        </pc:spChg>
        <pc:spChg chg="add mod">
          <ac:chgData name="ponna akhil" userId="4657153908f5f983" providerId="Windows Live" clId="Web-{09FC4955-94E6-4F89-9079-C375EA2D5EE5}" dt="2021-03-28T16:28:23.048" v="158" actId="20577"/>
          <ac:spMkLst>
            <pc:docMk/>
            <pc:sldMk cId="3956984310" sldId="275"/>
            <ac:spMk id="3" creationId="{C009E25E-4779-4B9F-AA3B-698C5C2BDC3E}"/>
          </ac:spMkLst>
        </pc:spChg>
      </pc:sldChg>
      <pc:sldChg chg="addSp modSp new">
        <pc:chgData name="ponna akhil" userId="4657153908f5f983" providerId="Windows Live" clId="Web-{09FC4955-94E6-4F89-9079-C375EA2D5EE5}" dt="2021-03-28T16:28:35.923" v="164" actId="1076"/>
        <pc:sldMkLst>
          <pc:docMk/>
          <pc:sldMk cId="1176667671" sldId="276"/>
        </pc:sldMkLst>
        <pc:spChg chg="add mod">
          <ac:chgData name="ponna akhil" userId="4657153908f5f983" providerId="Windows Live" clId="Web-{09FC4955-94E6-4F89-9079-C375EA2D5EE5}" dt="2021-03-28T16:28:35.923" v="164" actId="1076"/>
          <ac:spMkLst>
            <pc:docMk/>
            <pc:sldMk cId="1176667671" sldId="276"/>
            <ac:spMk id="2" creationId="{0EDD0745-9E62-4C52-A70E-CA8A52004966}"/>
          </ac:spMkLst>
        </pc:spChg>
      </pc:sldChg>
      <pc:sldChg chg="addSp delSp modSp new">
        <pc:chgData name="ponna akhil" userId="4657153908f5f983" providerId="Windows Live" clId="Web-{09FC4955-94E6-4F89-9079-C375EA2D5EE5}" dt="2021-03-28T16:32:36.211" v="250" actId="20577"/>
        <pc:sldMkLst>
          <pc:docMk/>
          <pc:sldMk cId="4165378138" sldId="277"/>
        </pc:sldMkLst>
        <pc:spChg chg="add del mod">
          <ac:chgData name="ponna akhil" userId="4657153908f5f983" providerId="Windows Live" clId="Web-{09FC4955-94E6-4F89-9079-C375EA2D5EE5}" dt="2021-03-28T16:29:56.238" v="172"/>
          <ac:spMkLst>
            <pc:docMk/>
            <pc:sldMk cId="4165378138" sldId="277"/>
            <ac:spMk id="2" creationId="{DAE7F472-9DBD-43AD-89AC-BF97E955A971}"/>
          </ac:spMkLst>
        </pc:spChg>
        <pc:spChg chg="add mod">
          <ac:chgData name="ponna akhil" userId="4657153908f5f983" providerId="Windows Live" clId="Web-{09FC4955-94E6-4F89-9079-C375EA2D5EE5}" dt="2021-03-28T16:30:49.224" v="203" actId="20577"/>
          <ac:spMkLst>
            <pc:docMk/>
            <pc:sldMk cId="4165378138" sldId="277"/>
            <ac:spMk id="3" creationId="{7BC18619-E3F0-4DC9-BCF2-480D163A4F54}"/>
          </ac:spMkLst>
        </pc:spChg>
        <pc:spChg chg="add mod">
          <ac:chgData name="ponna akhil" userId="4657153908f5f983" providerId="Windows Live" clId="Web-{09FC4955-94E6-4F89-9079-C375EA2D5EE5}" dt="2021-03-28T16:32:36.211" v="250" actId="20577"/>
          <ac:spMkLst>
            <pc:docMk/>
            <pc:sldMk cId="4165378138" sldId="277"/>
            <ac:spMk id="4" creationId="{99CD95DE-2F91-451A-9E46-71081402178D}"/>
          </ac:spMkLst>
        </pc:spChg>
      </pc:sldChg>
      <pc:sldChg chg="addSp modSp new">
        <pc:chgData name="ponna akhil" userId="4657153908f5f983" providerId="Windows Live" clId="Web-{09FC4955-94E6-4F89-9079-C375EA2D5EE5}" dt="2021-03-28T16:40:21.113" v="449" actId="20577"/>
        <pc:sldMkLst>
          <pc:docMk/>
          <pc:sldMk cId="4124099418" sldId="278"/>
        </pc:sldMkLst>
        <pc:spChg chg="add mod">
          <ac:chgData name="ponna akhil" userId="4657153908f5f983" providerId="Windows Live" clId="Web-{09FC4955-94E6-4F89-9079-C375EA2D5EE5}" dt="2021-03-28T16:35:20.356" v="275" actId="20577"/>
          <ac:spMkLst>
            <pc:docMk/>
            <pc:sldMk cId="4124099418" sldId="278"/>
            <ac:spMk id="2" creationId="{17ACD2C0-B438-4F9C-A471-5FF58268A348}"/>
          </ac:spMkLst>
        </pc:spChg>
        <pc:spChg chg="add mod">
          <ac:chgData name="ponna akhil" userId="4657153908f5f983" providerId="Windows Live" clId="Web-{09FC4955-94E6-4F89-9079-C375EA2D5EE5}" dt="2021-03-28T16:40:21.113" v="449" actId="20577"/>
          <ac:spMkLst>
            <pc:docMk/>
            <pc:sldMk cId="4124099418" sldId="278"/>
            <ac:spMk id="3" creationId="{D357C9DA-22DF-41C9-AFCB-6C2E07EF6CC0}"/>
          </ac:spMkLst>
        </pc:spChg>
      </pc:sldChg>
      <pc:sldChg chg="addSp modSp new">
        <pc:chgData name="ponna akhil" userId="4657153908f5f983" providerId="Windows Live" clId="Web-{09FC4955-94E6-4F89-9079-C375EA2D5EE5}" dt="2021-03-28T16:48:57.126" v="681" actId="14100"/>
        <pc:sldMkLst>
          <pc:docMk/>
          <pc:sldMk cId="2723293357" sldId="279"/>
        </pc:sldMkLst>
        <pc:spChg chg="add mod">
          <ac:chgData name="ponna akhil" userId="4657153908f5f983" providerId="Windows Live" clId="Web-{09FC4955-94E6-4F89-9079-C375EA2D5EE5}" dt="2021-03-28T16:47:04.139" v="606" actId="1076"/>
          <ac:spMkLst>
            <pc:docMk/>
            <pc:sldMk cId="2723293357" sldId="279"/>
            <ac:spMk id="2" creationId="{411996B5-5FF7-4D60-8076-4C9351693D18}"/>
          </ac:spMkLst>
        </pc:spChg>
        <pc:spChg chg="add mod">
          <ac:chgData name="ponna akhil" userId="4657153908f5f983" providerId="Windows Live" clId="Web-{09FC4955-94E6-4F89-9079-C375EA2D5EE5}" dt="2021-03-28T16:46:25.638" v="595" actId="20577"/>
          <ac:spMkLst>
            <pc:docMk/>
            <pc:sldMk cId="2723293357" sldId="279"/>
            <ac:spMk id="3" creationId="{2FBBDCF0-5375-48E0-9182-EDB689F0F94D}"/>
          </ac:spMkLst>
        </pc:spChg>
        <pc:spChg chg="add mod">
          <ac:chgData name="ponna akhil" userId="4657153908f5f983" providerId="Windows Live" clId="Web-{09FC4955-94E6-4F89-9079-C375EA2D5EE5}" dt="2021-03-28T16:47:07.608" v="607" actId="1076"/>
          <ac:spMkLst>
            <pc:docMk/>
            <pc:sldMk cId="2723293357" sldId="279"/>
            <ac:spMk id="4" creationId="{D1F3A17F-B75E-441E-B591-BF3295A0819B}"/>
          </ac:spMkLst>
        </pc:spChg>
        <pc:spChg chg="add mod">
          <ac:chgData name="ponna akhil" userId="4657153908f5f983" providerId="Windows Live" clId="Web-{09FC4955-94E6-4F89-9079-C375EA2D5EE5}" dt="2021-03-28T16:48:57.126" v="681" actId="14100"/>
          <ac:spMkLst>
            <pc:docMk/>
            <pc:sldMk cId="2723293357" sldId="279"/>
            <ac:spMk id="5" creationId="{B3785164-84DF-492A-92FA-F91A0FAAA0D2}"/>
          </ac:spMkLst>
        </pc:spChg>
      </pc:sldChg>
    </pc:docChg>
  </pc:docChgLst>
  <pc:docChgLst>
    <pc:chgData name="ponna akhil" userId="4657153908f5f983" providerId="Windows Live" clId="Web-{8C3B3842-D4D3-4BA3-9572-A173A71635D9}"/>
    <pc:docChg chg="addSld delSld modSld">
      <pc:chgData name="ponna akhil" userId="4657153908f5f983" providerId="Windows Live" clId="Web-{8C3B3842-D4D3-4BA3-9572-A173A71635D9}" dt="2021-03-28T16:17:25.790" v="1857" actId="20577"/>
      <pc:docMkLst>
        <pc:docMk/>
      </pc:docMkLst>
      <pc:sldChg chg="modSp">
        <pc:chgData name="ponna akhil" userId="4657153908f5f983" providerId="Windows Live" clId="Web-{8C3B3842-D4D3-4BA3-9572-A173A71635D9}" dt="2021-03-28T15:49:10.028" v="1481" actId="14100"/>
        <pc:sldMkLst>
          <pc:docMk/>
          <pc:sldMk cId="3171054132" sldId="257"/>
        </pc:sldMkLst>
        <pc:spChg chg="mod">
          <ac:chgData name="ponna akhil" userId="4657153908f5f983" providerId="Windows Live" clId="Web-{8C3B3842-D4D3-4BA3-9572-A173A71635D9}" dt="2021-03-28T15:49:10.028" v="1481" actId="14100"/>
          <ac:spMkLst>
            <pc:docMk/>
            <pc:sldMk cId="3171054132" sldId="257"/>
            <ac:spMk id="3" creationId="{E4AD8AED-4C41-4C72-9969-AA8D3D3E58F9}"/>
          </ac:spMkLst>
        </pc:spChg>
      </pc:sldChg>
      <pc:sldChg chg="modSp">
        <pc:chgData name="ponna akhil" userId="4657153908f5f983" providerId="Windows Live" clId="Web-{8C3B3842-D4D3-4BA3-9572-A173A71635D9}" dt="2021-03-28T13:48:34.539" v="56" actId="20577"/>
        <pc:sldMkLst>
          <pc:docMk/>
          <pc:sldMk cId="326748877" sldId="258"/>
        </pc:sldMkLst>
        <pc:spChg chg="mod">
          <ac:chgData name="ponna akhil" userId="4657153908f5f983" providerId="Windows Live" clId="Web-{8C3B3842-D4D3-4BA3-9572-A173A71635D9}" dt="2021-03-28T13:48:34.539" v="56" actId="20577"/>
          <ac:spMkLst>
            <pc:docMk/>
            <pc:sldMk cId="326748877" sldId="258"/>
            <ac:spMk id="2" creationId="{78E038D1-7233-425D-8E71-6BC550392965}"/>
          </ac:spMkLst>
        </pc:spChg>
        <pc:spChg chg="mod">
          <ac:chgData name="ponna akhil" userId="4657153908f5f983" providerId="Windows Live" clId="Web-{8C3B3842-D4D3-4BA3-9572-A173A71635D9}" dt="2021-03-28T13:45:07.849" v="46" actId="20577"/>
          <ac:spMkLst>
            <pc:docMk/>
            <pc:sldMk cId="326748877" sldId="258"/>
            <ac:spMk id="3" creationId="{B10C2F2A-F77F-4200-A1C5-437DD4F53ED8}"/>
          </ac:spMkLst>
        </pc:spChg>
        <pc:spChg chg="mod">
          <ac:chgData name="ponna akhil" userId="4657153908f5f983" providerId="Windows Live" clId="Web-{8C3B3842-D4D3-4BA3-9572-A173A71635D9}" dt="2021-03-28T13:45:43.849" v="50" actId="1076"/>
          <ac:spMkLst>
            <pc:docMk/>
            <pc:sldMk cId="326748877" sldId="258"/>
            <ac:spMk id="5" creationId="{2E501E88-713A-4E1E-A294-959B421470EF}"/>
          </ac:spMkLst>
        </pc:spChg>
        <pc:spChg chg="mod">
          <ac:chgData name="ponna akhil" userId="4657153908f5f983" providerId="Windows Live" clId="Web-{8C3B3842-D4D3-4BA3-9572-A173A71635D9}" dt="2021-03-28T13:45:14.708" v="47" actId="1076"/>
          <ac:spMkLst>
            <pc:docMk/>
            <pc:sldMk cId="326748877" sldId="258"/>
            <ac:spMk id="6" creationId="{4A25F566-54E0-4D93-953C-02A90C41B6B8}"/>
          </ac:spMkLst>
        </pc:spChg>
        <pc:spChg chg="mod">
          <ac:chgData name="ponna akhil" userId="4657153908f5f983" providerId="Windows Live" clId="Web-{8C3B3842-D4D3-4BA3-9572-A173A71635D9}" dt="2021-03-28T13:45:24.036" v="48" actId="1076"/>
          <ac:spMkLst>
            <pc:docMk/>
            <pc:sldMk cId="326748877" sldId="258"/>
            <ac:spMk id="7" creationId="{776062B2-A401-4E37-B5E2-16CAA26BBABE}"/>
          </ac:spMkLst>
        </pc:spChg>
        <pc:spChg chg="mod">
          <ac:chgData name="ponna akhil" userId="4657153908f5f983" providerId="Windows Live" clId="Web-{8C3B3842-D4D3-4BA3-9572-A173A71635D9}" dt="2021-03-28T13:45:36.911" v="49" actId="1076"/>
          <ac:spMkLst>
            <pc:docMk/>
            <pc:sldMk cId="326748877" sldId="258"/>
            <ac:spMk id="8" creationId="{79D69098-08FC-43AF-8352-9C730CD71143}"/>
          </ac:spMkLst>
        </pc:spChg>
      </pc:sldChg>
      <pc:sldChg chg="addSp delSp modSp new">
        <pc:chgData name="ponna akhil" userId="4657153908f5f983" providerId="Windows Live" clId="Web-{8C3B3842-D4D3-4BA3-9572-A173A71635D9}" dt="2021-03-28T14:11:10.526" v="286" actId="14100"/>
        <pc:sldMkLst>
          <pc:docMk/>
          <pc:sldMk cId="4240276875" sldId="259"/>
        </pc:sldMkLst>
        <pc:spChg chg="add del mod">
          <ac:chgData name="ponna akhil" userId="4657153908f5f983" providerId="Windows Live" clId="Web-{8C3B3842-D4D3-4BA3-9572-A173A71635D9}" dt="2021-03-28T14:10:21.729" v="278"/>
          <ac:spMkLst>
            <pc:docMk/>
            <pc:sldMk cId="4240276875" sldId="259"/>
            <ac:spMk id="2" creationId="{27510F6E-816B-4A3E-B6C4-B0A211DF9114}"/>
          </ac:spMkLst>
        </pc:spChg>
        <pc:spChg chg="add del mod">
          <ac:chgData name="ponna akhil" userId="4657153908f5f983" providerId="Windows Live" clId="Web-{8C3B3842-D4D3-4BA3-9572-A173A71635D9}" dt="2021-03-28T14:10:12.823" v="272"/>
          <ac:spMkLst>
            <pc:docMk/>
            <pc:sldMk cId="4240276875" sldId="259"/>
            <ac:spMk id="3" creationId="{08D29552-AF90-419D-813C-A79AB41FAE75}"/>
          </ac:spMkLst>
        </pc:spChg>
        <pc:spChg chg="add del mod">
          <ac:chgData name="ponna akhil" userId="4657153908f5f983" providerId="Windows Live" clId="Web-{8C3B3842-D4D3-4BA3-9572-A173A71635D9}" dt="2021-03-28T13:52:21.105" v="86"/>
          <ac:spMkLst>
            <pc:docMk/>
            <pc:sldMk cId="4240276875" sldId="259"/>
            <ac:spMk id="4" creationId="{8A6C921F-120F-4DA5-975A-BD8843091682}"/>
          </ac:spMkLst>
        </pc:spChg>
        <pc:spChg chg="add del mod">
          <ac:chgData name="ponna akhil" userId="4657153908f5f983" providerId="Windows Live" clId="Web-{8C3B3842-D4D3-4BA3-9572-A173A71635D9}" dt="2021-03-28T14:10:16.885" v="276"/>
          <ac:spMkLst>
            <pc:docMk/>
            <pc:sldMk cId="4240276875" sldId="259"/>
            <ac:spMk id="5" creationId="{9950FA4A-8BB1-4AC3-959B-46A4B1D911CE}"/>
          </ac:spMkLst>
        </pc:spChg>
        <pc:spChg chg="add del mod">
          <ac:chgData name="ponna akhil" userId="4657153908f5f983" providerId="Windows Live" clId="Web-{8C3B3842-D4D3-4BA3-9572-A173A71635D9}" dt="2021-03-28T14:10:16.885" v="275"/>
          <ac:spMkLst>
            <pc:docMk/>
            <pc:sldMk cId="4240276875" sldId="259"/>
            <ac:spMk id="6" creationId="{7E1631B4-EB86-47A1-9710-D6C86FD4C997}"/>
          </ac:spMkLst>
        </pc:spChg>
        <pc:spChg chg="add del mod">
          <ac:chgData name="ponna akhil" userId="4657153908f5f983" providerId="Windows Live" clId="Web-{8C3B3842-D4D3-4BA3-9572-A173A71635D9}" dt="2021-03-28T14:10:16.885" v="274"/>
          <ac:spMkLst>
            <pc:docMk/>
            <pc:sldMk cId="4240276875" sldId="259"/>
            <ac:spMk id="7" creationId="{22945F13-96A7-4DD4-8BE2-7913C967D5EE}"/>
          </ac:spMkLst>
        </pc:spChg>
        <pc:spChg chg="add del mod">
          <ac:chgData name="ponna akhil" userId="4657153908f5f983" providerId="Windows Live" clId="Web-{8C3B3842-D4D3-4BA3-9572-A173A71635D9}" dt="2021-03-28T14:10:16.885" v="273"/>
          <ac:spMkLst>
            <pc:docMk/>
            <pc:sldMk cId="4240276875" sldId="259"/>
            <ac:spMk id="8" creationId="{7E9EF9A9-A607-4202-8A21-A3569448674E}"/>
          </ac:spMkLst>
        </pc:spChg>
        <pc:picChg chg="add mod">
          <ac:chgData name="ponna akhil" userId="4657153908f5f983" providerId="Windows Live" clId="Web-{8C3B3842-D4D3-4BA3-9572-A173A71635D9}" dt="2021-03-28T14:11:10.526" v="286" actId="14100"/>
          <ac:picMkLst>
            <pc:docMk/>
            <pc:sldMk cId="4240276875" sldId="259"/>
            <ac:picMk id="9" creationId="{3492D159-FDCE-42CC-984B-A5956B3519AA}"/>
          </ac:picMkLst>
        </pc:picChg>
      </pc:sldChg>
      <pc:sldChg chg="addSp delSp modSp new mod setBg">
        <pc:chgData name="ponna akhil" userId="4657153908f5f983" providerId="Windows Live" clId="Web-{8C3B3842-D4D3-4BA3-9572-A173A71635D9}" dt="2021-03-28T14:10:01.635" v="267" actId="14100"/>
        <pc:sldMkLst>
          <pc:docMk/>
          <pc:sldMk cId="1484558855" sldId="260"/>
        </pc:sldMkLst>
        <pc:spChg chg="add del">
          <ac:chgData name="ponna akhil" userId="4657153908f5f983" providerId="Windows Live" clId="Web-{8C3B3842-D4D3-4BA3-9572-A173A71635D9}" dt="2021-03-28T14:09:22.353" v="261"/>
          <ac:spMkLst>
            <pc:docMk/>
            <pc:sldMk cId="1484558855" sldId="260"/>
            <ac:spMk id="7" creationId="{85C2136B-77EC-41E9-BDB6-58A4AE1429B7}"/>
          </ac:spMkLst>
        </pc:spChg>
        <pc:spChg chg="add del">
          <ac:chgData name="ponna akhil" userId="4657153908f5f983" providerId="Windows Live" clId="Web-{8C3B3842-D4D3-4BA3-9572-A173A71635D9}" dt="2021-03-28T14:09:22.353" v="261"/>
          <ac:spMkLst>
            <pc:docMk/>
            <pc:sldMk cId="1484558855" sldId="260"/>
            <ac:spMk id="13" creationId="{7FBCF2A6-1F18-4B68-B5D2-5B763ED4159A}"/>
          </ac:spMkLst>
        </pc:spChg>
        <pc:spChg chg="add del">
          <ac:chgData name="ponna akhil" userId="4657153908f5f983" providerId="Windows Live" clId="Web-{8C3B3842-D4D3-4BA3-9572-A173A71635D9}" dt="2021-03-28T14:09:22.353" v="261"/>
          <ac:spMkLst>
            <pc:docMk/>
            <pc:sldMk cId="1484558855" sldId="260"/>
            <ac:spMk id="15" creationId="{FF3A27FB-A693-4A75-951E-0C77CD98F032}"/>
          </ac:spMkLst>
        </pc:spChg>
        <pc:picChg chg="add mod">
          <ac:chgData name="ponna akhil" userId="4657153908f5f983" providerId="Windows Live" clId="Web-{8C3B3842-D4D3-4BA3-9572-A173A71635D9}" dt="2021-03-28T14:10:01.635" v="267" actId="14100"/>
          <ac:picMkLst>
            <pc:docMk/>
            <pc:sldMk cId="1484558855" sldId="260"/>
            <ac:picMk id="2" creationId="{0126ABCD-BFBA-4D50-915F-9ABE23335E7D}"/>
          </ac:picMkLst>
        </pc:picChg>
        <pc:cxnChg chg="add del">
          <ac:chgData name="ponna akhil" userId="4657153908f5f983" providerId="Windows Live" clId="Web-{8C3B3842-D4D3-4BA3-9572-A173A71635D9}" dt="2021-03-28T14:09:22.353" v="261"/>
          <ac:cxnSpMkLst>
            <pc:docMk/>
            <pc:sldMk cId="1484558855" sldId="260"/>
            <ac:cxnSpMk id="9" creationId="{E55891F3-A5E2-4418-8950-25FA2B731209}"/>
          </ac:cxnSpMkLst>
        </pc:cxnChg>
        <pc:cxnChg chg="add del">
          <ac:chgData name="ponna akhil" userId="4657153908f5f983" providerId="Windows Live" clId="Web-{8C3B3842-D4D3-4BA3-9572-A173A71635D9}" dt="2021-03-28T14:09:22.353" v="261"/>
          <ac:cxnSpMkLst>
            <pc:docMk/>
            <pc:sldMk cId="1484558855" sldId="260"/>
            <ac:cxnSpMk id="11" creationId="{FB1FCEB1-A7E1-417C-A7EF-AA30D5A0859F}"/>
          </ac:cxnSpMkLst>
        </pc:cxnChg>
      </pc:sldChg>
      <pc:sldChg chg="addSp delSp modSp new">
        <pc:chgData name="ponna akhil" userId="4657153908f5f983" providerId="Windows Live" clId="Web-{8C3B3842-D4D3-4BA3-9572-A173A71635D9}" dt="2021-03-28T14:33:25.404" v="991" actId="20577"/>
        <pc:sldMkLst>
          <pc:docMk/>
          <pc:sldMk cId="688859092" sldId="261"/>
        </pc:sldMkLst>
        <pc:spChg chg="add mod">
          <ac:chgData name="ponna akhil" userId="4657153908f5f983" providerId="Windows Live" clId="Web-{8C3B3842-D4D3-4BA3-9572-A173A71635D9}" dt="2021-03-28T14:15:06.842" v="317" actId="14100"/>
          <ac:spMkLst>
            <pc:docMk/>
            <pc:sldMk cId="688859092" sldId="261"/>
            <ac:spMk id="2" creationId="{8EEDB410-B494-4543-B9A8-D42C44DBA122}"/>
          </ac:spMkLst>
        </pc:spChg>
        <pc:spChg chg="add del">
          <ac:chgData name="ponna akhil" userId="4657153908f5f983" providerId="Windows Live" clId="Web-{8C3B3842-D4D3-4BA3-9572-A173A71635D9}" dt="2021-03-28T14:15:38.827" v="404"/>
          <ac:spMkLst>
            <pc:docMk/>
            <pc:sldMk cId="688859092" sldId="261"/>
            <ac:spMk id="3" creationId="{CA487A6F-74CE-4EB5-B70A-866630C4D0EA}"/>
          </ac:spMkLst>
        </pc:spChg>
        <pc:spChg chg="add del">
          <ac:chgData name="ponna akhil" userId="4657153908f5f983" providerId="Windows Live" clId="Web-{8C3B3842-D4D3-4BA3-9572-A173A71635D9}" dt="2021-03-28T14:15:38.218" v="403"/>
          <ac:spMkLst>
            <pc:docMk/>
            <pc:sldMk cId="688859092" sldId="261"/>
            <ac:spMk id="4" creationId="{11182DEC-62EE-4F79-935B-2C3D58D30940}"/>
          </ac:spMkLst>
        </pc:spChg>
        <pc:spChg chg="add del">
          <ac:chgData name="ponna akhil" userId="4657153908f5f983" providerId="Windows Live" clId="Web-{8C3B3842-D4D3-4BA3-9572-A173A71635D9}" dt="2021-03-28T14:15:37.483" v="402"/>
          <ac:spMkLst>
            <pc:docMk/>
            <pc:sldMk cId="688859092" sldId="261"/>
            <ac:spMk id="5" creationId="{267805E6-890B-4766-971E-878B21E34455}"/>
          </ac:spMkLst>
        </pc:spChg>
        <pc:spChg chg="add del">
          <ac:chgData name="ponna akhil" userId="4657153908f5f983" providerId="Windows Live" clId="Web-{8C3B3842-D4D3-4BA3-9572-A173A71635D9}" dt="2021-03-28T14:15:36.624" v="401"/>
          <ac:spMkLst>
            <pc:docMk/>
            <pc:sldMk cId="688859092" sldId="261"/>
            <ac:spMk id="6" creationId="{C849CD97-9167-44C9-9879-1E82624C3D42}"/>
          </ac:spMkLst>
        </pc:spChg>
        <pc:spChg chg="add del">
          <ac:chgData name="ponna akhil" userId="4657153908f5f983" providerId="Windows Live" clId="Web-{8C3B3842-D4D3-4BA3-9572-A173A71635D9}" dt="2021-03-28T14:15:35.936" v="400"/>
          <ac:spMkLst>
            <pc:docMk/>
            <pc:sldMk cId="688859092" sldId="261"/>
            <ac:spMk id="7" creationId="{6FECCE68-6401-4598-A0B3-68D8D15EE204}"/>
          </ac:spMkLst>
        </pc:spChg>
        <pc:spChg chg="add mod">
          <ac:chgData name="ponna akhil" userId="4657153908f5f983" providerId="Windows Live" clId="Web-{8C3B3842-D4D3-4BA3-9572-A173A71635D9}" dt="2021-03-28T14:33:25.404" v="991" actId="20577"/>
          <ac:spMkLst>
            <pc:docMk/>
            <pc:sldMk cId="688859092" sldId="261"/>
            <ac:spMk id="8" creationId="{5F3085A2-2EFA-4814-A666-2FEF7FF277B4}"/>
          </ac:spMkLst>
        </pc:spChg>
      </pc:sldChg>
      <pc:sldChg chg="addSp delSp modSp new">
        <pc:chgData name="ponna akhil" userId="4657153908f5f983" providerId="Windows Live" clId="Web-{8C3B3842-D4D3-4BA3-9572-A173A71635D9}" dt="2021-03-28T14:43:57.741" v="1070" actId="14100"/>
        <pc:sldMkLst>
          <pc:docMk/>
          <pc:sldMk cId="3404344167" sldId="262"/>
        </pc:sldMkLst>
        <pc:spChg chg="add mod">
          <ac:chgData name="ponna akhil" userId="4657153908f5f983" providerId="Windows Live" clId="Web-{8C3B3842-D4D3-4BA3-9572-A173A71635D9}" dt="2021-03-28T14:43:31.085" v="1064" actId="20577"/>
          <ac:spMkLst>
            <pc:docMk/>
            <pc:sldMk cId="3404344167" sldId="262"/>
            <ac:spMk id="2" creationId="{64C87296-DBC5-4FF5-B710-98814884FAA8}"/>
          </ac:spMkLst>
        </pc:spChg>
        <pc:spChg chg="add del mod">
          <ac:chgData name="ponna akhil" userId="4657153908f5f983" providerId="Windows Live" clId="Web-{8C3B3842-D4D3-4BA3-9572-A173A71635D9}" dt="2021-03-28T14:43:19.944" v="1057"/>
          <ac:spMkLst>
            <pc:docMk/>
            <pc:sldMk cId="3404344167" sldId="262"/>
            <ac:spMk id="3" creationId="{FBB72FDE-2A68-431D-A48E-1BBD6D82F078}"/>
          </ac:spMkLst>
        </pc:spChg>
        <pc:picChg chg="add del mod">
          <ac:chgData name="ponna akhil" userId="4657153908f5f983" providerId="Windows Live" clId="Web-{8C3B3842-D4D3-4BA3-9572-A173A71635D9}" dt="2021-03-28T14:42:24.709" v="1045"/>
          <ac:picMkLst>
            <pc:docMk/>
            <pc:sldMk cId="3404344167" sldId="262"/>
            <ac:picMk id="4" creationId="{A2252D5E-6577-4168-928A-81392FB50836}"/>
          </ac:picMkLst>
        </pc:picChg>
        <pc:picChg chg="add mod">
          <ac:chgData name="ponna akhil" userId="4657153908f5f983" providerId="Windows Live" clId="Web-{8C3B3842-D4D3-4BA3-9572-A173A71635D9}" dt="2021-03-28T14:43:57.741" v="1070" actId="14100"/>
          <ac:picMkLst>
            <pc:docMk/>
            <pc:sldMk cId="3404344167" sldId="262"/>
            <ac:picMk id="5" creationId="{4D0B8663-39AD-4059-BE2A-0BECFF8EDFC6}"/>
          </ac:picMkLst>
        </pc:picChg>
      </pc:sldChg>
      <pc:sldChg chg="addSp delSp modSp new">
        <pc:chgData name="ponna akhil" userId="4657153908f5f983" providerId="Windows Live" clId="Web-{8C3B3842-D4D3-4BA3-9572-A173A71635D9}" dt="2021-03-28T14:50:37.200" v="1091" actId="14100"/>
        <pc:sldMkLst>
          <pc:docMk/>
          <pc:sldMk cId="3646866587" sldId="263"/>
        </pc:sldMkLst>
        <pc:spChg chg="add mod">
          <ac:chgData name="ponna akhil" userId="4657153908f5f983" providerId="Windows Live" clId="Web-{8C3B3842-D4D3-4BA3-9572-A173A71635D9}" dt="2021-03-28T14:44:30.195" v="1079" actId="20577"/>
          <ac:spMkLst>
            <pc:docMk/>
            <pc:sldMk cId="3646866587" sldId="263"/>
            <ac:spMk id="3" creationId="{5CECC7D3-2312-4394-BE04-D4C03EE41BCA}"/>
          </ac:spMkLst>
        </pc:spChg>
        <pc:picChg chg="add del mod">
          <ac:chgData name="ponna akhil" userId="4657153908f5f983" providerId="Windows Live" clId="Web-{8C3B3842-D4D3-4BA3-9572-A173A71635D9}" dt="2021-03-28T14:49:58.699" v="1084"/>
          <ac:picMkLst>
            <pc:docMk/>
            <pc:sldMk cId="3646866587" sldId="263"/>
            <ac:picMk id="4" creationId="{192EC389-A169-4439-8272-F530AB9F5F97}"/>
          </ac:picMkLst>
        </pc:picChg>
        <pc:picChg chg="add mod">
          <ac:chgData name="ponna akhil" userId="4657153908f5f983" providerId="Windows Live" clId="Web-{8C3B3842-D4D3-4BA3-9572-A173A71635D9}" dt="2021-03-28T14:50:37.200" v="1091" actId="14100"/>
          <ac:picMkLst>
            <pc:docMk/>
            <pc:sldMk cId="3646866587" sldId="263"/>
            <ac:picMk id="5" creationId="{262A16DD-CEA1-407E-8177-89666DF29382}"/>
          </ac:picMkLst>
        </pc:picChg>
      </pc:sldChg>
      <pc:sldChg chg="addSp modSp new mod setBg">
        <pc:chgData name="ponna akhil" userId="4657153908f5f983" providerId="Windows Live" clId="Web-{8C3B3842-D4D3-4BA3-9572-A173A71635D9}" dt="2021-03-28T14:57:53.956" v="1152" actId="1076"/>
        <pc:sldMkLst>
          <pc:docMk/>
          <pc:sldMk cId="738678978" sldId="264"/>
        </pc:sldMkLst>
        <pc:spChg chg="add mod">
          <ac:chgData name="ponna akhil" userId="4657153908f5f983" providerId="Windows Live" clId="Web-{8C3B3842-D4D3-4BA3-9572-A173A71635D9}" dt="2021-03-28T14:56:16.658" v="1151" actId="1076"/>
          <ac:spMkLst>
            <pc:docMk/>
            <pc:sldMk cId="738678978" sldId="264"/>
            <ac:spMk id="2" creationId="{C053817E-A817-4298-A499-E1DB6D255153}"/>
          </ac:spMkLst>
        </pc:spChg>
        <pc:grpChg chg="add">
          <ac:chgData name="ponna akhil" userId="4657153908f5f983" providerId="Windows Live" clId="Web-{8C3B3842-D4D3-4BA3-9572-A173A71635D9}" dt="2021-03-28T14:55:47.235" v="1143"/>
          <ac:grpSpMkLst>
            <pc:docMk/>
            <pc:sldMk cId="738678978" sldId="264"/>
            <ac:grpSpMk id="8" creationId="{E09B7E24-271E-4A3A-9D65-EE95ED9723D3}"/>
          </ac:grpSpMkLst>
        </pc:grpChg>
        <pc:picChg chg="add mod">
          <ac:chgData name="ponna akhil" userId="4657153908f5f983" providerId="Windows Live" clId="Web-{8C3B3842-D4D3-4BA3-9572-A173A71635D9}" dt="2021-03-28T14:57:53.956" v="1152" actId="1076"/>
          <ac:picMkLst>
            <pc:docMk/>
            <pc:sldMk cId="738678978" sldId="264"/>
            <ac:picMk id="3" creationId="{85C256A8-6331-4C19-82B5-15D2EC126810}"/>
          </ac:picMkLst>
        </pc:picChg>
      </pc:sldChg>
      <pc:sldChg chg="addSp modSp new">
        <pc:chgData name="ponna akhil" userId="4657153908f5f983" providerId="Windows Live" clId="Web-{8C3B3842-D4D3-4BA3-9572-A173A71635D9}" dt="2021-03-28T15:47:27.339" v="1446" actId="20577"/>
        <pc:sldMkLst>
          <pc:docMk/>
          <pc:sldMk cId="2814326942" sldId="265"/>
        </pc:sldMkLst>
        <pc:spChg chg="add mod">
          <ac:chgData name="ponna akhil" userId="4657153908f5f983" providerId="Windows Live" clId="Web-{8C3B3842-D4D3-4BA3-9572-A173A71635D9}" dt="2021-03-28T15:47:27.339" v="1446" actId="20577"/>
          <ac:spMkLst>
            <pc:docMk/>
            <pc:sldMk cId="2814326942" sldId="265"/>
            <ac:spMk id="2" creationId="{C34D8FA9-44AF-4EF6-B988-768BABEF50F5}"/>
          </ac:spMkLst>
        </pc:spChg>
      </pc:sldChg>
      <pc:sldChg chg="addSp modSp new">
        <pc:chgData name="ponna akhil" userId="4657153908f5f983" providerId="Windows Live" clId="Web-{8C3B3842-D4D3-4BA3-9572-A173A71635D9}" dt="2021-03-28T16:06:23.467" v="1776" actId="14100"/>
        <pc:sldMkLst>
          <pc:docMk/>
          <pc:sldMk cId="7170470" sldId="266"/>
        </pc:sldMkLst>
        <pc:spChg chg="add mod">
          <ac:chgData name="ponna akhil" userId="4657153908f5f983" providerId="Windows Live" clId="Web-{8C3B3842-D4D3-4BA3-9572-A173A71635D9}" dt="2021-03-28T15:50:48.701" v="1496" actId="20577"/>
          <ac:spMkLst>
            <pc:docMk/>
            <pc:sldMk cId="7170470" sldId="266"/>
            <ac:spMk id="2" creationId="{67F3A67E-BEB4-41FF-99F4-FFDAC0E86604}"/>
          </ac:spMkLst>
        </pc:spChg>
        <pc:spChg chg="add mod">
          <ac:chgData name="ponna akhil" userId="4657153908f5f983" providerId="Windows Live" clId="Web-{8C3B3842-D4D3-4BA3-9572-A173A71635D9}" dt="2021-03-28T16:02:40.119" v="1769" actId="20577"/>
          <ac:spMkLst>
            <pc:docMk/>
            <pc:sldMk cId="7170470" sldId="266"/>
            <ac:spMk id="4" creationId="{BD13D228-23C9-4800-9251-E0F2B653137A}"/>
          </ac:spMkLst>
        </pc:spChg>
        <pc:picChg chg="add mod">
          <ac:chgData name="ponna akhil" userId="4657153908f5f983" providerId="Windows Live" clId="Web-{8C3B3842-D4D3-4BA3-9572-A173A71635D9}" dt="2021-03-28T15:56:16.785" v="1503" actId="14100"/>
          <ac:picMkLst>
            <pc:docMk/>
            <pc:sldMk cId="7170470" sldId="266"/>
            <ac:picMk id="3" creationId="{D652FB16-C75D-4FEB-B681-B2E8A07C3CD2}"/>
          </ac:picMkLst>
        </pc:picChg>
        <pc:picChg chg="add mod">
          <ac:chgData name="ponna akhil" userId="4657153908f5f983" providerId="Windows Live" clId="Web-{8C3B3842-D4D3-4BA3-9572-A173A71635D9}" dt="2021-03-28T16:06:23.467" v="1776" actId="14100"/>
          <ac:picMkLst>
            <pc:docMk/>
            <pc:sldMk cId="7170470" sldId="266"/>
            <ac:picMk id="5" creationId="{42A29274-6C14-4CC1-BF93-21EB0E53CFCF}"/>
          </ac:picMkLst>
        </pc:picChg>
      </pc:sldChg>
      <pc:sldChg chg="addSp modSp new mod setBg">
        <pc:chgData name="ponna akhil" userId="4657153908f5f983" providerId="Windows Live" clId="Web-{8C3B3842-D4D3-4BA3-9572-A173A71635D9}" dt="2021-03-28T16:09:52.439" v="1812"/>
        <pc:sldMkLst>
          <pc:docMk/>
          <pc:sldMk cId="1159092430" sldId="267"/>
        </pc:sldMkLst>
        <pc:spChg chg="add mod">
          <ac:chgData name="ponna akhil" userId="4657153908f5f983" providerId="Windows Live" clId="Web-{8C3B3842-D4D3-4BA3-9572-A173A71635D9}" dt="2021-03-28T16:09:52.439" v="1812"/>
          <ac:spMkLst>
            <pc:docMk/>
            <pc:sldMk cId="1159092430" sldId="267"/>
            <ac:spMk id="2" creationId="{D03CB61E-CB17-4961-81F6-3581E572FCA9}"/>
          </ac:spMkLst>
        </pc:spChg>
        <pc:spChg chg="add">
          <ac:chgData name="ponna akhil" userId="4657153908f5f983" providerId="Windows Live" clId="Web-{8C3B3842-D4D3-4BA3-9572-A173A71635D9}" dt="2021-03-28T16:09:52.439" v="1812"/>
          <ac:spMkLst>
            <pc:docMk/>
            <pc:sldMk cId="1159092430" sldId="267"/>
            <ac:spMk id="19" creationId="{DD6BC9EB-F181-48AB-BCA2-3D1DB20D2D87}"/>
          </ac:spMkLst>
        </pc:spChg>
        <pc:spChg chg="add">
          <ac:chgData name="ponna akhil" userId="4657153908f5f983" providerId="Windows Live" clId="Web-{8C3B3842-D4D3-4BA3-9572-A173A71635D9}" dt="2021-03-28T16:09:52.439" v="1812"/>
          <ac:spMkLst>
            <pc:docMk/>
            <pc:sldMk cId="1159092430" sldId="267"/>
            <ac:spMk id="21" creationId="{D33AAA80-39DC-4020-9BFF-0718F35C7661}"/>
          </ac:spMkLst>
        </pc:spChg>
        <pc:spChg chg="add">
          <ac:chgData name="ponna akhil" userId="4657153908f5f983" providerId="Windows Live" clId="Web-{8C3B3842-D4D3-4BA3-9572-A173A71635D9}" dt="2021-03-28T16:09:52.439" v="1812"/>
          <ac:spMkLst>
            <pc:docMk/>
            <pc:sldMk cId="1159092430" sldId="267"/>
            <ac:spMk id="25" creationId="{1177F295-741F-4EFF-B0CA-BE69295ADA07}"/>
          </ac:spMkLst>
        </pc:spChg>
        <pc:grpChg chg="add">
          <ac:chgData name="ponna akhil" userId="4657153908f5f983" providerId="Windows Live" clId="Web-{8C3B3842-D4D3-4BA3-9572-A173A71635D9}" dt="2021-03-28T16:09:52.439" v="1812"/>
          <ac:grpSpMkLst>
            <pc:docMk/>
            <pc:sldMk cId="1159092430" sldId="267"/>
            <ac:grpSpMk id="7" creationId="{38369844-B327-4D49-98E4-827203ADF009}"/>
          </ac:grpSpMkLst>
        </pc:grpChg>
        <pc:cxnChg chg="add">
          <ac:chgData name="ponna akhil" userId="4657153908f5f983" providerId="Windows Live" clId="Web-{8C3B3842-D4D3-4BA3-9572-A173A71635D9}" dt="2021-03-28T16:09:52.439" v="1812"/>
          <ac:cxnSpMkLst>
            <pc:docMk/>
            <pc:sldMk cId="1159092430" sldId="267"/>
            <ac:cxnSpMk id="23" creationId="{C9C5D90B-7EE3-4D26-AB7D-A5A3A6E11203}"/>
          </ac:cxnSpMkLst>
        </pc:cxnChg>
      </pc:sldChg>
      <pc:sldChg chg="addSp delSp modSp new mod setBg">
        <pc:chgData name="ponna akhil" userId="4657153908f5f983" providerId="Windows Live" clId="Web-{8C3B3842-D4D3-4BA3-9572-A173A71635D9}" dt="2021-03-28T16:14:29.600" v="1836" actId="1076"/>
        <pc:sldMkLst>
          <pc:docMk/>
          <pc:sldMk cId="1433418788" sldId="268"/>
        </pc:sldMkLst>
        <pc:spChg chg="add mod">
          <ac:chgData name="ponna akhil" userId="4657153908f5f983" providerId="Windows Live" clId="Web-{8C3B3842-D4D3-4BA3-9572-A173A71635D9}" dt="2021-03-28T16:14:29.600" v="1836" actId="1076"/>
          <ac:spMkLst>
            <pc:docMk/>
            <pc:sldMk cId="1433418788" sldId="268"/>
            <ac:spMk id="2" creationId="{2BA9A9E5-D2E1-4339-ACE8-F30336A4D133}"/>
          </ac:spMkLst>
        </pc:spChg>
        <pc:spChg chg="add del">
          <ac:chgData name="ponna akhil" userId="4657153908f5f983" providerId="Windows Live" clId="Web-{8C3B3842-D4D3-4BA3-9572-A173A71635D9}" dt="2021-03-28T16:13:29.255" v="1822"/>
          <ac:spMkLst>
            <pc:docMk/>
            <pc:sldMk cId="1433418788" sldId="268"/>
            <ac:spMk id="19" creationId="{603AE127-802C-459A-A612-DB85B67F0DC0}"/>
          </ac:spMkLst>
        </pc:spChg>
        <pc:spChg chg="add del">
          <ac:chgData name="ponna akhil" userId="4657153908f5f983" providerId="Windows Live" clId="Web-{8C3B3842-D4D3-4BA3-9572-A173A71635D9}" dt="2021-03-28T16:13:29.255" v="1822"/>
          <ac:spMkLst>
            <pc:docMk/>
            <pc:sldMk cId="1433418788" sldId="268"/>
            <ac:spMk id="21" creationId="{9323D83D-50D6-4040-A58B-FCEA340F886A}"/>
          </ac:spMkLst>
        </pc:spChg>
        <pc:spChg chg="add del">
          <ac:chgData name="ponna akhil" userId="4657153908f5f983" providerId="Windows Live" clId="Web-{8C3B3842-D4D3-4BA3-9572-A173A71635D9}" dt="2021-03-28T16:13:29.255" v="1822"/>
          <ac:spMkLst>
            <pc:docMk/>
            <pc:sldMk cId="1433418788" sldId="268"/>
            <ac:spMk id="25" creationId="{F10FD715-4DCE-4779-B634-EC78315EA213}"/>
          </ac:spMkLst>
        </pc:spChg>
        <pc:grpChg chg="add del">
          <ac:chgData name="ponna akhil" userId="4657153908f5f983" providerId="Windows Live" clId="Web-{8C3B3842-D4D3-4BA3-9572-A173A71635D9}" dt="2021-03-28T16:13:29.255" v="1822"/>
          <ac:grpSpMkLst>
            <pc:docMk/>
            <pc:sldMk cId="1433418788" sldId="268"/>
            <ac:grpSpMk id="7" creationId="{3C591D85-25F6-4014-8EE4-E6701B6E933E}"/>
          </ac:grpSpMkLst>
        </pc:grpChg>
        <pc:cxnChg chg="add del">
          <ac:chgData name="ponna akhil" userId="4657153908f5f983" providerId="Windows Live" clId="Web-{8C3B3842-D4D3-4BA3-9572-A173A71635D9}" dt="2021-03-28T16:13:29.255" v="1822"/>
          <ac:cxnSpMkLst>
            <pc:docMk/>
            <pc:sldMk cId="1433418788" sldId="268"/>
            <ac:cxnSpMk id="23" creationId="{1A1FE6BB-DFB2-4080-9B5E-076EF5DDE67B}"/>
          </ac:cxnSpMkLst>
        </pc:cxnChg>
      </pc:sldChg>
      <pc:sldChg chg="addSp modSp new del">
        <pc:chgData name="ponna akhil" userId="4657153908f5f983" providerId="Windows Live" clId="Web-{8C3B3842-D4D3-4BA3-9572-A173A71635D9}" dt="2021-03-28T16:15:35.788" v="1841"/>
        <pc:sldMkLst>
          <pc:docMk/>
          <pc:sldMk cId="2473259824" sldId="269"/>
        </pc:sldMkLst>
        <pc:spChg chg="add mod">
          <ac:chgData name="ponna akhil" userId="4657153908f5f983" providerId="Windows Live" clId="Web-{8C3B3842-D4D3-4BA3-9572-A173A71635D9}" dt="2021-03-28T16:15:00.772" v="1839"/>
          <ac:spMkLst>
            <pc:docMk/>
            <pc:sldMk cId="2473259824" sldId="269"/>
            <ac:spMk id="2" creationId="{C684E003-6384-4971-BAE4-506DC45BC4F5}"/>
          </ac:spMkLst>
        </pc:spChg>
      </pc:sldChg>
      <pc:sldChg chg="modSp add replId">
        <pc:chgData name="ponna akhil" userId="4657153908f5f983" providerId="Windows Live" clId="Web-{8C3B3842-D4D3-4BA3-9572-A173A71635D9}" dt="2021-03-28T16:15:44.382" v="1846" actId="20577"/>
        <pc:sldMkLst>
          <pc:docMk/>
          <pc:sldMk cId="1146819220" sldId="270"/>
        </pc:sldMkLst>
        <pc:spChg chg="mod">
          <ac:chgData name="ponna akhil" userId="4657153908f5f983" providerId="Windows Live" clId="Web-{8C3B3842-D4D3-4BA3-9572-A173A71635D9}" dt="2021-03-28T16:15:44.382" v="1846" actId="20577"/>
          <ac:spMkLst>
            <pc:docMk/>
            <pc:sldMk cId="1146819220" sldId="270"/>
            <ac:spMk id="2" creationId="{D03CB61E-CB17-4961-81F6-3581E572FCA9}"/>
          </ac:spMkLst>
        </pc:spChg>
      </pc:sldChg>
      <pc:sldChg chg="addSp modSp new">
        <pc:chgData name="ponna akhil" userId="4657153908f5f983" providerId="Windows Live" clId="Web-{8C3B3842-D4D3-4BA3-9572-A173A71635D9}" dt="2021-03-28T16:17:25.790" v="1857" actId="20577"/>
        <pc:sldMkLst>
          <pc:docMk/>
          <pc:sldMk cId="1353352661" sldId="271"/>
        </pc:sldMkLst>
        <pc:spChg chg="add mod">
          <ac:chgData name="ponna akhil" userId="4657153908f5f983" providerId="Windows Live" clId="Web-{8C3B3842-D4D3-4BA3-9572-A173A71635D9}" dt="2021-03-28T16:17:25.790" v="1857" actId="20577"/>
          <ac:spMkLst>
            <pc:docMk/>
            <pc:sldMk cId="1353352661" sldId="271"/>
            <ac:spMk id="2" creationId="{BFB281ED-4325-449F-A115-A61660B60D9D}"/>
          </ac:spMkLst>
        </pc:spChg>
      </pc:sldChg>
      <pc:sldChg chg="add del replId">
        <pc:chgData name="ponna akhil" userId="4657153908f5f983" providerId="Windows Live" clId="Web-{8C3B3842-D4D3-4BA3-9572-A173A71635D9}" dt="2021-03-28T16:16:36.993" v="1849"/>
        <pc:sldMkLst>
          <pc:docMk/>
          <pc:sldMk cId="3507847552" sldId="272"/>
        </pc:sldMkLst>
      </pc:sldChg>
    </pc:docChg>
  </pc:docChgLst>
  <pc:docChgLst>
    <pc:chgData name="ponna akhil" userId="4657153908f5f983" providerId="Windows Live" clId="Web-{B6879456-1AED-4B98-8E3B-ED0D55F7EBA2}"/>
    <pc:docChg chg="addSld modSld addMainMaster delMainMaster">
      <pc:chgData name="ponna akhil" userId="4657153908f5f983" providerId="Windows Live" clId="Web-{B6879456-1AED-4B98-8E3B-ED0D55F7EBA2}" dt="2021-03-28T13:42:01.856" v="661" actId="20577"/>
      <pc:docMkLst>
        <pc:docMk/>
      </pc:docMkLst>
      <pc:sldChg chg="addSp delSp modSp mod setBg modClrScheme chgLayout">
        <pc:chgData name="ponna akhil" userId="4657153908f5f983" providerId="Windows Live" clId="Web-{B6879456-1AED-4B98-8E3B-ED0D55F7EBA2}" dt="2021-03-28T06:12:30.580" v="42"/>
        <pc:sldMkLst>
          <pc:docMk/>
          <pc:sldMk cId="109857222" sldId="256"/>
        </pc:sldMkLst>
        <pc:spChg chg="del">
          <ac:chgData name="ponna akhil" userId="4657153908f5f983" providerId="Windows Live" clId="Web-{B6879456-1AED-4B98-8E3B-ED0D55F7EBA2}" dt="2021-03-28T06:02:54.89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onna akhil" userId="4657153908f5f983" providerId="Windows Live" clId="Web-{B6879456-1AED-4B98-8E3B-ED0D55F7EBA2}" dt="2021-03-28T06:03:02.113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onna akhil" userId="4657153908f5f983" providerId="Windows Live" clId="Web-{B6879456-1AED-4B98-8E3B-ED0D55F7EBA2}" dt="2021-03-28T06:12:30.580" v="42"/>
          <ac:spMkLst>
            <pc:docMk/>
            <pc:sldMk cId="109857222" sldId="256"/>
            <ac:spMk id="4" creationId="{95B08612-90C2-49A4-8C6C-D240D1F68C60}"/>
          </ac:spMkLst>
        </pc:spChg>
        <pc:picChg chg="add mod">
          <ac:chgData name="ponna akhil" userId="4657153908f5f983" providerId="Windows Live" clId="Web-{B6879456-1AED-4B98-8E3B-ED0D55F7EBA2}" dt="2021-03-28T06:12:30.580" v="42"/>
          <ac:picMkLst>
            <pc:docMk/>
            <pc:sldMk cId="109857222" sldId="256"/>
            <ac:picMk id="5" creationId="{EC39D8C9-D317-407B-A813-D7C28DE7A407}"/>
          </ac:picMkLst>
        </pc:picChg>
        <pc:picChg chg="add del mod">
          <ac:chgData name="ponna akhil" userId="4657153908f5f983" providerId="Windows Live" clId="Web-{B6879456-1AED-4B98-8E3B-ED0D55F7EBA2}" dt="2021-03-28T06:11:18.719" v="37"/>
          <ac:picMkLst>
            <pc:docMk/>
            <pc:sldMk cId="109857222" sldId="256"/>
            <ac:picMk id="6" creationId="{67ADF836-82D0-44B3-B280-6EEB29A9395E}"/>
          </ac:picMkLst>
        </pc:picChg>
        <pc:picChg chg="add mod">
          <ac:chgData name="ponna akhil" userId="4657153908f5f983" providerId="Windows Live" clId="Web-{B6879456-1AED-4B98-8E3B-ED0D55F7EBA2}" dt="2021-03-28T06:12:30.580" v="42"/>
          <ac:picMkLst>
            <pc:docMk/>
            <pc:sldMk cId="109857222" sldId="256"/>
            <ac:picMk id="7" creationId="{5CE1B5E4-C9E7-4BFC-9CE9-5AB33579D080}"/>
          </ac:picMkLst>
        </pc:picChg>
      </pc:sldChg>
      <pc:sldChg chg="addSp delSp modSp new">
        <pc:chgData name="ponna akhil" userId="4657153908f5f983" providerId="Windows Live" clId="Web-{B6879456-1AED-4B98-8E3B-ED0D55F7EBA2}" dt="2021-03-28T06:30:09.668" v="300" actId="20577"/>
        <pc:sldMkLst>
          <pc:docMk/>
          <pc:sldMk cId="3171054132" sldId="257"/>
        </pc:sldMkLst>
        <pc:spChg chg="add del mod">
          <ac:chgData name="ponna akhil" userId="4657153908f5f983" providerId="Windows Live" clId="Web-{B6879456-1AED-4B98-8E3B-ED0D55F7EBA2}" dt="2021-03-28T06:15:59.366" v="49"/>
          <ac:spMkLst>
            <pc:docMk/>
            <pc:sldMk cId="3171054132" sldId="257"/>
            <ac:spMk id="2" creationId="{92042545-A767-4C78-ABCE-ED288F528B7D}"/>
          </ac:spMkLst>
        </pc:spChg>
        <pc:spChg chg="add mod">
          <ac:chgData name="ponna akhil" userId="4657153908f5f983" providerId="Windows Live" clId="Web-{B6879456-1AED-4B98-8E3B-ED0D55F7EBA2}" dt="2021-03-28T06:30:09.668" v="300" actId="20577"/>
          <ac:spMkLst>
            <pc:docMk/>
            <pc:sldMk cId="3171054132" sldId="257"/>
            <ac:spMk id="3" creationId="{E4AD8AED-4C41-4C72-9969-AA8D3D3E58F9}"/>
          </ac:spMkLst>
        </pc:spChg>
      </pc:sldChg>
      <pc:sldChg chg="addSp modSp new">
        <pc:chgData name="ponna akhil" userId="4657153908f5f983" providerId="Windows Live" clId="Web-{B6879456-1AED-4B98-8E3B-ED0D55F7EBA2}" dt="2021-03-28T13:42:01.856" v="661" actId="20577"/>
        <pc:sldMkLst>
          <pc:docMk/>
          <pc:sldMk cId="326748877" sldId="258"/>
        </pc:sldMkLst>
        <pc:spChg chg="add mod">
          <ac:chgData name="ponna akhil" userId="4657153908f5f983" providerId="Windows Live" clId="Web-{B6879456-1AED-4B98-8E3B-ED0D55F7EBA2}" dt="2021-03-28T06:33:15.923" v="332" actId="20577"/>
          <ac:spMkLst>
            <pc:docMk/>
            <pc:sldMk cId="326748877" sldId="258"/>
            <ac:spMk id="2" creationId="{78E038D1-7233-425D-8E71-6BC550392965}"/>
          </ac:spMkLst>
        </pc:spChg>
        <pc:spChg chg="add mod">
          <ac:chgData name="ponna akhil" userId="4657153908f5f983" providerId="Windows Live" clId="Web-{B6879456-1AED-4B98-8E3B-ED0D55F7EBA2}" dt="2021-03-28T13:42:01.856" v="661" actId="20577"/>
          <ac:spMkLst>
            <pc:docMk/>
            <pc:sldMk cId="326748877" sldId="258"/>
            <ac:spMk id="3" creationId="{B10C2F2A-F77F-4200-A1C5-437DD4F53ED8}"/>
          </ac:spMkLst>
        </pc:spChg>
        <pc:spChg chg="add mod">
          <ac:chgData name="ponna akhil" userId="4657153908f5f983" providerId="Windows Live" clId="Web-{B6879456-1AED-4B98-8E3B-ED0D55F7EBA2}" dt="2021-03-28T06:35:40.755" v="341" actId="1076"/>
          <ac:spMkLst>
            <pc:docMk/>
            <pc:sldMk cId="326748877" sldId="258"/>
            <ac:spMk id="4" creationId="{DBD5E6F5-0762-40B6-AFF5-514A7FAAB57A}"/>
          </ac:spMkLst>
        </pc:spChg>
        <pc:spChg chg="add mod">
          <ac:chgData name="ponna akhil" userId="4657153908f5f983" providerId="Windows Live" clId="Web-{B6879456-1AED-4B98-8E3B-ED0D55F7EBA2}" dt="2021-03-28T06:43:08.016" v="584" actId="1076"/>
          <ac:spMkLst>
            <pc:docMk/>
            <pc:sldMk cId="326748877" sldId="258"/>
            <ac:spMk id="5" creationId="{2E501E88-713A-4E1E-A294-959B421470EF}"/>
          </ac:spMkLst>
        </pc:spChg>
        <pc:spChg chg="add mod">
          <ac:chgData name="ponna akhil" userId="4657153908f5f983" providerId="Windows Live" clId="Web-{B6879456-1AED-4B98-8E3B-ED0D55F7EBA2}" dt="2021-03-28T06:43:48.970" v="587" actId="1076"/>
          <ac:spMkLst>
            <pc:docMk/>
            <pc:sldMk cId="326748877" sldId="258"/>
            <ac:spMk id="6" creationId="{4A25F566-54E0-4D93-953C-02A90C41B6B8}"/>
          </ac:spMkLst>
        </pc:spChg>
        <pc:spChg chg="add mod">
          <ac:chgData name="ponna akhil" userId="4657153908f5f983" providerId="Windows Live" clId="Web-{B6879456-1AED-4B98-8E3B-ED0D55F7EBA2}" dt="2021-03-28T06:43:21.391" v="585" actId="1076"/>
          <ac:spMkLst>
            <pc:docMk/>
            <pc:sldMk cId="326748877" sldId="258"/>
            <ac:spMk id="7" creationId="{776062B2-A401-4E37-B5E2-16CAA26BBABE}"/>
          </ac:spMkLst>
        </pc:spChg>
        <pc:spChg chg="add mod">
          <ac:chgData name="ponna akhil" userId="4657153908f5f983" providerId="Windows Live" clId="Web-{B6879456-1AED-4B98-8E3B-ED0D55F7EBA2}" dt="2021-03-28T13:41:11.480" v="609" actId="1076"/>
          <ac:spMkLst>
            <pc:docMk/>
            <pc:sldMk cId="326748877" sldId="258"/>
            <ac:spMk id="8" creationId="{79D69098-08FC-43AF-8352-9C730CD71143}"/>
          </ac:spMkLst>
        </pc:spChg>
      </pc:sldChg>
      <pc:sldMasterChg chg="del delSldLayout">
        <pc:chgData name="ponna akhil" userId="4657153908f5f983" providerId="Windows Live" clId="Web-{B6879456-1AED-4B98-8E3B-ED0D55F7EBA2}" dt="2021-03-28T06:03:19.863" v="2"/>
        <pc:sldMasterMkLst>
          <pc:docMk/>
          <pc:sldMasterMk cId="2460954070" sldId="2147483660"/>
        </pc:sldMasterMkLst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onna akhil" userId="4657153908f5f983" providerId="Windows Live" clId="Web-{B6879456-1AED-4B98-8E3B-ED0D55F7EBA2}" dt="2021-03-28T06:03:19.86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3:30.488" v="3"/>
        <pc:sldMasterMkLst>
          <pc:docMk/>
          <pc:sldMasterMk cId="3071959781" sldId="2147483672"/>
        </pc:sldMasterMkLst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1404009559" sldId="2147483673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2878618735" sldId="2147483674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149620299" sldId="2147483675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3376035154" sldId="2147483676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2002568537" sldId="2147483677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2469900714" sldId="2147483678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3854269242" sldId="2147483679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2191016408" sldId="2147483680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2232935057" sldId="2147483681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1966965533" sldId="2147483682"/>
          </pc:sldLayoutMkLst>
        </pc:sldLayoutChg>
        <pc:sldLayoutChg chg="add del mod replId">
          <pc:chgData name="ponna akhil" userId="4657153908f5f983" providerId="Windows Live" clId="Web-{B6879456-1AED-4B98-8E3B-ED0D55F7EBA2}" dt="2021-03-28T06:03:30.488" v="3"/>
          <pc:sldLayoutMkLst>
            <pc:docMk/>
            <pc:sldMasterMk cId="3071959781" sldId="2147483672"/>
            <pc:sldLayoutMk cId="1671864967" sldId="2147483683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3:45.598" v="4"/>
        <pc:sldMasterMkLst>
          <pc:docMk/>
          <pc:sldMasterMk cId="3121980005" sldId="2147483684"/>
        </pc:sldMasterMkLst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297013648" sldId="2147483685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2180478139" sldId="2147483686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4011001741" sldId="2147483687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392555724" sldId="2147483688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2697665121" sldId="2147483689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627741126" sldId="2147483690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3216027222" sldId="2147483691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907869546" sldId="2147483692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1023746865" sldId="2147483693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1140937794" sldId="2147483694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3639347887" sldId="2147483695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3923342998" sldId="2147483696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2123951536" sldId="2147483697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3793415042" sldId="2147483698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2769678793" sldId="2147483699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638203805" sldId="2147483700"/>
          </pc:sldLayoutMkLst>
        </pc:sldLayoutChg>
        <pc:sldLayoutChg chg="add del mod replId">
          <pc:chgData name="ponna akhil" userId="4657153908f5f983" providerId="Windows Live" clId="Web-{B6879456-1AED-4B98-8E3B-ED0D55F7EBA2}" dt="2021-03-28T06:03:45.598" v="4"/>
          <pc:sldLayoutMkLst>
            <pc:docMk/>
            <pc:sldMasterMk cId="3121980005" sldId="2147483684"/>
            <pc:sldLayoutMk cId="1015536940" sldId="2147483701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3:51.129" v="5"/>
        <pc:sldMasterMkLst>
          <pc:docMk/>
          <pc:sldMasterMk cId="2114346412" sldId="2147483702"/>
        </pc:sldMasterMkLst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3746025668" sldId="2147483703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3909969597" sldId="2147483704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1624543105" sldId="2147483705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1567796540" sldId="2147483706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641011382" sldId="2147483707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2499089531" sldId="2147483708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4116630759" sldId="2147483709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692383577" sldId="2147483710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1294979548" sldId="2147483711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1956210139" sldId="2147483712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2685140068" sldId="2147483713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1030293374" sldId="2147483714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811499968" sldId="2147483715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2813241134" sldId="2147483716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777073381" sldId="2147483717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3601787621" sldId="2147483718"/>
          </pc:sldLayoutMkLst>
        </pc:sldLayoutChg>
        <pc:sldLayoutChg chg="add del mod replId">
          <pc:chgData name="ponna akhil" userId="4657153908f5f983" providerId="Windows Live" clId="Web-{B6879456-1AED-4B98-8E3B-ED0D55F7EBA2}" dt="2021-03-28T06:03:51.129" v="5"/>
          <pc:sldLayoutMkLst>
            <pc:docMk/>
            <pc:sldMasterMk cId="2114346412" sldId="2147483702"/>
            <pc:sldLayoutMk cId="822586108" sldId="2147483719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01.864" v="6"/>
        <pc:sldMasterMkLst>
          <pc:docMk/>
          <pc:sldMasterMk cId="664946762" sldId="2147483720"/>
        </pc:sldMasterMkLst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1262750551" sldId="2147483721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683884755" sldId="2147483722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1517697557" sldId="2147483723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488353854" sldId="2147483724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226753162" sldId="2147483725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450951225" sldId="2147483726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145131016" sldId="2147483727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292816463" sldId="2147483728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4182631235" sldId="2147483729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027328650" sldId="2147483730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2143648206" sldId="2147483731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582154891" sldId="2147483732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98363889" sldId="2147483733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514257198" sldId="2147483734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3592449708" sldId="2147483735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2587662237" sldId="2147483736"/>
          </pc:sldLayoutMkLst>
        </pc:sldLayoutChg>
        <pc:sldLayoutChg chg="add del mod replId">
          <pc:chgData name="ponna akhil" userId="4657153908f5f983" providerId="Windows Live" clId="Web-{B6879456-1AED-4B98-8E3B-ED0D55F7EBA2}" dt="2021-03-28T06:04:01.864" v="6"/>
          <pc:sldLayoutMkLst>
            <pc:docMk/>
            <pc:sldMasterMk cId="664946762" sldId="2147483720"/>
            <pc:sldLayoutMk cId="2824538349" sldId="2147483737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16.708" v="7"/>
        <pc:sldMasterMkLst>
          <pc:docMk/>
          <pc:sldMasterMk cId="2104331563" sldId="2147483738"/>
        </pc:sldMasterMkLst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2865088581" sldId="2147483739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93725481" sldId="2147483740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346963893" sldId="2147483741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529978098" sldId="2147483742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76787926" sldId="2147483743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1722016102" sldId="2147483744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950312176" sldId="2147483745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594582369" sldId="2147483746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3204183297" sldId="2147483747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1181445085" sldId="2147483748"/>
          </pc:sldLayoutMkLst>
        </pc:sldLayoutChg>
        <pc:sldLayoutChg chg="add del mod replId">
          <pc:chgData name="ponna akhil" userId="4657153908f5f983" providerId="Windows Live" clId="Web-{B6879456-1AED-4B98-8E3B-ED0D55F7EBA2}" dt="2021-03-28T06:04:16.708" v="7"/>
          <pc:sldLayoutMkLst>
            <pc:docMk/>
            <pc:sldMasterMk cId="2104331563" sldId="2147483738"/>
            <pc:sldLayoutMk cId="257845636" sldId="2147483749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18.568" v="8"/>
        <pc:sldMasterMkLst>
          <pc:docMk/>
          <pc:sldMasterMk cId="848788485" sldId="2147483750"/>
        </pc:sldMasterMkLst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588269707" sldId="2147483751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3604539109" sldId="2147483752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2242962284" sldId="2147483753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849527531" sldId="2147483754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2597291744" sldId="2147483755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4111158902" sldId="2147483756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2428282763" sldId="2147483757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3963145357" sldId="2147483758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4264054098" sldId="2147483759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3991282931" sldId="2147483760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1666993558" sldId="2147483761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1757912718" sldId="2147483762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3765865831" sldId="2147483763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2612811861" sldId="2147483764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625337788" sldId="2147483765"/>
          </pc:sldLayoutMkLst>
        </pc:sldLayoutChg>
        <pc:sldLayoutChg chg="add del mod replId">
          <pc:chgData name="ponna akhil" userId="4657153908f5f983" providerId="Windows Live" clId="Web-{B6879456-1AED-4B98-8E3B-ED0D55F7EBA2}" dt="2021-03-28T06:04:18.568" v="8"/>
          <pc:sldLayoutMkLst>
            <pc:docMk/>
            <pc:sldMasterMk cId="848788485" sldId="2147483750"/>
            <pc:sldLayoutMk cId="1546914317" sldId="2147483766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23.224" v="9"/>
        <pc:sldMasterMkLst>
          <pc:docMk/>
          <pc:sldMasterMk cId="1728822498" sldId="2147483767"/>
        </pc:sldMasterMkLst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1343761335" sldId="2147483768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1670123695" sldId="2147483769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3690997841" sldId="2147483770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2492655681" sldId="2147483771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4269239531" sldId="2147483772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2765659136" sldId="2147483773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2189510940" sldId="2147483774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2812718491" sldId="2147483775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1055988750" sldId="2147483776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1342094762" sldId="2147483777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432620910" sldId="2147483778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3210516336" sldId="2147483779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2664152109" sldId="2147483780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3898110781" sldId="2147483781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1257150441" sldId="2147483782"/>
          </pc:sldLayoutMkLst>
        </pc:sldLayoutChg>
        <pc:sldLayoutChg chg="add del mod replId">
          <pc:chgData name="ponna akhil" userId="4657153908f5f983" providerId="Windows Live" clId="Web-{B6879456-1AED-4B98-8E3B-ED0D55F7EBA2}" dt="2021-03-28T06:04:23.224" v="9"/>
          <pc:sldLayoutMkLst>
            <pc:docMk/>
            <pc:sldMasterMk cId="1728822498" sldId="2147483767"/>
            <pc:sldLayoutMk cId="631939524" sldId="2147483783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27.771" v="10"/>
        <pc:sldMasterMkLst>
          <pc:docMk/>
          <pc:sldMasterMk cId="409641345" sldId="2147483784"/>
        </pc:sldMasterMkLst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4074811166" sldId="2147483785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3640549676" sldId="2147483786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901639781" sldId="2147483787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432047697" sldId="2147483788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3441453604" sldId="2147483789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279655106" sldId="2147483790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924322461" sldId="2147483791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3724472100" sldId="2147483792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1422856" sldId="2147483793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3170708606" sldId="2147483794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1848907456" sldId="2147483795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92308993" sldId="2147483796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681203291" sldId="2147483797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3045568699" sldId="2147483798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894945969" sldId="2147483799"/>
          </pc:sldLayoutMkLst>
        </pc:sldLayoutChg>
        <pc:sldLayoutChg chg="add del mod replId">
          <pc:chgData name="ponna akhil" userId="4657153908f5f983" providerId="Windows Live" clId="Web-{B6879456-1AED-4B98-8E3B-ED0D55F7EBA2}" dt="2021-03-28T06:04:27.771" v="10"/>
          <pc:sldLayoutMkLst>
            <pc:docMk/>
            <pc:sldMasterMk cId="409641345" sldId="2147483784"/>
            <pc:sldLayoutMk cId="2231616095" sldId="2147483800"/>
          </pc:sldLayoutMkLst>
        </pc:sldLayoutChg>
      </pc:sldMasterChg>
      <pc:sldMasterChg chg="add del addSldLayout delSldLayout modSldLayout">
        <pc:chgData name="ponna akhil" userId="4657153908f5f983" providerId="Windows Live" clId="Web-{B6879456-1AED-4B98-8E3B-ED0D55F7EBA2}" dt="2021-03-28T06:04:32.724" v="11"/>
        <pc:sldMasterMkLst>
          <pc:docMk/>
          <pc:sldMasterMk cId="643316529" sldId="2147483801"/>
        </pc:sldMasterMkLst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2704064599" sldId="2147483802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3756375958" sldId="2147483803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1632091752" sldId="2147483804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691661464" sldId="2147483805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3123890487" sldId="2147483806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2428626002" sldId="2147483807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178542043" sldId="2147483808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1217493618" sldId="2147483809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2088818480" sldId="2147483810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3763504780" sldId="2147483811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362188697" sldId="2147483812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2474539378" sldId="2147483813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138456057" sldId="2147483814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3763420989" sldId="2147483815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624527713" sldId="2147483816"/>
          </pc:sldLayoutMkLst>
        </pc:sldLayoutChg>
        <pc:sldLayoutChg chg="add del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643316529" sldId="2147483801"/>
            <pc:sldLayoutMk cId="1346712899" sldId="2147483817"/>
          </pc:sldLayoutMkLst>
        </pc:sldLayoutChg>
      </pc:sldMasterChg>
      <pc:sldMasterChg chg="add addSldLayout modSldLayout">
        <pc:chgData name="ponna akhil" userId="4657153908f5f983" providerId="Windows Live" clId="Web-{B6879456-1AED-4B98-8E3B-ED0D55F7EBA2}" dt="2021-03-28T06:04:32.724" v="11"/>
        <pc:sldMasterMkLst>
          <pc:docMk/>
          <pc:sldMasterMk cId="2773288439" sldId="2147483818"/>
        </pc:sldMasterMkLst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3491717701" sldId="2147483819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1603550079" sldId="2147483820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2477500907" sldId="2147483821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3664656737" sldId="2147483822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1051880896" sldId="2147483823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273307232" sldId="2147483824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4144328007" sldId="2147483825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1451850940" sldId="2147483826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1195614285" sldId="2147483827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535001609" sldId="2147483828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3604937267" sldId="2147483829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3151662535" sldId="2147483830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2325272270" sldId="2147483831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399918041" sldId="2147483832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4015059447" sldId="2147483833"/>
          </pc:sldLayoutMkLst>
        </pc:sldLayoutChg>
        <pc:sldLayoutChg chg="add mod replId">
          <pc:chgData name="ponna akhil" userId="4657153908f5f983" providerId="Windows Live" clId="Web-{B6879456-1AED-4B98-8E3B-ED0D55F7EBA2}" dt="2021-03-28T06:04:32.724" v="11"/>
          <pc:sldLayoutMkLst>
            <pc:docMk/>
            <pc:sldMasterMk cId="2773288439" sldId="2147483818"/>
            <pc:sldLayoutMk cId="938139586" sldId="21474838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2E70-90F2-4C82-B48C-6ED6DFFFED6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48D5-4EA4-488A-8057-51F96D36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48D5-4EA4-488A-8057-51F96D36E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3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5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5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B08612-90C2-49A4-8C6C-D240D1F68C60}"/>
              </a:ext>
            </a:extLst>
          </p:cNvPr>
          <p:cNvSpPr txBox="1"/>
          <p:nvPr/>
        </p:nvSpPr>
        <p:spPr>
          <a:xfrm>
            <a:off x="890423" y="1722427"/>
            <a:ext cx="4410720" cy="23284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   BARCODE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C39D8C9-D317-407B-A813-D7C28DE7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70" y="1004082"/>
            <a:ext cx="3765692" cy="16495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5CE1B5E4-C9E7-4BFC-9CE9-5AB33579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14" y="3051274"/>
            <a:ext cx="3752267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4D8FA9-44AF-4EF6-B988-768BABEF50F5}"/>
              </a:ext>
            </a:extLst>
          </p:cNvPr>
          <p:cNvSpPr txBox="1"/>
          <p:nvPr/>
        </p:nvSpPr>
        <p:spPr>
          <a:xfrm>
            <a:off x="601249" y="517742"/>
            <a:ext cx="882029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Each barcode label have a few different parts:</a:t>
            </a:r>
          </a:p>
          <a:p>
            <a:r>
              <a:rPr lang="en-US" dirty="0"/>
              <a:t>     1)Manufacture's ID</a:t>
            </a:r>
          </a:p>
          <a:p>
            <a:r>
              <a:rPr lang="en-US" dirty="0"/>
              <a:t>     2)Product Item Number</a:t>
            </a:r>
          </a:p>
          <a:p>
            <a:r>
              <a:rPr lang="en-US" dirty="0"/>
              <a:t>     3)Check Digit</a:t>
            </a:r>
          </a:p>
          <a:p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Each product have a unique product Item Number.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Check Digit is the final number of the barcode label when scanner reads the</a:t>
            </a:r>
          </a:p>
          <a:p>
            <a:r>
              <a:rPr lang="en-US" dirty="0"/>
              <a:t>     Barcode the digit helps it to verify that the barcode has been read correctly.</a:t>
            </a:r>
          </a:p>
          <a:p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This is all done by scanner.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Which pick ups the bars then it transfers the information to the computer.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Then it finds the recordd associated with it.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F3A67E-BEB4-41FF-99F4-FFDAC0E86604}"/>
              </a:ext>
            </a:extLst>
          </p:cNvPr>
          <p:cNvSpPr txBox="1"/>
          <p:nvPr/>
        </p:nvSpPr>
        <p:spPr>
          <a:xfrm>
            <a:off x="3920647" y="1002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BARCODE SCANNER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D652FB16-C75D-4FEB-B681-B2E8A07C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716" y="1289795"/>
            <a:ext cx="2931090" cy="3829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13D228-23C9-4800-9251-E0F2B653137A}"/>
              </a:ext>
            </a:extLst>
          </p:cNvPr>
          <p:cNvSpPr txBox="1"/>
          <p:nvPr/>
        </p:nvSpPr>
        <p:spPr>
          <a:xfrm>
            <a:off x="1172097" y="939892"/>
            <a:ext cx="74877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These are an electronic device to read printed barcodes.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A barcode scanners uses a PHOTO SENSOR(OPTICAL TECHNIQUE)</a:t>
            </a:r>
          </a:p>
          <a:p>
            <a:r>
              <a:rPr lang="en-US" dirty="0"/>
              <a:t>   To convert the barcode tnto an </a:t>
            </a:r>
            <a:r>
              <a:rPr lang="en-US"/>
              <a:t>electric </a:t>
            </a:r>
            <a:r>
              <a:rPr lang="en-US" smtClean="0"/>
              <a:t>Signal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Types :</a:t>
            </a:r>
          </a:p>
          <a:p>
            <a:r>
              <a:rPr lang="en-US" dirty="0"/>
              <a:t>      </a:t>
            </a:r>
          </a:p>
          <a:p>
            <a:r>
              <a:rPr lang="en-US" dirty="0"/>
              <a:t>        1) Pen Style Scanners</a:t>
            </a:r>
          </a:p>
          <a:p>
            <a:r>
              <a:rPr lang="en-US" dirty="0"/>
              <a:t>         </a:t>
            </a:r>
          </a:p>
          <a:p>
            <a:r>
              <a:rPr lang="en-US" dirty="0"/>
              <a:t>        2)Slot Based Scanners</a:t>
            </a:r>
          </a:p>
          <a:p>
            <a:r>
              <a:rPr lang="en-US" dirty="0"/>
              <a:t>      </a:t>
            </a:r>
          </a:p>
          <a:p>
            <a:r>
              <a:rPr lang="en-US" dirty="0"/>
              <a:t>        3)Charge Coupled Device</a:t>
            </a:r>
          </a:p>
          <a:p>
            <a:endParaRPr lang="en-US" dirty="0"/>
          </a:p>
          <a:p>
            <a:r>
              <a:rPr lang="en-US" dirty="0"/>
              <a:t>        4)Camera Based Scanners</a:t>
            </a:r>
          </a:p>
          <a:p>
            <a:endParaRPr lang="en-US" dirty="0"/>
          </a:p>
          <a:p>
            <a:r>
              <a:rPr lang="en-US" dirty="0"/>
              <a:t>        5)Leaser Based Scanners    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2A29274-6C14-4CC1-BF93-21EB0E53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06" y="3100779"/>
            <a:ext cx="4073959" cy="24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8369844-B327-4D49-98E4-827203ADF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15249AA-E70E-4DAE-A265-2E3DE9D7C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D16B149-ADB4-41B1-A60E-1A0358879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xmlns="" id="{B53998E5-48EB-4528-87CF-792F414686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xmlns="" id="{870554EF-7AD0-4B55-9FFF-38E8FA108D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2CB215DE-9630-439F-A0A9-1D96839C5D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xmlns="" id="{F73C83A3-9645-481D-A4C0-430939918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xmlns="" id="{2FA98AB7-2E6E-4C28-BB73-33EA563644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xmlns="" id="{C11A2791-813E-4B8A-BE6F-BF3F8979EA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6DFFDA6E-1AB0-456D-9AFE-6CA686043F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3E3E1654-1512-4D06-9969-80D50078FB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3CB61E-CB17-4961-81F6-3581E572FCA9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    JAVA CODE TO GENERATE BARCODE: IMAGE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A9A9E5-D2E1-4339-ACE8-F30336A4D133}"/>
              </a:ext>
            </a:extLst>
          </p:cNvPr>
          <p:cNvSpPr txBox="1"/>
          <p:nvPr/>
        </p:nvSpPr>
        <p:spPr>
          <a:xfrm>
            <a:off x="622126" y="89770"/>
            <a:ext cx="11104322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import java.awt.image.BufferedImage;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import java.io.ByteArrayOutputStream;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import java.io.FileOutputStream;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import org.krysalis.barcode4j.impl.code128.Code128Bean;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import org.krysalis.barcode4j.output.bitmap.BitmapCanvasProvider;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public class Image {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 public static void main(String[] args) {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Image.createImage("Barcode.png", "AKHIL");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System.out.println("finished");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 }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 public static void createImage(String image_name,String myString)  {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try {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Code128Bean code128 = new Code128Bean();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code128.setHeight(15f);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code128.setModuleWidth(0.3);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code128.setQuietZone(10);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code128.doQuietZone(true);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ByteArrayOutputStream baos = new ByteArrayOutputStream();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BitmapCanvasProvider canvas = new BitmapCanvasProvider(baos, "image/x-png", 300, BufferedImage.TYPE_BYTE_BINARY, false, 0);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code128.generateBarcode(canvas, myString);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canvas.finish();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//write to png file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FileOutputStream fos = new FileOutputStream("C:\\Users\\ponna Akhil\\Desktop\\barcode\\"+image_name);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fos.write(baos.toByteArray());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fos.flush();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fos.close();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} catch (Exception e) {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 // TODO: handle exception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 }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 }</a:t>
            </a:r>
            <a:endParaRPr lang="en-US" sz="1400" dirty="0"/>
          </a:p>
          <a:p>
            <a:pPr algn="l"/>
            <a:r>
              <a:rPr lang="en-US" sz="1400" dirty="0">
                <a:ea typeface="+mn-lt"/>
                <a:cs typeface="+mn-lt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4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8369844-B327-4D49-98E4-827203ADF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15249AA-E70E-4DAE-A265-2E3DE9D7C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D16B149-ADB4-41B1-A60E-1A0358879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xmlns="" id="{B53998E5-48EB-4528-87CF-792F414686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xmlns="" id="{870554EF-7AD0-4B55-9FFF-38E8FA108D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2CB215DE-9630-439F-A0A9-1D96839C5D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xmlns="" id="{F73C83A3-9645-481D-A4C0-430939918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xmlns="" id="{2FA98AB7-2E6E-4C28-BB73-33EA563644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xmlns="" id="{C11A2791-813E-4B8A-BE6F-BF3F8979EA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6DFFDA6E-1AB0-456D-9AFE-6CA686043F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3E3E1654-1512-4D06-9969-80D50078FB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3CB61E-CB17-4961-81F6-3581E572FCA9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    JAVA CODE TO GENERATE BARCODE: PDF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8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B281ED-4325-449F-A115-A61660B60D9D}"/>
              </a:ext>
            </a:extLst>
          </p:cNvPr>
          <p:cNvSpPr txBox="1"/>
          <p:nvPr/>
        </p:nvSpPr>
        <p:spPr>
          <a:xfrm>
            <a:off x="486427" y="68893"/>
            <a:ext cx="10050048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import java.io.FileOutputStream;</a:t>
            </a:r>
          </a:p>
          <a:p>
            <a:r>
              <a:rPr lang="en-US" sz="1600" dirty="0">
                <a:ea typeface="+mn-lt"/>
                <a:cs typeface="+mn-lt"/>
              </a:rPr>
              <a:t>import com.itextpdf.text.Document;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com.itextpdf.text.DocumentException;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com.itextpdf.text.Image;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com.itextpdf.text.PageSize;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com.itextpdf.text.pdf.Barcode128;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com.itextpdf.text.pdf.BarcodeEAN;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com.itextpdf.text.pdf.PdfContentByte;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import com.itextpdf.text.pdf.PdfWriter;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public class PDF 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public static void main(String[] args) 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PDF.createPDF("Barcode.pdf","akhil");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System.out.println("Barcode is created in pdf format");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public static void createPDF(String pdfFilename,String myString) 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Document doc = new Document();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PdfWriter docWriter = null;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try 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docWriter = PdfWriter.getInstance(doc, new FileOutputStream("C:\\Users\\ponna Akhil\\Desktop\\barcode\\"+pdfFilename));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doc.addAuthor("jinujawad");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doc.addCreationDate();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doc.addProducer();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doc.addCreator("chillyfacts.com");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doc.addTitle("chillyfacts Barcode test");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                      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33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E09CCC-9560-4C45-8D24-0617DB9F1F17}"/>
              </a:ext>
            </a:extLst>
          </p:cNvPr>
          <p:cNvSpPr txBox="1"/>
          <p:nvPr/>
        </p:nvSpPr>
        <p:spPr>
          <a:xfrm>
            <a:off x="538619" y="100208"/>
            <a:ext cx="9267171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       doc.setPageSize(PageSize.LETTER);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doc.open();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PdfContentByte cb = docWriter.getDirectContent();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Barcode128 code128 = new Barcode128();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code128.setCode(myString.trim());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code128.setCodeType(Barcode128.CODE128);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Image code128Image = code128.createImageWithBarcode(cb, null, null);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code128Image.setAbsolutePosition(10, 700);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code128Image.scalePercent(125);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doc.add(code128Image);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BarcodeEAN codeEAN = new BarcodeEAN();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codeEAN.setCode(myString.trim());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codeEAN.setCodeType(BarcodeEAN.EAN13);      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Image codeEANImage = code128.createImageWithBarcode(cb, null, null);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codeEANImage.setAbsolutePosition(10, 600);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codeEANImage.scalePercent(125);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doc.add(codeEANImage);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} catch (DocumentException dex)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dex.printStackTrace();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} catch (Exception ex)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 ex.printStackTrace();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} finally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if (doc != null)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    doc.close();}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if (docWriter != null)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    docWriter.close();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/>
              <a:t>        } } } }</a:t>
            </a:r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43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8369844-B327-4D49-98E4-827203ADF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15249AA-E70E-4DAE-A265-2E3DE9D7C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D16B149-ADB4-41B1-A60E-1A0358879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xmlns="" id="{B53998E5-48EB-4528-87CF-792F414686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xmlns="" id="{870554EF-7AD0-4B55-9FFF-38E8FA108D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2CB215DE-9630-439F-A0A9-1D96839C5D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xmlns="" id="{F73C83A3-9645-481D-A4C0-430939918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xmlns="" id="{2FA98AB7-2E6E-4C28-BB73-33EA563644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xmlns="" id="{C11A2791-813E-4B8A-BE6F-BF3F8979EA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6DFFDA6E-1AB0-456D-9AFE-6CA686043F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3E3E1654-1512-4D06-9969-80D50078FB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DD6BC9EB-F181-48AB-BCA2-3D1DB20D2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3CB61E-CB17-4961-81F6-3581E572FCA9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    JAVA CODE TO GENERATE BARCODE: DBCONNECTION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D33AAA80-39DC-4020-9BFF-0718F35C7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9C5D90B-7EE3-4D26-AB7D-A5A3A6E11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1177F295-741F-4EFF-B0CA-BE69295AD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9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513637-D08E-4747-80E9-2D39CD2D2333}"/>
              </a:ext>
            </a:extLst>
          </p:cNvPr>
          <p:cNvSpPr txBox="1"/>
          <p:nvPr/>
        </p:nvSpPr>
        <p:spPr>
          <a:xfrm>
            <a:off x="695195" y="2880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DATA BASE STEPS: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7646D-CD05-40C2-8016-6565432FE747}"/>
              </a:ext>
            </a:extLst>
          </p:cNvPr>
          <p:cNvSpPr txBox="1"/>
          <p:nvPr/>
        </p:nvSpPr>
        <p:spPr>
          <a:xfrm>
            <a:off x="702372" y="1151220"/>
            <a:ext cx="951769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import java.sql.Connection;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java.sql.DriverManager;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public class DBConnection {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public Connection getConnection(){  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Connection connection=null;              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System.out.println("Connection called");          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try {                                                          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Class.forName("com.mysql.jdbc.Driver");            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connection = DriverManager.getConnection("jdbc:mysql://localhost:3306/Barcode","root", "15036244");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 catch (ClassNotFoundException e)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e.printStackTrace();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 catch (Exception e)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e.printStackTrace();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return connection;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248386-4EA3-435E-883E-579317369B6A}"/>
              </a:ext>
            </a:extLst>
          </p:cNvPr>
          <p:cNvSpPr txBox="1"/>
          <p:nvPr/>
        </p:nvSpPr>
        <p:spPr>
          <a:xfrm>
            <a:off x="736948" y="110646"/>
            <a:ext cx="5053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GENERATING_DYNAMIC_BARCODE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09E25E-4779-4B9F-AA3B-698C5C2BDC3E}"/>
              </a:ext>
            </a:extLst>
          </p:cNvPr>
          <p:cNvSpPr txBox="1"/>
          <p:nvPr/>
        </p:nvSpPr>
        <p:spPr>
          <a:xfrm>
            <a:off x="420536" y="399659"/>
            <a:ext cx="10738977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import java.sql.Connection;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java.sql.PreparedStatement;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java.sql.ResultSet;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DBconnection.DBConnection;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image.Image;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Pdf.PDF;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@SuppressWarnings("unused")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public class Generate_Dynamic_Barcode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public static void main(String[] args) throws ClassNotFoundException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 PreparedStatement ps=null;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Connection connection=null;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DBConnection obj_DBConnection=new DBConnection();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connection=obj_DBConnection.getConnection();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ResultSet rs=null;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try {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String query="select * from user";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ps = connection.prepareStatement(query);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rs=ps.executeQuery();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while(rs.next()){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Image.createImage(rs.getString("Name")+".png", rs.getString("Mobile"));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PDF.createPDF(rs.getString("Name")+".pdf", rs.getString("Name"));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System.out.println("Creating Barcode for "+rs.getString("Mobile")); }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xmlns="" id="{E4AD8AED-4C41-4C72-9969-AA8D3D3E58F9}"/>
              </a:ext>
            </a:extLst>
          </p:cNvPr>
          <p:cNvSpPr/>
          <p:nvPr/>
        </p:nvSpPr>
        <p:spPr>
          <a:xfrm>
            <a:off x="813538" y="7239"/>
            <a:ext cx="5960301" cy="6962381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1.WHAT IS A BARCODE </a:t>
            </a:r>
            <a:endParaRPr lang="en-US" dirty="0">
              <a:latin typeface="Trebuchet MS" panose="020B0603020202020204"/>
            </a:endParaRPr>
          </a:p>
          <a:p>
            <a:pPr algn="just"/>
            <a:r>
              <a:rPr lang="en-US" dirty="0">
                <a:latin typeface="Comic Sans MS"/>
              </a:rPr>
              <a:t>   </a:t>
            </a:r>
            <a:endParaRPr lang="en-US" dirty="0"/>
          </a:p>
          <a:p>
            <a:pPr algn="just"/>
            <a:r>
              <a:rPr lang="en-US" dirty="0">
                <a:latin typeface="Comic Sans MS"/>
              </a:rPr>
              <a:t>2.HISTORY OF BARCODE </a:t>
            </a:r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3.WHY USE OF BARCODE    </a:t>
            </a:r>
            <a:endParaRPr lang="en-US" dirty="0"/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4.TYPES OF BARCODE    </a:t>
            </a:r>
            <a:endParaRPr lang="en-US" dirty="0"/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5.BARCODE REPRESNTATION</a:t>
            </a:r>
            <a:endParaRPr lang="en-US" dirty="0"/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6.BARCODE SCANNER</a:t>
            </a:r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7.CODE TO GENERATE BARCODES</a:t>
            </a:r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6.ADVANTAGES             </a:t>
            </a:r>
            <a:endParaRPr lang="en-US" dirty="0"/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7.DISADVANTAGES        </a:t>
            </a:r>
            <a:endParaRPr lang="en-US" dirty="0"/>
          </a:p>
          <a:p>
            <a:pPr algn="just"/>
            <a:endParaRPr lang="en-US" dirty="0">
              <a:latin typeface="Comic Sans MS"/>
            </a:endParaRPr>
          </a:p>
          <a:p>
            <a:pPr algn="just"/>
            <a:r>
              <a:rPr lang="en-US" dirty="0">
                <a:latin typeface="Comic Sans MS"/>
              </a:rPr>
              <a:t>8.APPLICATIONS            </a:t>
            </a:r>
          </a:p>
          <a:p>
            <a:pPr algn="just"/>
            <a:r>
              <a:rPr lang="en-US" dirty="0">
                <a:latin typeface="Comic Sans MS"/>
              </a:rPr>
              <a:t>            </a:t>
            </a:r>
            <a:r>
              <a:rPr lang="en-US" dirty="0"/>
              <a:t>         </a:t>
            </a:r>
          </a:p>
        </p:txBody>
      </p:sp>
    </p:spTree>
    <p:extLst>
      <p:ext uri="{BB962C8B-B14F-4D97-AF65-F5344CB8AC3E}">
        <p14:creationId xmlns:p14="http://schemas.microsoft.com/office/powerpoint/2010/main" val="3171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DD0745-9E62-4C52-A70E-CA8A52004966}"/>
              </a:ext>
            </a:extLst>
          </p:cNvPr>
          <p:cNvSpPr txBox="1"/>
          <p:nvPr/>
        </p:nvSpPr>
        <p:spPr>
          <a:xfrm>
            <a:off x="1509387" y="183715"/>
            <a:ext cx="706467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catch(Exception e){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e.printStackTrace();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}finally{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if(connection!=null){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try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 connection.close();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catch (Exception e2)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e2.printStackTrace();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if(ps!=null){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try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ps.close();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catch (Exception e2)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 e2.printStackTrace();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  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C18619-E3F0-4DC9-BCF2-480D163A4F54}"/>
              </a:ext>
            </a:extLst>
          </p:cNvPr>
          <p:cNvSpPr txBox="1"/>
          <p:nvPr/>
        </p:nvSpPr>
        <p:spPr>
          <a:xfrm>
            <a:off x="1039660" y="288099"/>
            <a:ext cx="474736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Black"/>
              </a:rPr>
              <a:t>REFERENCE LIBRARIES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CD95DE-2F91-451A-9E46-71081402178D}"/>
              </a:ext>
            </a:extLst>
          </p:cNvPr>
          <p:cNvSpPr txBox="1"/>
          <p:nvPr/>
        </p:nvSpPr>
        <p:spPr>
          <a:xfrm>
            <a:off x="2320316" y="1255604"/>
            <a:ext cx="61565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BARCODE4J.JAR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ITEXTPDF-5.1.0.JAR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MYSQL-CONNECTOR-JAVA-8.0.23.JAR</a:t>
            </a:r>
          </a:p>
        </p:txBody>
      </p:sp>
    </p:spTree>
    <p:extLst>
      <p:ext uri="{BB962C8B-B14F-4D97-AF65-F5344CB8AC3E}">
        <p14:creationId xmlns:p14="http://schemas.microsoft.com/office/powerpoint/2010/main" val="4165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ACD2C0-B438-4F9C-A471-5FF58268A348}"/>
              </a:ext>
            </a:extLst>
          </p:cNvPr>
          <p:cNvSpPr txBox="1"/>
          <p:nvPr/>
        </p:nvSpPr>
        <p:spPr>
          <a:xfrm>
            <a:off x="3951962" y="1837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       ADVANTAGES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57C9DA-22DF-41C9-AFCB-6C2E07EF6CC0}"/>
              </a:ext>
            </a:extLst>
          </p:cNvPr>
          <p:cNvSpPr txBox="1"/>
          <p:nvPr/>
        </p:nvSpPr>
        <p:spPr>
          <a:xfrm>
            <a:off x="650179" y="973768"/>
            <a:ext cx="76701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Represent unique identity of a product.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Accuracy of data input(Error Free).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accurate dispatch.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Cost efficient.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 time data collection.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Measurement of work in progress throughout the factory.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Rapid access to total cost productions.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1996B5-5FF7-4D60-8076-4C9351693D18}"/>
              </a:ext>
            </a:extLst>
          </p:cNvPr>
          <p:cNvSpPr txBox="1"/>
          <p:nvPr/>
        </p:nvSpPr>
        <p:spPr>
          <a:xfrm>
            <a:off x="4056345" y="1628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rial Black"/>
              </a:rPr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BBDCF0-5375-48E0-9182-EDB689F0F94D}"/>
              </a:ext>
            </a:extLst>
          </p:cNvPr>
          <p:cNvSpPr txBox="1"/>
          <p:nvPr/>
        </p:nvSpPr>
        <p:spPr>
          <a:xfrm>
            <a:off x="1203412" y="754563"/>
            <a:ext cx="72421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failure may costs more delay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Scratched barcodes may cause problems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must be stored in the barcode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laser scanning cost and durability are the  two 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F3A17F-B75E-441E-B591-BF3295A0819B}"/>
              </a:ext>
            </a:extLst>
          </p:cNvPr>
          <p:cNvSpPr txBox="1"/>
          <p:nvPr/>
        </p:nvSpPr>
        <p:spPr>
          <a:xfrm>
            <a:off x="4060260" y="29537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rial Black"/>
              </a:rPr>
              <a:t>APPLICATIONS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785164-84DF-492A-92FA-F91A0FAAA0D2}"/>
              </a:ext>
            </a:extLst>
          </p:cNvPr>
          <p:cNvSpPr txBox="1"/>
          <p:nvPr/>
        </p:nvSpPr>
        <p:spPr>
          <a:xfrm>
            <a:off x="1207326" y="3535080"/>
            <a:ext cx="369308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Departmental stores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Library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Industries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Health agencies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Document tracking</a:t>
            </a:r>
          </a:p>
        </p:txBody>
      </p:sp>
    </p:spTree>
    <p:extLst>
      <p:ext uri="{BB962C8B-B14F-4D97-AF65-F5344CB8AC3E}">
        <p14:creationId xmlns:p14="http://schemas.microsoft.com/office/powerpoint/2010/main" val="27232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E038D1-7233-425D-8E71-6BC550392965}"/>
              </a:ext>
            </a:extLst>
          </p:cNvPr>
          <p:cNvSpPr txBox="1"/>
          <p:nvPr/>
        </p:nvSpPr>
        <p:spPr>
          <a:xfrm>
            <a:off x="392482" y="528181"/>
            <a:ext cx="7377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</a:t>
            </a:r>
            <a:r>
              <a:rPr lang="en-US" dirty="0">
                <a:latin typeface="Arial Black"/>
              </a:rPr>
              <a:t>WHAT IS A BARCODE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0C2F2A-F77F-4200-A1C5-437DD4F53ED8}"/>
              </a:ext>
            </a:extLst>
          </p:cNvPr>
          <p:cNvSpPr txBox="1"/>
          <p:nvPr/>
        </p:nvSpPr>
        <p:spPr>
          <a:xfrm>
            <a:off x="629302" y="1119905"/>
            <a:ext cx="878700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It is an automatic identification technology.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   It is a predefined format of DARK BARS  and WHITE SPACES of varying width</a:t>
            </a:r>
          </a:p>
          <a:p>
            <a:r>
              <a:rPr lang="en-US" dirty="0"/>
              <a:t>        </a:t>
            </a:r>
            <a:r>
              <a:rPr lang="en-US" dirty="0" smtClean="0"/>
              <a:t>that </a:t>
            </a:r>
            <a:r>
              <a:rPr lang="en-US" dirty="0"/>
              <a:t>can be read with an optical barcode scanner.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   Structured to contain a specific piece of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   In the barcode white space is considered as ZERO and black space as ONE.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 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xmlns="" id="{DBD5E6F5-0762-40B6-AFF5-514A7FAAB57A}"/>
              </a:ext>
            </a:extLst>
          </p:cNvPr>
          <p:cNvSpPr/>
          <p:nvPr/>
        </p:nvSpPr>
        <p:spPr>
          <a:xfrm>
            <a:off x="826311" y="1165557"/>
            <a:ext cx="198329" cy="2818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xmlns="" id="{2E501E88-713A-4E1E-A294-959B421470EF}"/>
              </a:ext>
            </a:extLst>
          </p:cNvPr>
          <p:cNvSpPr/>
          <p:nvPr/>
        </p:nvSpPr>
        <p:spPr>
          <a:xfrm>
            <a:off x="826311" y="2084132"/>
            <a:ext cx="198329" cy="2818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xmlns="" id="{4A25F566-54E0-4D93-953C-02A90C41B6B8}"/>
              </a:ext>
            </a:extLst>
          </p:cNvPr>
          <p:cNvSpPr/>
          <p:nvPr/>
        </p:nvSpPr>
        <p:spPr>
          <a:xfrm>
            <a:off x="826311" y="3107091"/>
            <a:ext cx="198329" cy="2818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xmlns="" id="{776062B2-A401-4E37-B5E2-16CAA26BBABE}"/>
              </a:ext>
            </a:extLst>
          </p:cNvPr>
          <p:cNvSpPr/>
          <p:nvPr/>
        </p:nvSpPr>
        <p:spPr>
          <a:xfrm>
            <a:off x="826311" y="3879528"/>
            <a:ext cx="198329" cy="2818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xmlns="" id="{79D69098-08FC-43AF-8352-9C730CD71143}"/>
              </a:ext>
            </a:extLst>
          </p:cNvPr>
          <p:cNvSpPr/>
          <p:nvPr/>
        </p:nvSpPr>
        <p:spPr>
          <a:xfrm>
            <a:off x="826311" y="4693718"/>
            <a:ext cx="198329" cy="2818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9925" y="4985048"/>
            <a:ext cx="304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 It allows real time data to be collected accurate and rapidly.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126ABCD-BFBA-4D50-915F-9ABE2333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2" y="-3451"/>
            <a:ext cx="9121034" cy="68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3492D159-FDCE-42CC-984B-A5956B35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2" y="-43189"/>
            <a:ext cx="10102240" cy="69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EDB410-B494-4543-B9A8-D42C44DBA122}"/>
              </a:ext>
            </a:extLst>
          </p:cNvPr>
          <p:cNvSpPr txBox="1"/>
          <p:nvPr/>
        </p:nvSpPr>
        <p:spPr>
          <a:xfrm>
            <a:off x="4171167" y="308975"/>
            <a:ext cx="32651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WHY USE OF BARCODE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3085A2-2EFA-4814-A666-2FEF7FF277B4}"/>
              </a:ext>
            </a:extLst>
          </p:cNvPr>
          <p:cNvSpPr txBox="1"/>
          <p:nvPr/>
        </p:nvSpPr>
        <p:spPr>
          <a:xfrm>
            <a:off x="465550" y="778701"/>
            <a:ext cx="920454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  When barcodes are used in the business process, procedures are automated</a:t>
            </a:r>
          </a:p>
          <a:p>
            <a:r>
              <a:rPr lang="en-US" dirty="0"/>
              <a:t>        To increase productivity and reduce human error.</a:t>
            </a:r>
          </a:p>
          <a:p>
            <a:endParaRPr lang="en-US" dirty="0"/>
          </a:p>
          <a:p>
            <a:r>
              <a:rPr lang="en-US" dirty="0"/>
              <a:t>        </a:t>
            </a:r>
          </a:p>
          <a:p>
            <a:pPr marL="285750" indent="-285750">
              <a:buFont typeface="Wingdings"/>
              <a:buChar char="v"/>
            </a:pPr>
            <a:r>
              <a:rPr lang="en-US" dirty="0"/>
              <a:t>​   Whenever there is  a need to accurately identify or track something ,bar- </a:t>
            </a:r>
            <a:r>
              <a:rPr lang="en-US" dirty="0" smtClean="0"/>
              <a:t>coding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should be used.</a:t>
            </a:r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/>
              <a:t>​   For example, in a data entry work environment ,workers may be required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to</a:t>
            </a:r>
            <a:r>
              <a:rPr lang="en-US" dirty="0"/>
              <a:t> </a:t>
            </a:r>
            <a:r>
              <a:rPr lang="en-US" dirty="0" smtClean="0"/>
              <a:t>enter</a:t>
            </a:r>
            <a:r>
              <a:rPr lang="en-US" dirty="0"/>
              <a:t> an enormous amount of data into a customer database system.</a:t>
            </a:r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/>
              <a:t>   Instead of manually typing a customer identification number into a database, if  </a:t>
            </a:r>
          </a:p>
          <a:p>
            <a:r>
              <a:rPr lang="en-US" dirty="0"/>
              <a:t>       the information is contained in a barcode, a data entry operation may scan it in.</a:t>
            </a:r>
          </a:p>
          <a:p>
            <a:r>
              <a:rPr lang="en-US" dirty="0"/>
              <a:t>   </a:t>
            </a:r>
          </a:p>
          <a:p>
            <a:pPr marL="285750" indent="-285750">
              <a:buFont typeface="Wingdings"/>
              <a:buChar char="v"/>
            </a:pPr>
            <a:r>
              <a:rPr lang="en-US" dirty="0"/>
              <a:t>​   Eliminate data entry errors</a:t>
            </a:r>
          </a:p>
          <a:p>
            <a:r>
              <a:rPr lang="en-US" dirty="0"/>
              <a:t>       1)Errors due to bar code: less than 0.001%</a:t>
            </a:r>
          </a:p>
          <a:p>
            <a:r>
              <a:rPr lang="en-US" dirty="0"/>
              <a:t>       2)Coded information errors: 1 every 1CR characters.</a:t>
            </a:r>
          </a:p>
          <a:p>
            <a:r>
              <a:rPr lang="en-US" dirty="0"/>
              <a:t>       3)Manual information errors: 1 every 100 characters.</a:t>
            </a:r>
          </a:p>
          <a:p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/>
              <a:t>​   Easy and cheap to produce. </a:t>
            </a:r>
          </a:p>
        </p:txBody>
      </p:sp>
    </p:spTree>
    <p:extLst>
      <p:ext uri="{BB962C8B-B14F-4D97-AF65-F5344CB8AC3E}">
        <p14:creationId xmlns:p14="http://schemas.microsoft.com/office/powerpoint/2010/main" val="6888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C87296-DBC5-4FF5-B710-98814884FAA8}"/>
              </a:ext>
            </a:extLst>
          </p:cNvPr>
          <p:cNvSpPr txBox="1"/>
          <p:nvPr/>
        </p:nvSpPr>
        <p:spPr>
          <a:xfrm>
            <a:off x="507304" y="121085"/>
            <a:ext cx="6375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 Black"/>
              </a:rPr>
              <a:t>TYPES OF BARCODE :   LINEAR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D0B8663-39AD-4059-BE2A-0BECFF8E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2" y="435018"/>
            <a:ext cx="10812046" cy="64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ECC7D3-2312-4394-BE04-D4C03EE41BCA}"/>
              </a:ext>
            </a:extLst>
          </p:cNvPr>
          <p:cNvSpPr txBox="1"/>
          <p:nvPr/>
        </p:nvSpPr>
        <p:spPr>
          <a:xfrm>
            <a:off x="507304" y="121085"/>
            <a:ext cx="6375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 Black"/>
              </a:rPr>
              <a:t>TYPES OF BARCODE :   2D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62A16DD-CEA1-407E-8177-89666DF2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4" y="393510"/>
            <a:ext cx="9841281" cy="64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09B7E24-271E-4A3A-9D65-EE95ED972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5C59434-03B2-4F06-8362-A01DD785E2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FDF3815-C9F7-4B9E-A371-DE71C4E9D1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34C30A41-6D9F-42F2-BE4A-B6D2E4400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8577AE11-EC00-4E67-9DDD-624E9DA123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406A24DE-7A6F-4459-9A79-712243D200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BFEBE697-7D77-4AC8-8E68-0483B47D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49FC7B15-C721-4A23-8F6A-2CFA77C614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164E8ACB-FC50-451D-AF0A-879ABC6EA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D5F354A0-F0C9-4254-A913-DD68E78161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9B01B525-8D81-44A3-BC1F-C711B89D23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53817E-A817-4298-A499-E1DB6D255153}"/>
              </a:ext>
            </a:extLst>
          </p:cNvPr>
          <p:cNvSpPr txBox="1"/>
          <p:nvPr/>
        </p:nvSpPr>
        <p:spPr>
          <a:xfrm>
            <a:off x="1017284" y="5065191"/>
            <a:ext cx="8288032" cy="10963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  BARCODE REPRESENTATION</a:t>
            </a:r>
            <a:endParaRPr lang="en-US" sz="37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85C256A8-6331-4C19-82B5-15D2EC12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4" y="99154"/>
            <a:ext cx="9058174" cy="47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272</Words>
  <Application>Microsoft Office PowerPoint</Application>
  <PresentationFormat>Custom</PresentationFormat>
  <Paragraphs>291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ponna Akhil</cp:lastModifiedBy>
  <cp:revision>10</cp:revision>
  <dcterms:created xsi:type="dcterms:W3CDTF">2021-03-28T06:02:26Z</dcterms:created>
  <dcterms:modified xsi:type="dcterms:W3CDTF">2021-05-22T12:01:56Z</dcterms:modified>
</cp:coreProperties>
</file>