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76" r:id="rId5"/>
    <p:sldId id="282" r:id="rId6"/>
    <p:sldId id="284" r:id="rId7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3042F2-8DAA-4B0F-8A55-C5300F4AB1EE}">
  <a:tblStyle styleId="{E73042F2-8DAA-4B0F-8A55-C5300F4AB1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Guerrero" userId="2428f9425c4b9ce9" providerId="LiveId" clId="{BB6A4EF4-8993-4404-AD44-0DB9C9139BFE}"/>
    <pc:docChg chg="undo custSel delSld modSld">
      <pc:chgData name="Juan Guerrero" userId="2428f9425c4b9ce9" providerId="LiveId" clId="{BB6A4EF4-8993-4404-AD44-0DB9C9139BFE}" dt="2024-06-04T04:09:48.639" v="16" actId="478"/>
      <pc:docMkLst>
        <pc:docMk/>
      </pc:docMkLst>
      <pc:sldChg chg="delSp mod">
        <pc:chgData name="Juan Guerrero" userId="2428f9425c4b9ce9" providerId="LiveId" clId="{BB6A4EF4-8993-4404-AD44-0DB9C9139BFE}" dt="2024-06-04T03:48:15.805" v="0" actId="478"/>
        <pc:sldMkLst>
          <pc:docMk/>
          <pc:sldMk cId="0" sldId="258"/>
        </pc:sldMkLst>
        <pc:spChg chg="del">
          <ac:chgData name="Juan Guerrero" userId="2428f9425c4b9ce9" providerId="LiveId" clId="{BB6A4EF4-8993-4404-AD44-0DB9C9139BFE}" dt="2024-06-04T03:48:15.805" v="0" actId="478"/>
          <ac:spMkLst>
            <pc:docMk/>
            <pc:sldMk cId="0" sldId="258"/>
            <ac:spMk id="9" creationId="{7A966F9C-2860-5D94-1414-6F3A263F4DAB}"/>
          </ac:spMkLst>
        </pc:spChg>
      </pc:sldChg>
      <pc:sldChg chg="addSp delSp modSp del mod">
        <pc:chgData name="Juan Guerrero" userId="2428f9425c4b9ce9" providerId="LiveId" clId="{BB6A4EF4-8993-4404-AD44-0DB9C9139BFE}" dt="2024-06-04T04:09:39.114" v="14" actId="47"/>
        <pc:sldMkLst>
          <pc:docMk/>
          <pc:sldMk cId="0" sldId="259"/>
        </pc:sldMkLst>
        <pc:picChg chg="add del">
          <ac:chgData name="Juan Guerrero" userId="2428f9425c4b9ce9" providerId="LiveId" clId="{BB6A4EF4-8993-4404-AD44-0DB9C9139BFE}" dt="2024-06-04T04:00:35.319" v="2" actId="478"/>
          <ac:picMkLst>
            <pc:docMk/>
            <pc:sldMk cId="0" sldId="259"/>
            <ac:picMk id="3" creationId="{31C62AC6-0906-8D98-5324-405FA99EC0AA}"/>
          </ac:picMkLst>
        </pc:picChg>
        <pc:picChg chg="add del ord">
          <ac:chgData name="Juan Guerrero" userId="2428f9425c4b9ce9" providerId="LiveId" clId="{BB6A4EF4-8993-4404-AD44-0DB9C9139BFE}" dt="2024-06-04T04:03:31.675" v="12" actId="478"/>
          <ac:picMkLst>
            <pc:docMk/>
            <pc:sldMk cId="0" sldId="259"/>
            <ac:picMk id="5" creationId="{D3C84265-3ACC-2FFF-618B-00370CFD2E2C}"/>
          </ac:picMkLst>
        </pc:picChg>
        <pc:cxnChg chg="del mod">
          <ac:chgData name="Juan Guerrero" userId="2428f9425c4b9ce9" providerId="LiveId" clId="{BB6A4EF4-8993-4404-AD44-0DB9C9139BFE}" dt="2024-06-04T04:09:36.671" v="13" actId="478"/>
          <ac:cxnSpMkLst>
            <pc:docMk/>
            <pc:sldMk cId="0" sldId="259"/>
            <ac:cxnSpMk id="10" creationId="{9EE9C2FA-2C95-491B-03C1-9D7993A1D30C}"/>
          </ac:cxnSpMkLst>
        </pc:cxnChg>
      </pc:sldChg>
      <pc:sldChg chg="delSp mod">
        <pc:chgData name="Juan Guerrero" userId="2428f9425c4b9ce9" providerId="LiveId" clId="{BB6A4EF4-8993-4404-AD44-0DB9C9139BFE}" dt="2024-06-04T04:09:48.639" v="16" actId="478"/>
        <pc:sldMkLst>
          <pc:docMk/>
          <pc:sldMk cId="0" sldId="276"/>
        </pc:sldMkLst>
        <pc:spChg chg="del">
          <ac:chgData name="Juan Guerrero" userId="2428f9425c4b9ce9" providerId="LiveId" clId="{BB6A4EF4-8993-4404-AD44-0DB9C9139BFE}" dt="2024-06-04T04:09:48.639" v="16" actId="478"/>
          <ac:spMkLst>
            <pc:docMk/>
            <pc:sldMk cId="0" sldId="276"/>
            <ac:spMk id="7" creationId="{E784A0BF-6CF8-56E0-3C6A-CB9538516B08}"/>
          </ac:spMkLst>
        </pc:spChg>
      </pc:sldChg>
      <pc:sldChg chg="delSp mod">
        <pc:chgData name="Juan Guerrero" userId="2428f9425c4b9ce9" providerId="LiveId" clId="{BB6A4EF4-8993-4404-AD44-0DB9C9139BFE}" dt="2024-06-04T04:09:43.062" v="15" actId="478"/>
        <pc:sldMkLst>
          <pc:docMk/>
          <pc:sldMk cId="1040896064" sldId="282"/>
        </pc:sldMkLst>
        <pc:spChg chg="del">
          <ac:chgData name="Juan Guerrero" userId="2428f9425c4b9ce9" providerId="LiveId" clId="{BB6A4EF4-8993-4404-AD44-0DB9C9139BFE}" dt="2024-06-04T04:09:43.062" v="15" actId="478"/>
          <ac:spMkLst>
            <pc:docMk/>
            <pc:sldMk cId="1040896064" sldId="282"/>
            <ac:spMk id="9" creationId="{0C626BA8-9A73-BE37-0139-A1A2E1767276}"/>
          </ac:spMkLst>
        </pc:spChg>
      </pc:sldChg>
      <pc:sldMasterChg chg="delSldLayout">
        <pc:chgData name="Juan Guerrero" userId="2428f9425c4b9ce9" providerId="LiveId" clId="{BB6A4EF4-8993-4404-AD44-0DB9C9139BFE}" dt="2024-06-04T04:09:39.114" v="14" actId="47"/>
        <pc:sldMasterMkLst>
          <pc:docMk/>
          <pc:sldMasterMk cId="0" sldId="2147483672"/>
        </pc:sldMasterMkLst>
        <pc:sldLayoutChg chg="del">
          <pc:chgData name="Juan Guerrero" userId="2428f9425c4b9ce9" providerId="LiveId" clId="{BB6A4EF4-8993-4404-AD44-0DB9C9139BFE}" dt="2024-06-04T04:09:39.114" v="14" actId="47"/>
          <pc:sldLayoutMkLst>
            <pc:docMk/>
            <pc:sldMasterMk cId="0" sldId="2147483672"/>
            <pc:sldLayoutMk cId="0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Google Shape;2496;ge7f9c668d6_0_1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7" name="Google Shape;2497;ge7f9c668d6_0_1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Google Shape;2496;ge7f9c668d6_0_1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7" name="Google Shape;2497;ge7f9c668d6_0_1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914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7"/>
          <p:cNvSpPr txBox="1">
            <a:spLocks noGrp="1"/>
          </p:cNvSpPr>
          <p:nvPr>
            <p:ph type="subTitle" idx="1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subTitle" idx="2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5" name="Google Shape;285;p17"/>
          <p:cNvSpPr txBox="1">
            <a:spLocks noGrp="1"/>
          </p:cNvSpPr>
          <p:nvPr>
            <p:ph type="subTitle" idx="3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subTitle" idx="4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17"/>
          <p:cNvSpPr txBox="1">
            <a:spLocks noGrp="1"/>
          </p:cNvSpPr>
          <p:nvPr>
            <p:ph type="subTitle" idx="5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17"/>
          <p:cNvSpPr txBox="1">
            <a:spLocks noGrp="1"/>
          </p:cNvSpPr>
          <p:nvPr>
            <p:ph type="subTitle" idx="6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17"/>
          <p:cNvSpPr txBox="1">
            <a:spLocks noGrp="1"/>
          </p:cNvSpPr>
          <p:nvPr>
            <p:ph type="subTitle" idx="7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17"/>
          <p:cNvSpPr txBox="1">
            <a:spLocks noGrp="1"/>
          </p:cNvSpPr>
          <p:nvPr>
            <p:ph type="subTitle" idx="8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1" name="Google Shape;291;p17"/>
          <p:cNvSpPr txBox="1">
            <a:spLocks noGrp="1"/>
          </p:cNvSpPr>
          <p:nvPr>
            <p:ph type="subTitle" idx="9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2" name="Google Shape;292;p17"/>
          <p:cNvSpPr txBox="1">
            <a:spLocks noGrp="1"/>
          </p:cNvSpPr>
          <p:nvPr>
            <p:ph type="subTitle" idx="13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17"/>
          <p:cNvSpPr txBox="1">
            <a:spLocks noGrp="1"/>
          </p:cNvSpPr>
          <p:nvPr>
            <p:ph type="subTitle" idx="14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17"/>
          <p:cNvSpPr txBox="1">
            <a:spLocks noGrp="1"/>
          </p:cNvSpPr>
          <p:nvPr>
            <p:ph type="subTitle" idx="15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3" r:id="rId5"/>
    <p:sldLayoutId id="2147483669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Sistema</a:t>
            </a:r>
            <a:r>
              <a:rPr lang="en" dirty="0"/>
              <a:t> </a:t>
            </a:r>
            <a:r>
              <a:rPr lang="en" sz="2400" dirty="0">
                <a:solidFill>
                  <a:schemeClr val="accent2"/>
                </a:solidFill>
              </a:rPr>
              <a:t>‘Control carcelario’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Ricardo Fabian Espinosa Largo&gt;</a:t>
            </a: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>
                <a:solidFill>
                  <a:schemeClr val="accent3"/>
                </a:solidFill>
              </a:rPr>
              <a:t>06/04/2024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Proyecto</a:t>
            </a:r>
            <a:r>
              <a:rPr lang="en" dirty="0">
                <a:solidFill>
                  <a:schemeClr val="lt1"/>
                </a:solidFill>
              </a:rPr>
              <a:t> </a:t>
            </a:r>
            <a:r>
              <a:rPr lang="en" dirty="0">
                <a:solidFill>
                  <a:schemeClr val="lt2"/>
                </a:solidFill>
              </a:rPr>
              <a:t>POO</a:t>
            </a:r>
            <a:r>
              <a:rPr lang="en" dirty="0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Carcel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>
                <a:solidFill>
                  <a:schemeClr val="accent3"/>
                </a:solidFill>
              </a:rPr>
              <a:t>POO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Google Shape;459;p27">
            <a:extLst>
              <a:ext uri="{FF2B5EF4-FFF2-40B4-BE49-F238E27FC236}">
                <a16:creationId xmlns:a16="http://schemas.microsoft.com/office/drawing/2014/main" id="{4C5DD538-96B4-9D54-72C8-4C48F217EC2B}"/>
              </a:ext>
            </a:extLst>
          </p:cNvPr>
          <p:cNvSpPr txBox="1">
            <a:spLocks/>
          </p:cNvSpPr>
          <p:nvPr/>
        </p:nvSpPr>
        <p:spPr>
          <a:xfrm>
            <a:off x="2231025" y="3130375"/>
            <a:ext cx="62028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s-EC" dirty="0"/>
              <a:t>&lt; Juan Diego Guerrero Camargo&gt;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‘Descripcion’;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accent3"/>
                </a:solidFill>
              </a:rPr>
              <a:t>Desarrollar un sistema integral para gestionar la lista de Personas Privadas de la Libertad (PPL), incluyendo: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1600" dirty="0">
              <a:solidFill>
                <a:schemeClr val="accent3"/>
              </a:solidFill>
            </a:endParaRPr>
          </a:p>
          <a:p>
            <a:pPr marL="171450" indent="-171450"/>
            <a:r>
              <a:rPr lang="es-MX" sz="1600" dirty="0">
                <a:solidFill>
                  <a:schemeClr val="accent3"/>
                </a:solidFill>
              </a:rPr>
              <a:t>Registro de PPL: Información detallada de cada individuo y sus delitos cometidos.</a:t>
            </a:r>
          </a:p>
          <a:p>
            <a:pPr marL="171450" indent="-171450"/>
            <a:r>
              <a:rPr lang="es-MX" sz="1600" dirty="0">
                <a:solidFill>
                  <a:schemeClr val="accent3"/>
                </a:solidFill>
              </a:rPr>
              <a:t>Control de Visitas: Establecer y gestionar los días máximos de visitas permitidos.</a:t>
            </a:r>
          </a:p>
          <a:p>
            <a:pPr marL="171450" indent="-171450"/>
            <a:r>
              <a:rPr lang="es-MX" sz="1600" dirty="0">
                <a:solidFill>
                  <a:schemeClr val="accent3"/>
                </a:solidFill>
              </a:rPr>
              <a:t>Manejo de Agravantes: Aplicar aumentos de penas y castigos internos, reduciendo los días de visita permitidos si es necesario.</a:t>
            </a:r>
          </a:p>
          <a:p>
            <a:pPr marL="171450" indent="-171450"/>
            <a:r>
              <a:rPr lang="es-MX" sz="1600" dirty="0">
                <a:solidFill>
                  <a:schemeClr val="accent3"/>
                </a:solidFill>
              </a:rPr>
              <a:t>Generación de Estadísticas: Crear informes con métricas clave para apoyar la toma de decisiones de las autoridades penitenciarias.</a:t>
            </a: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Programming Language: 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Google Shape;465;p27">
            <a:extLst>
              <a:ext uri="{FF2B5EF4-FFF2-40B4-BE49-F238E27FC236}">
                <a16:creationId xmlns:a16="http://schemas.microsoft.com/office/drawing/2014/main" id="{4A9A8666-9B58-AB43-D6D7-EEE011C6E114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s-EC" sz="1400">
                <a:solidFill>
                  <a:schemeClr val="accent3"/>
                </a:solidFill>
              </a:rPr>
              <a:t>Carcel</a:t>
            </a:r>
            <a:endParaRPr lang="es-EC" sz="1400" dirty="0">
              <a:solidFill>
                <a:schemeClr val="accent3"/>
              </a:solidFill>
            </a:endParaRPr>
          </a:p>
        </p:txBody>
      </p:sp>
      <p:sp>
        <p:nvSpPr>
          <p:cNvPr id="3" name="Google Shape;466;p27">
            <a:extLst>
              <a:ext uri="{FF2B5EF4-FFF2-40B4-BE49-F238E27FC236}">
                <a16:creationId xmlns:a16="http://schemas.microsoft.com/office/drawing/2014/main" id="{95F86422-44A1-609B-FECB-77A43465D6CE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s-MX" sz="1400">
                <a:solidFill>
                  <a:schemeClr val="accent3"/>
                </a:solidFill>
              </a:rPr>
              <a:t>POO</a:t>
            </a:r>
            <a:endParaRPr lang="es-MX"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2070050" y="162009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01</a:t>
            </a:r>
            <a:endParaRPr sz="3200" dirty="0"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942150" y="1620092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Carcel</a:t>
            </a:r>
            <a:endParaRPr sz="3200"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3511764" y="25709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03</a:t>
            </a:r>
            <a:endParaRPr sz="3200" dirty="0"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4383864" y="2570912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dirty="0"/>
              <a:t>Pabellones</a:t>
            </a:r>
            <a:endParaRPr sz="3200"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5163909" y="3595050"/>
            <a:ext cx="1204607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1000</a:t>
            </a:r>
            <a:endParaRPr sz="3200" dirty="0"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6368516" y="35950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dirty="0" err="1"/>
              <a:t>PPLs</a:t>
            </a:r>
            <a:endParaRPr sz="3200"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Composicion </a:t>
            </a:r>
            <a:r>
              <a:rPr lang="en" dirty="0">
                <a:solidFill>
                  <a:schemeClr val="accent2"/>
                </a:solidFill>
              </a:rPr>
              <a:t>‘Carcel’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" name="Google Shape;466;p27">
            <a:extLst>
              <a:ext uri="{FF2B5EF4-FFF2-40B4-BE49-F238E27FC236}">
                <a16:creationId xmlns:a16="http://schemas.microsoft.com/office/drawing/2014/main" id="{09D78239-E9E4-AD41-A940-E941AD6EF192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s-MX"/>
              <a:t>POO</a:t>
            </a:r>
            <a:endParaRPr lang="es-MX" dirty="0"/>
          </a:p>
        </p:txBody>
      </p:sp>
      <p:sp>
        <p:nvSpPr>
          <p:cNvPr id="7" name="Google Shape;465;p27">
            <a:extLst>
              <a:ext uri="{FF2B5EF4-FFF2-40B4-BE49-F238E27FC236}">
                <a16:creationId xmlns:a16="http://schemas.microsoft.com/office/drawing/2014/main" id="{E9C64CF9-9BF8-24F8-9D4E-4D53921CE799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s-EC" sz="1400">
                <a:solidFill>
                  <a:schemeClr val="accent3"/>
                </a:solidFill>
              </a:rPr>
              <a:t>Carcel</a:t>
            </a:r>
            <a:endParaRPr lang="es-EC" sz="1400" dirty="0">
              <a:solidFill>
                <a:schemeClr val="accent3"/>
              </a:solidFill>
            </a:endParaRPr>
          </a:p>
        </p:txBody>
      </p:sp>
      <p:sp>
        <p:nvSpPr>
          <p:cNvPr id="10" name="Google Shape;473;p28">
            <a:extLst>
              <a:ext uri="{FF2B5EF4-FFF2-40B4-BE49-F238E27FC236}">
                <a16:creationId xmlns:a16="http://schemas.microsoft.com/office/drawing/2014/main" id="{E21CC7AF-329E-FFB6-027A-27D47D054E45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s-EC">
                <a:solidFill>
                  <a:schemeClr val="accent3"/>
                </a:solidFill>
              </a:rPr>
              <a:t>Programming Language: Java</a:t>
            </a:r>
            <a:endParaRPr lang="es-EC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9" name="Google Shape;2499;p4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‘Requerimientos’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501" name="Google Shape;2501;p47"/>
          <p:cNvSpPr txBox="1">
            <a:spLocks noGrp="1"/>
          </p:cNvSpPr>
          <p:nvPr>
            <p:ph type="subTitle" idx="2"/>
          </p:nvPr>
        </p:nvSpPr>
        <p:spPr>
          <a:xfrm>
            <a:off x="2171455" y="1388064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Registro de PPL</a:t>
            </a:r>
            <a:endParaRPr sz="1800" dirty="0"/>
          </a:p>
        </p:txBody>
      </p:sp>
      <p:sp>
        <p:nvSpPr>
          <p:cNvPr id="2505" name="Google Shape;2505;p47"/>
          <p:cNvSpPr txBox="1">
            <a:spLocks noGrp="1"/>
          </p:cNvSpPr>
          <p:nvPr>
            <p:ph type="subTitle" idx="6"/>
          </p:nvPr>
        </p:nvSpPr>
        <p:spPr>
          <a:xfrm>
            <a:off x="2171455" y="2635947"/>
            <a:ext cx="3317265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Manejo de agravantes</a:t>
            </a:r>
            <a:endParaRPr dirty="0"/>
          </a:p>
        </p:txBody>
      </p:sp>
      <p:sp>
        <p:nvSpPr>
          <p:cNvPr id="2507" name="Google Shape;2507;p47"/>
          <p:cNvSpPr txBox="1">
            <a:spLocks noGrp="1"/>
          </p:cNvSpPr>
          <p:nvPr>
            <p:ph type="subTitle" idx="8"/>
          </p:nvPr>
        </p:nvSpPr>
        <p:spPr>
          <a:xfrm>
            <a:off x="2171455" y="2228800"/>
            <a:ext cx="2764818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/>
              <a:t>Control de Visitas</a:t>
            </a:r>
            <a:endParaRPr sz="1800" dirty="0"/>
          </a:p>
        </p:txBody>
      </p:sp>
      <p:sp>
        <p:nvSpPr>
          <p:cNvPr id="2509" name="Google Shape;2509;p47"/>
          <p:cNvSpPr txBox="1">
            <a:spLocks noGrp="1"/>
          </p:cNvSpPr>
          <p:nvPr>
            <p:ph type="subTitle" idx="13"/>
          </p:nvPr>
        </p:nvSpPr>
        <p:spPr>
          <a:xfrm>
            <a:off x="2171455" y="1826857"/>
            <a:ext cx="3166262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Gestion de Delitos</a:t>
            </a:r>
            <a:endParaRPr dirty="0"/>
          </a:p>
        </p:txBody>
      </p:sp>
      <p:sp>
        <p:nvSpPr>
          <p:cNvPr id="2511" name="Google Shape;2511;p47"/>
          <p:cNvSpPr txBox="1">
            <a:spLocks noGrp="1"/>
          </p:cNvSpPr>
          <p:nvPr>
            <p:ph type="subTitle" idx="15"/>
          </p:nvPr>
        </p:nvSpPr>
        <p:spPr>
          <a:xfrm>
            <a:off x="2171455" y="3037890"/>
            <a:ext cx="6405153" cy="3684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Generación de estadísticas</a:t>
            </a:r>
            <a:endParaRPr dirty="0"/>
          </a:p>
        </p:txBody>
      </p:sp>
      <p:grpSp>
        <p:nvGrpSpPr>
          <p:cNvPr id="2515" name="Google Shape;2515;p47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2516" name="Google Shape;2516;p4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17" name="Google Shape;2517;p47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784;p37">
            <a:extLst>
              <a:ext uri="{FF2B5EF4-FFF2-40B4-BE49-F238E27FC236}">
                <a16:creationId xmlns:a16="http://schemas.microsoft.com/office/drawing/2014/main" id="{D7659739-4625-D59D-8D89-FA7CC7D2D75E}"/>
              </a:ext>
            </a:extLst>
          </p:cNvPr>
          <p:cNvSpPr txBox="1">
            <a:spLocks/>
          </p:cNvSpPr>
          <p:nvPr/>
        </p:nvSpPr>
        <p:spPr>
          <a:xfrm flipH="1">
            <a:off x="1321286" y="1323161"/>
            <a:ext cx="12150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" sz="1400" dirty="0">
                <a:solidFill>
                  <a:srgbClr val="92D050"/>
                </a:solidFill>
              </a:rPr>
              <a:t>&lt; /1 &gt;</a:t>
            </a:r>
          </a:p>
        </p:txBody>
      </p:sp>
      <p:sp>
        <p:nvSpPr>
          <p:cNvPr id="15" name="Google Shape;784;p37">
            <a:extLst>
              <a:ext uri="{FF2B5EF4-FFF2-40B4-BE49-F238E27FC236}">
                <a16:creationId xmlns:a16="http://schemas.microsoft.com/office/drawing/2014/main" id="{C44BFC2C-AE45-AB16-583C-672CA01546A6}"/>
              </a:ext>
            </a:extLst>
          </p:cNvPr>
          <p:cNvSpPr txBox="1">
            <a:spLocks/>
          </p:cNvSpPr>
          <p:nvPr/>
        </p:nvSpPr>
        <p:spPr>
          <a:xfrm flipH="1">
            <a:off x="1321286" y="2166850"/>
            <a:ext cx="12150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" sz="1400" dirty="0">
                <a:solidFill>
                  <a:srgbClr val="92D050"/>
                </a:solidFill>
              </a:rPr>
              <a:t>&lt; /3 &gt;</a:t>
            </a:r>
          </a:p>
        </p:txBody>
      </p:sp>
      <p:sp>
        <p:nvSpPr>
          <p:cNvPr id="17" name="Google Shape;784;p37">
            <a:extLst>
              <a:ext uri="{FF2B5EF4-FFF2-40B4-BE49-F238E27FC236}">
                <a16:creationId xmlns:a16="http://schemas.microsoft.com/office/drawing/2014/main" id="{3673E2E6-36EC-AAB8-4035-B0B4616C0DD3}"/>
              </a:ext>
            </a:extLst>
          </p:cNvPr>
          <p:cNvSpPr txBox="1">
            <a:spLocks/>
          </p:cNvSpPr>
          <p:nvPr/>
        </p:nvSpPr>
        <p:spPr>
          <a:xfrm flipH="1">
            <a:off x="1321286" y="2571822"/>
            <a:ext cx="12150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" sz="1400" dirty="0">
                <a:solidFill>
                  <a:srgbClr val="92D050"/>
                </a:solidFill>
              </a:rPr>
              <a:t>&lt; /4 &gt;</a:t>
            </a:r>
          </a:p>
        </p:txBody>
      </p:sp>
      <p:sp>
        <p:nvSpPr>
          <p:cNvPr id="18" name="Google Shape;784;p37">
            <a:extLst>
              <a:ext uri="{FF2B5EF4-FFF2-40B4-BE49-F238E27FC236}">
                <a16:creationId xmlns:a16="http://schemas.microsoft.com/office/drawing/2014/main" id="{74AC4B36-D586-8A53-9F41-90ED0F5D9208}"/>
              </a:ext>
            </a:extLst>
          </p:cNvPr>
          <p:cNvSpPr txBox="1">
            <a:spLocks/>
          </p:cNvSpPr>
          <p:nvPr/>
        </p:nvSpPr>
        <p:spPr>
          <a:xfrm flipH="1">
            <a:off x="1321286" y="3004514"/>
            <a:ext cx="12150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" sz="1400" dirty="0">
                <a:solidFill>
                  <a:srgbClr val="92D050"/>
                </a:solidFill>
              </a:rPr>
              <a:t>&lt; /5 &gt;</a:t>
            </a:r>
          </a:p>
        </p:txBody>
      </p:sp>
      <p:sp>
        <p:nvSpPr>
          <p:cNvPr id="19" name="Google Shape;784;p37">
            <a:extLst>
              <a:ext uri="{FF2B5EF4-FFF2-40B4-BE49-F238E27FC236}">
                <a16:creationId xmlns:a16="http://schemas.microsoft.com/office/drawing/2014/main" id="{B6EB496D-CB09-1512-3AA5-4CC63DB6BF98}"/>
              </a:ext>
            </a:extLst>
          </p:cNvPr>
          <p:cNvSpPr txBox="1">
            <a:spLocks/>
          </p:cNvSpPr>
          <p:nvPr/>
        </p:nvSpPr>
        <p:spPr>
          <a:xfrm flipH="1">
            <a:off x="1321286" y="1766697"/>
            <a:ext cx="12150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" sz="1400" dirty="0">
                <a:solidFill>
                  <a:srgbClr val="92D050"/>
                </a:solidFill>
              </a:rPr>
              <a:t>&lt; /2 &gt;</a:t>
            </a:r>
          </a:p>
        </p:txBody>
      </p:sp>
      <p:sp>
        <p:nvSpPr>
          <p:cNvPr id="4" name="Google Shape;465;p27">
            <a:extLst>
              <a:ext uri="{FF2B5EF4-FFF2-40B4-BE49-F238E27FC236}">
                <a16:creationId xmlns:a16="http://schemas.microsoft.com/office/drawing/2014/main" id="{64FEC23D-CEBB-E44A-2A51-C0F0944D736F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s-EC" sz="1400">
                <a:solidFill>
                  <a:schemeClr val="accent3"/>
                </a:solidFill>
              </a:rPr>
              <a:t>Carcel</a:t>
            </a:r>
            <a:endParaRPr lang="es-EC" sz="1400" dirty="0">
              <a:solidFill>
                <a:schemeClr val="accent3"/>
              </a:solidFill>
            </a:endParaRPr>
          </a:p>
        </p:txBody>
      </p:sp>
      <p:sp>
        <p:nvSpPr>
          <p:cNvPr id="5" name="Google Shape;466;p27">
            <a:extLst>
              <a:ext uri="{FF2B5EF4-FFF2-40B4-BE49-F238E27FC236}">
                <a16:creationId xmlns:a16="http://schemas.microsoft.com/office/drawing/2014/main" id="{24948D0F-63F5-9CC4-DED7-552574F4096E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s-MX"/>
              <a:t>POO</a:t>
            </a:r>
            <a:endParaRPr lang="es-MX" dirty="0"/>
          </a:p>
        </p:txBody>
      </p:sp>
      <p:sp>
        <p:nvSpPr>
          <p:cNvPr id="8" name="Google Shape;473;p28">
            <a:extLst>
              <a:ext uri="{FF2B5EF4-FFF2-40B4-BE49-F238E27FC236}">
                <a16:creationId xmlns:a16="http://schemas.microsoft.com/office/drawing/2014/main" id="{E6A5BFE1-F570-91AD-5CE2-BFCBDF156437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s-EC">
                <a:solidFill>
                  <a:schemeClr val="accent3"/>
                </a:solidFill>
              </a:rPr>
              <a:t>Programming Language: Java</a:t>
            </a:r>
            <a:endParaRPr lang="es-EC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9" name="Google Shape;2499;p4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‘Requerimientos Extras’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501" name="Google Shape;2501;p47"/>
          <p:cNvSpPr txBox="1">
            <a:spLocks noGrp="1"/>
          </p:cNvSpPr>
          <p:nvPr>
            <p:ph type="subTitle" idx="2"/>
          </p:nvPr>
        </p:nvSpPr>
        <p:spPr>
          <a:xfrm>
            <a:off x="2171455" y="1388064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Consultar Cupo</a:t>
            </a:r>
            <a:endParaRPr sz="1800" dirty="0"/>
          </a:p>
        </p:txBody>
      </p:sp>
      <p:sp>
        <p:nvSpPr>
          <p:cNvPr id="2507" name="Google Shape;2507;p47"/>
          <p:cNvSpPr txBox="1">
            <a:spLocks noGrp="1"/>
          </p:cNvSpPr>
          <p:nvPr>
            <p:ph type="subTitle" idx="8"/>
          </p:nvPr>
        </p:nvSpPr>
        <p:spPr>
          <a:xfrm>
            <a:off x="2171455" y="2228800"/>
            <a:ext cx="4995062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/>
              <a:t>Generación de datos y clasificación </a:t>
            </a:r>
            <a:endParaRPr sz="1800" dirty="0"/>
          </a:p>
        </p:txBody>
      </p:sp>
      <p:sp>
        <p:nvSpPr>
          <p:cNvPr id="2509" name="Google Shape;2509;p47"/>
          <p:cNvSpPr txBox="1">
            <a:spLocks noGrp="1"/>
          </p:cNvSpPr>
          <p:nvPr>
            <p:ph type="subTitle" idx="13"/>
          </p:nvPr>
        </p:nvSpPr>
        <p:spPr>
          <a:xfrm>
            <a:off x="2171455" y="1826857"/>
            <a:ext cx="3166262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Eliminar PPL</a:t>
            </a:r>
            <a:endParaRPr dirty="0"/>
          </a:p>
        </p:txBody>
      </p:sp>
      <p:grpSp>
        <p:nvGrpSpPr>
          <p:cNvPr id="2515" name="Google Shape;2515;p47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2516" name="Google Shape;2516;p4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17" name="Google Shape;2517;p47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784;p37">
            <a:extLst>
              <a:ext uri="{FF2B5EF4-FFF2-40B4-BE49-F238E27FC236}">
                <a16:creationId xmlns:a16="http://schemas.microsoft.com/office/drawing/2014/main" id="{D7659739-4625-D59D-8D89-FA7CC7D2D75E}"/>
              </a:ext>
            </a:extLst>
          </p:cNvPr>
          <p:cNvSpPr txBox="1">
            <a:spLocks/>
          </p:cNvSpPr>
          <p:nvPr/>
        </p:nvSpPr>
        <p:spPr>
          <a:xfrm flipH="1">
            <a:off x="1321286" y="1323161"/>
            <a:ext cx="12150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" sz="1400" dirty="0">
                <a:solidFill>
                  <a:srgbClr val="92D050"/>
                </a:solidFill>
              </a:rPr>
              <a:t>&lt; /1 &gt;</a:t>
            </a:r>
          </a:p>
        </p:txBody>
      </p:sp>
      <p:sp>
        <p:nvSpPr>
          <p:cNvPr id="15" name="Google Shape;784;p37">
            <a:extLst>
              <a:ext uri="{FF2B5EF4-FFF2-40B4-BE49-F238E27FC236}">
                <a16:creationId xmlns:a16="http://schemas.microsoft.com/office/drawing/2014/main" id="{C44BFC2C-AE45-AB16-583C-672CA01546A6}"/>
              </a:ext>
            </a:extLst>
          </p:cNvPr>
          <p:cNvSpPr txBox="1">
            <a:spLocks/>
          </p:cNvSpPr>
          <p:nvPr/>
        </p:nvSpPr>
        <p:spPr>
          <a:xfrm flipH="1">
            <a:off x="1321286" y="2166850"/>
            <a:ext cx="12150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" sz="1400" dirty="0">
                <a:solidFill>
                  <a:srgbClr val="92D050"/>
                </a:solidFill>
              </a:rPr>
              <a:t>&lt; /3 &gt;</a:t>
            </a:r>
          </a:p>
        </p:txBody>
      </p:sp>
      <p:sp>
        <p:nvSpPr>
          <p:cNvPr id="19" name="Google Shape;784;p37">
            <a:extLst>
              <a:ext uri="{FF2B5EF4-FFF2-40B4-BE49-F238E27FC236}">
                <a16:creationId xmlns:a16="http://schemas.microsoft.com/office/drawing/2014/main" id="{B6EB496D-CB09-1512-3AA5-4CC63DB6BF98}"/>
              </a:ext>
            </a:extLst>
          </p:cNvPr>
          <p:cNvSpPr txBox="1">
            <a:spLocks/>
          </p:cNvSpPr>
          <p:nvPr/>
        </p:nvSpPr>
        <p:spPr>
          <a:xfrm flipH="1">
            <a:off x="1321286" y="1766697"/>
            <a:ext cx="12150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" sz="1400" dirty="0">
                <a:solidFill>
                  <a:srgbClr val="92D050"/>
                </a:solidFill>
              </a:rPr>
              <a:t>&lt; /2 &gt;</a:t>
            </a:r>
          </a:p>
        </p:txBody>
      </p:sp>
      <p:sp>
        <p:nvSpPr>
          <p:cNvPr id="6" name="Google Shape;465;p27">
            <a:extLst>
              <a:ext uri="{FF2B5EF4-FFF2-40B4-BE49-F238E27FC236}">
                <a16:creationId xmlns:a16="http://schemas.microsoft.com/office/drawing/2014/main" id="{E6639DE1-2CDA-9355-5519-89CE37DA5679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s-EC" sz="1400">
                <a:solidFill>
                  <a:schemeClr val="accent3"/>
                </a:solidFill>
              </a:rPr>
              <a:t>Carcel</a:t>
            </a:r>
            <a:endParaRPr lang="es-EC" sz="1400" dirty="0">
              <a:solidFill>
                <a:schemeClr val="accent3"/>
              </a:solidFill>
            </a:endParaRPr>
          </a:p>
        </p:txBody>
      </p:sp>
      <p:sp>
        <p:nvSpPr>
          <p:cNvPr id="7" name="Google Shape;466;p27">
            <a:extLst>
              <a:ext uri="{FF2B5EF4-FFF2-40B4-BE49-F238E27FC236}">
                <a16:creationId xmlns:a16="http://schemas.microsoft.com/office/drawing/2014/main" id="{A29A8D94-2D8F-7AEC-AAB9-CD23015BD8AE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s-MX"/>
              <a:t>POO</a:t>
            </a:r>
            <a:endParaRPr lang="es-MX" dirty="0"/>
          </a:p>
        </p:txBody>
      </p:sp>
      <p:sp>
        <p:nvSpPr>
          <p:cNvPr id="10" name="Google Shape;473;p28">
            <a:extLst>
              <a:ext uri="{FF2B5EF4-FFF2-40B4-BE49-F238E27FC236}">
                <a16:creationId xmlns:a16="http://schemas.microsoft.com/office/drawing/2014/main" id="{87A86BFB-1416-6F12-FDE0-B08A98007800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s-EC">
                <a:solidFill>
                  <a:schemeClr val="accent3"/>
                </a:solidFill>
              </a:rPr>
              <a:t>Programming Language: Java</a:t>
            </a:r>
            <a:endParaRPr lang="es-EC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896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89ED5-927B-5A0E-CD7B-B30D2B5F6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653" y="2054250"/>
            <a:ext cx="6184694" cy="517500"/>
          </a:xfrm>
        </p:spPr>
        <p:txBody>
          <a:bodyPr/>
          <a:lstStyle/>
          <a:p>
            <a:r>
              <a:rPr lang="es-EC" sz="2800" dirty="0" err="1"/>
              <a:t>public</a:t>
            </a:r>
            <a:r>
              <a:rPr lang="es-EC" sz="2800" dirty="0"/>
              <a:t> </a:t>
            </a:r>
            <a:r>
              <a:rPr lang="es-EC" sz="2800" dirty="0" err="1"/>
              <a:t>String</a:t>
            </a:r>
            <a:r>
              <a:rPr lang="es-EC" sz="2800" dirty="0"/>
              <a:t> </a:t>
            </a:r>
            <a:r>
              <a:rPr lang="es-EC" sz="2800" dirty="0" err="1"/>
              <a:t>toString</a:t>
            </a:r>
            <a:r>
              <a:rPr lang="es-EC" sz="2800" dirty="0"/>
              <a:t>() {</a:t>
            </a:r>
            <a:br>
              <a:rPr lang="es-EC" sz="2800" dirty="0"/>
            </a:br>
            <a:r>
              <a:rPr lang="es-EC" sz="2800" dirty="0"/>
              <a:t>        </a:t>
            </a:r>
            <a:r>
              <a:rPr lang="es-EC" sz="2800" dirty="0" err="1">
                <a:solidFill>
                  <a:srgbClr val="00B0F0"/>
                </a:solidFill>
              </a:rPr>
              <a:t>StringBuilder</a:t>
            </a:r>
            <a:r>
              <a:rPr lang="es-EC" sz="2800" dirty="0">
                <a:solidFill>
                  <a:srgbClr val="00B0F0"/>
                </a:solidFill>
              </a:rPr>
              <a:t> </a:t>
            </a:r>
            <a:r>
              <a:rPr lang="es-EC" sz="2800" dirty="0" err="1">
                <a:solidFill>
                  <a:srgbClr val="00B0F0"/>
                </a:solidFill>
              </a:rPr>
              <a:t>sb</a:t>
            </a:r>
            <a:r>
              <a:rPr lang="es-EC" sz="2800" dirty="0">
                <a:solidFill>
                  <a:srgbClr val="00B0F0"/>
                </a:solidFill>
              </a:rPr>
              <a:t> = new </a:t>
            </a:r>
            <a:r>
              <a:rPr lang="es-EC" sz="2800" dirty="0" err="1">
                <a:solidFill>
                  <a:srgbClr val="00B0F0"/>
                </a:solidFill>
              </a:rPr>
              <a:t>StringBuilder</a:t>
            </a:r>
            <a:r>
              <a:rPr lang="es-EC" sz="2800" dirty="0">
                <a:solidFill>
                  <a:srgbClr val="00B0F0"/>
                </a:solidFill>
              </a:rPr>
              <a:t>();</a:t>
            </a:r>
            <a:br>
              <a:rPr lang="es-EC" sz="2800" dirty="0"/>
            </a:br>
            <a:r>
              <a:rPr lang="es-EC" sz="2800" dirty="0"/>
              <a:t>        </a:t>
            </a:r>
            <a:r>
              <a:rPr lang="es-EC" sz="2800" dirty="0" err="1">
                <a:solidFill>
                  <a:srgbClr val="92D050"/>
                </a:solidFill>
              </a:rPr>
              <a:t>sb.append</a:t>
            </a:r>
            <a:r>
              <a:rPr lang="es-EC" sz="2800" dirty="0">
                <a:solidFill>
                  <a:srgbClr val="92D050"/>
                </a:solidFill>
              </a:rPr>
              <a:t>(“Gracias");</a:t>
            </a:r>
          </a:p>
        </p:txBody>
      </p:sp>
      <p:sp>
        <p:nvSpPr>
          <p:cNvPr id="8" name="Google Shape;465;p27">
            <a:extLst>
              <a:ext uri="{FF2B5EF4-FFF2-40B4-BE49-F238E27FC236}">
                <a16:creationId xmlns:a16="http://schemas.microsoft.com/office/drawing/2014/main" id="{E5E4097F-CC16-16D3-264C-8BEF0C9C047A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s-EC" sz="1400">
                <a:solidFill>
                  <a:schemeClr val="accent3"/>
                </a:solidFill>
              </a:rPr>
              <a:t>Carcel</a:t>
            </a:r>
            <a:endParaRPr lang="es-EC" sz="1400" dirty="0">
              <a:solidFill>
                <a:schemeClr val="accent3"/>
              </a:solidFill>
            </a:endParaRPr>
          </a:p>
        </p:txBody>
      </p:sp>
      <p:sp>
        <p:nvSpPr>
          <p:cNvPr id="9" name="Google Shape;466;p27">
            <a:extLst>
              <a:ext uri="{FF2B5EF4-FFF2-40B4-BE49-F238E27FC236}">
                <a16:creationId xmlns:a16="http://schemas.microsoft.com/office/drawing/2014/main" id="{1E87E798-0A7C-2080-60BB-3EA5BF6383FE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s-MX"/>
              <a:t>POO</a:t>
            </a:r>
            <a:endParaRPr lang="es-MX" dirty="0"/>
          </a:p>
        </p:txBody>
      </p:sp>
      <p:sp>
        <p:nvSpPr>
          <p:cNvPr id="10" name="Google Shape;473;p28">
            <a:extLst>
              <a:ext uri="{FF2B5EF4-FFF2-40B4-BE49-F238E27FC236}">
                <a16:creationId xmlns:a16="http://schemas.microsoft.com/office/drawing/2014/main" id="{04236CC7-C9BF-549E-0E3D-EE2F7CB1476C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s-EC">
                <a:solidFill>
                  <a:schemeClr val="accent3"/>
                </a:solidFill>
              </a:rPr>
              <a:t>Programming Language: Java</a:t>
            </a:r>
            <a:endParaRPr lang="es-EC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28950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246</Words>
  <Application>Microsoft Office PowerPoint</Application>
  <PresentationFormat>Presentación en pantalla (16:9)</PresentationFormat>
  <Paragraphs>59</Paragraphs>
  <Slides>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Fira Code</vt:lpstr>
      <vt:lpstr>Programming Language Workshop for Beginners by Slidesgo</vt:lpstr>
      <vt:lpstr>Sistema ‘Control carcelario’{</vt:lpstr>
      <vt:lpstr>‘Descripcion’;</vt:lpstr>
      <vt:lpstr>01</vt:lpstr>
      <vt:lpstr>‘Requerimientos’ {</vt:lpstr>
      <vt:lpstr>‘Requerimientos Extras’ {</vt:lpstr>
      <vt:lpstr>public String toString() {         StringBuilder sb = new StringBuilder();         sb.append(“Gracias");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Juan Guerrero</cp:lastModifiedBy>
  <cp:revision>2</cp:revision>
  <dcterms:modified xsi:type="dcterms:W3CDTF">2024-06-04T04:09:58Z</dcterms:modified>
</cp:coreProperties>
</file>