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59" r:id="rId4"/>
    <p:sldId id="267" r:id="rId5"/>
    <p:sldId id="291" r:id="rId6"/>
    <p:sldId id="260" r:id="rId7"/>
    <p:sldId id="290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Bebas Neue" panose="020B0606020202050201" pitchFamily="34" charset="0"/>
      <p:regular r:id="rId12"/>
    </p:embeddedFont>
    <p:embeddedFont>
      <p:font typeface="Comfortaa" panose="020B0604020202020204" charset="0"/>
      <p:regular r:id="rId13"/>
      <p:bold r:id="rId14"/>
    </p:embeddedFont>
    <p:embeddedFont>
      <p:font typeface="Fira Code" panose="020B0809050000020004" pitchFamily="49" charset="0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  <p:embeddedFont>
      <p:font typeface="Source Code Pro Medium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1A7B57-0F38-4332-ABF1-F7F2592B90F5}">
  <a:tblStyle styleId="{961A7B57-0F38-4332-ABF1-F7F2592B9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9B8E0C-1E8B-47E2-9611-326E59DB8D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uerrero" userId="2428f9425c4b9ce9" providerId="LiveId" clId="{2A50FE42-2333-4CDB-8FCC-738142600510}"/>
    <pc:docChg chg="modSld">
      <pc:chgData name="Juan Guerrero" userId="2428f9425c4b9ce9" providerId="LiveId" clId="{2A50FE42-2333-4CDB-8FCC-738142600510}" dt="2024-07-29T16:42:22.722" v="50" actId="20577"/>
      <pc:docMkLst>
        <pc:docMk/>
      </pc:docMkLst>
      <pc:sldChg chg="modSp mod">
        <pc:chgData name="Juan Guerrero" userId="2428f9425c4b9ce9" providerId="LiveId" clId="{2A50FE42-2333-4CDB-8FCC-738142600510}" dt="2024-07-29T16:38:18.598" v="46" actId="20577"/>
        <pc:sldMkLst>
          <pc:docMk/>
          <pc:sldMk cId="0" sldId="256"/>
        </pc:sldMkLst>
        <pc:spChg chg="mod">
          <ac:chgData name="Juan Guerrero" userId="2428f9425c4b9ce9" providerId="LiveId" clId="{2A50FE42-2333-4CDB-8FCC-738142600510}" dt="2024-07-29T16:38:18.598" v="46" actId="20577"/>
          <ac:spMkLst>
            <pc:docMk/>
            <pc:sldMk cId="0" sldId="256"/>
            <ac:spMk id="238" creationId="{00000000-0000-0000-0000-000000000000}"/>
          </ac:spMkLst>
        </pc:spChg>
      </pc:sldChg>
      <pc:sldChg chg="modSp mod">
        <pc:chgData name="Juan Guerrero" userId="2428f9425c4b9ce9" providerId="LiveId" clId="{2A50FE42-2333-4CDB-8FCC-738142600510}" dt="2024-07-29T16:37:51.876" v="37" actId="20577"/>
        <pc:sldMkLst>
          <pc:docMk/>
          <pc:sldMk cId="0" sldId="258"/>
        </pc:sldMkLst>
        <pc:spChg chg="mod">
          <ac:chgData name="Juan Guerrero" userId="2428f9425c4b9ce9" providerId="LiveId" clId="{2A50FE42-2333-4CDB-8FCC-738142600510}" dt="2024-07-29T16:37:51.876" v="37" actId="20577"/>
          <ac:spMkLst>
            <pc:docMk/>
            <pc:sldMk cId="0" sldId="258"/>
            <ac:spMk id="312" creationId="{00000000-0000-0000-0000-000000000000}"/>
          </ac:spMkLst>
        </pc:spChg>
      </pc:sldChg>
      <pc:sldChg chg="modSp mod">
        <pc:chgData name="Juan Guerrero" userId="2428f9425c4b9ce9" providerId="LiveId" clId="{2A50FE42-2333-4CDB-8FCC-738142600510}" dt="2024-07-29T16:37:39.770" v="31" actId="20577"/>
        <pc:sldMkLst>
          <pc:docMk/>
          <pc:sldMk cId="0" sldId="259"/>
        </pc:sldMkLst>
        <pc:spChg chg="mod">
          <ac:chgData name="Juan Guerrero" userId="2428f9425c4b9ce9" providerId="LiveId" clId="{2A50FE42-2333-4CDB-8FCC-738142600510}" dt="2024-07-29T16:37:39.770" v="31" actId="20577"/>
          <ac:spMkLst>
            <pc:docMk/>
            <pc:sldMk cId="0" sldId="259"/>
            <ac:spMk id="352" creationId="{00000000-0000-0000-0000-000000000000}"/>
          </ac:spMkLst>
        </pc:spChg>
      </pc:sldChg>
      <pc:sldChg chg="modSp mod">
        <pc:chgData name="Juan Guerrero" userId="2428f9425c4b9ce9" providerId="LiveId" clId="{2A50FE42-2333-4CDB-8FCC-738142600510}" dt="2024-07-29T16:42:22.722" v="50" actId="20577"/>
        <pc:sldMkLst>
          <pc:docMk/>
          <pc:sldMk cId="0" sldId="260"/>
        </pc:sldMkLst>
        <pc:spChg chg="mod">
          <ac:chgData name="Juan Guerrero" userId="2428f9425c4b9ce9" providerId="LiveId" clId="{2A50FE42-2333-4CDB-8FCC-738142600510}" dt="2024-07-29T16:42:22.722" v="50" actId="20577"/>
          <ac:spMkLst>
            <pc:docMk/>
            <pc:sldMk cId="0" sldId="260"/>
            <ac:spMk id="407" creationId="{00000000-0000-0000-0000-000000000000}"/>
          </ac:spMkLst>
        </pc:spChg>
      </pc:sldChg>
      <pc:sldChg chg="modSp mod">
        <pc:chgData name="Juan Guerrero" userId="2428f9425c4b9ce9" providerId="LiveId" clId="{2A50FE42-2333-4CDB-8FCC-738142600510}" dt="2024-07-29T16:35:11.384" v="27" actId="1076"/>
        <pc:sldMkLst>
          <pc:docMk/>
          <pc:sldMk cId="0" sldId="267"/>
        </pc:sldMkLst>
        <pc:spChg chg="mod">
          <ac:chgData name="Juan Guerrero" userId="2428f9425c4b9ce9" providerId="LiveId" clId="{2A50FE42-2333-4CDB-8FCC-738142600510}" dt="2024-07-29T06:43:10.168" v="5" actId="1076"/>
          <ac:spMkLst>
            <pc:docMk/>
            <pc:sldMk cId="0" sldId="267"/>
            <ac:spMk id="638" creationId="{00000000-0000-0000-0000-000000000000}"/>
          </ac:spMkLst>
        </pc:spChg>
        <pc:spChg chg="mod">
          <ac:chgData name="Juan Guerrero" userId="2428f9425c4b9ce9" providerId="LiveId" clId="{2A50FE42-2333-4CDB-8FCC-738142600510}" dt="2024-07-29T16:35:11.384" v="27" actId="1076"/>
          <ac:spMkLst>
            <pc:docMk/>
            <pc:sldMk cId="0" sldId="267"/>
            <ac:spMk id="642" creationId="{00000000-0000-0000-0000-000000000000}"/>
          </ac:spMkLst>
        </pc:spChg>
        <pc:spChg chg="mod">
          <ac:chgData name="Juan Guerrero" userId="2428f9425c4b9ce9" providerId="LiveId" clId="{2A50FE42-2333-4CDB-8FCC-738142600510}" dt="2024-07-29T06:43:18.196" v="8" actId="1076"/>
          <ac:spMkLst>
            <pc:docMk/>
            <pc:sldMk cId="0" sldId="267"/>
            <ac:spMk id="643" creationId="{00000000-0000-0000-0000-000000000000}"/>
          </ac:spMkLst>
        </pc:spChg>
        <pc:spChg chg="mod">
          <ac:chgData name="Juan Guerrero" userId="2428f9425c4b9ce9" providerId="LiveId" clId="{2A50FE42-2333-4CDB-8FCC-738142600510}" dt="2024-07-29T16:35:07.364" v="25" actId="1076"/>
          <ac:spMkLst>
            <pc:docMk/>
            <pc:sldMk cId="0" sldId="267"/>
            <ac:spMk id="644" creationId="{00000000-0000-0000-0000-000000000000}"/>
          </ac:spMkLst>
        </pc:spChg>
        <pc:spChg chg="mod">
          <ac:chgData name="Juan Guerrero" userId="2428f9425c4b9ce9" providerId="LiveId" clId="{2A50FE42-2333-4CDB-8FCC-738142600510}" dt="2024-07-29T06:43:07.823" v="4" actId="1076"/>
          <ac:spMkLst>
            <pc:docMk/>
            <pc:sldMk cId="0" sldId="267"/>
            <ac:spMk id="646" creationId="{00000000-0000-0000-0000-000000000000}"/>
          </ac:spMkLst>
        </pc:spChg>
        <pc:spChg chg="mod">
          <ac:chgData name="Juan Guerrero" userId="2428f9425c4b9ce9" providerId="LiveId" clId="{2A50FE42-2333-4CDB-8FCC-738142600510}" dt="2024-07-29T06:43:12.681" v="6" actId="1076"/>
          <ac:spMkLst>
            <pc:docMk/>
            <pc:sldMk cId="0" sldId="267"/>
            <ac:spMk id="6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93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8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Proyecto: cárcel de Loja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Juan Diego Guerrero y Ricardo Espinosa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Distribución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980100" y="1545455"/>
            <a:ext cx="10420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776186" y="3650509"/>
            <a:ext cx="177614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2000</a:t>
            </a:r>
            <a:endParaRPr sz="4800"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438450" y="2647595"/>
            <a:ext cx="1590935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400</a:t>
            </a:r>
            <a:endParaRPr sz="4800"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3125708" y="173407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Pabellones</a:t>
            </a:r>
            <a:endParaRPr sz="4800"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4669820" y="3853367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PPL</a:t>
            </a:r>
            <a:endParaRPr sz="4800"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947835" y="2808794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Empleados</a:t>
            </a:r>
            <a:endParaRPr sz="4800"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39000</a:t>
            </a:r>
            <a:endParaRPr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5516641" y="2841256"/>
            <a:ext cx="1293037" cy="383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Datos</a:t>
            </a:r>
            <a:endParaRPr sz="32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2"/>
          <p:cNvSpPr txBox="1">
            <a:spLocks noGrp="1"/>
          </p:cNvSpPr>
          <p:nvPr>
            <p:ph type="subTitle" idx="2"/>
          </p:nvPr>
        </p:nvSpPr>
        <p:spPr>
          <a:xfrm>
            <a:off x="3136874" y="2220517"/>
            <a:ext cx="2885802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Dividido en Inquisicion, Sombra, Fraternidad y Rendicion.</a:t>
            </a:r>
            <a:endParaRPr dirty="0"/>
          </a:p>
        </p:txBody>
      </p:sp>
      <p:sp>
        <p:nvSpPr>
          <p:cNvPr id="639" name="Google Shape;639;p42"/>
          <p:cNvSpPr txBox="1">
            <a:spLocks noGrp="1"/>
          </p:cNvSpPr>
          <p:nvPr>
            <p:ph type="subTitle" idx="5"/>
          </p:nvPr>
        </p:nvSpPr>
        <p:spPr>
          <a:xfrm>
            <a:off x="6111443" y="2220517"/>
            <a:ext cx="2462667" cy="67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base, divididas en Seguridad y Administración</a:t>
            </a:r>
            <a:endParaRPr dirty="0"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Clases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677598" y="2264989"/>
            <a:ext cx="1877305" cy="63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Calcula y trata cada dato.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3"/>
          </p:nvPr>
        </p:nvSpPr>
        <p:spPr>
          <a:xfrm>
            <a:off x="510282" y="3958578"/>
            <a:ext cx="1837435" cy="81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 con 1 base de datos y 3 tablas.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4"/>
          </p:nvPr>
        </p:nvSpPr>
        <p:spPr>
          <a:xfrm>
            <a:off x="3339433" y="3958578"/>
            <a:ext cx="2480684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 vida a cada persona en la cárcel.</a:t>
            </a:r>
            <a:endParaRPr dirty="0"/>
          </a:p>
        </p:txBody>
      </p:sp>
      <p:sp>
        <p:nvSpPr>
          <p:cNvPr id="644" name="Google Shape;644;p42"/>
          <p:cNvSpPr txBox="1">
            <a:spLocks noGrp="1"/>
          </p:cNvSpPr>
          <p:nvPr>
            <p:ph type="subTitle" idx="6"/>
          </p:nvPr>
        </p:nvSpPr>
        <p:spPr>
          <a:xfrm>
            <a:off x="6446219" y="3963377"/>
            <a:ext cx="1793111" cy="654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Define cada uno de los PPLS.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41249" y="1385299"/>
            <a:ext cx="2950003" cy="87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Administracion Carcel</a:t>
            </a:r>
            <a:endParaRPr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3731385" y="1479860"/>
            <a:ext cx="1681229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Pabellon</a:t>
            </a:r>
            <a:endParaRPr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6401899" y="1479860"/>
            <a:ext cx="1881754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Empleados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226313" y="3395314"/>
            <a:ext cx="2405375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Coneccion DB</a:t>
            </a:r>
            <a:endParaRPr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subTitle" idx="14"/>
          </p:nvPr>
        </p:nvSpPr>
        <p:spPr>
          <a:xfrm>
            <a:off x="3836009" y="3348475"/>
            <a:ext cx="1471979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</a:t>
            </a:r>
            <a:endParaRPr dirty="0"/>
          </a:p>
        </p:txBody>
      </p:sp>
      <p:sp>
        <p:nvSpPr>
          <p:cNvPr id="650" name="Google Shape;650;p42"/>
          <p:cNvSpPr txBox="1">
            <a:spLocks noGrp="1"/>
          </p:cNvSpPr>
          <p:nvPr>
            <p:ph type="subTitle" idx="15"/>
          </p:nvPr>
        </p:nvSpPr>
        <p:spPr>
          <a:xfrm>
            <a:off x="6966793" y="3348475"/>
            <a:ext cx="751965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PPL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Métodos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41249" y="1726160"/>
            <a:ext cx="2950003" cy="87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Conteo</a:t>
            </a:r>
            <a:endParaRPr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3582900" y="210568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Ingresar</a:t>
            </a:r>
            <a:endParaRPr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6508033" y="2105685"/>
            <a:ext cx="1881754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Eliminar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2206069" y="3299070"/>
            <a:ext cx="1498408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Mostrar</a:t>
            </a:r>
            <a:endParaRPr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subTitle" idx="14"/>
          </p:nvPr>
        </p:nvSpPr>
        <p:spPr>
          <a:xfrm>
            <a:off x="5067459" y="3299070"/>
            <a:ext cx="168047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Calcular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669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</a:rPr>
              <a:t>Interfaz Grafica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Forma cómoda de mirar cada cosa.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189012" y="696450"/>
            <a:ext cx="4631709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65"/>
          <p:cNvSpPr/>
          <p:nvPr/>
        </p:nvSpPr>
        <p:spPr>
          <a:xfrm>
            <a:off x="5853515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110</Words>
  <Application>Microsoft Office PowerPoint</Application>
  <PresentationFormat>Presentación en pantalla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Source Code Pro Medium</vt:lpstr>
      <vt:lpstr>Fira Code</vt:lpstr>
      <vt:lpstr>Anaheim</vt:lpstr>
      <vt:lpstr>Comfortaa</vt:lpstr>
      <vt:lpstr>Arial</vt:lpstr>
      <vt:lpstr>Source Code Pro</vt:lpstr>
      <vt:lpstr>Bebas Neue</vt:lpstr>
      <vt:lpstr>Introduction to Java Programming for High School by Slidesgo</vt:lpstr>
      <vt:lpstr>Proyecto: cárcel de Loja</vt:lpstr>
      <vt:lpstr>Distribución</vt:lpstr>
      <vt:lpstr>39000</vt:lpstr>
      <vt:lpstr>Clases</vt:lpstr>
      <vt:lpstr>Métodos</vt:lpstr>
      <vt:lpstr>Interfaz Grafica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Juan Guerrero</cp:lastModifiedBy>
  <cp:revision>1</cp:revision>
  <dcterms:modified xsi:type="dcterms:W3CDTF">2024-07-29T16:42:31Z</dcterms:modified>
</cp:coreProperties>
</file>