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66D8BBF-92B0-4B68-9779-5CEE5C71767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71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947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450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390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463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180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507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909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53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6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171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67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7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948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6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8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2625F5-0B0A-43F6-8F94-1E6D07CB9561}" type="datetimeFigureOut">
              <a:rPr lang="es-EC" smtClean="0"/>
              <a:t>29/7/2024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C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7AE1B5-BE16-41B4-B862-866A3DE23D4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29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E842-2294-233B-A40F-4D321AA2C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grupal final 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DBCE3-F043-3358-944A-BEBB18F82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Integrantes: </a:t>
            </a:r>
            <a:r>
              <a:rPr lang="es-ES" dirty="0" err="1"/>
              <a:t>Suanny</a:t>
            </a:r>
            <a:r>
              <a:rPr lang="es-ES" dirty="0"/>
              <a:t> </a:t>
            </a:r>
            <a:r>
              <a:rPr lang="es-ES" dirty="0" err="1"/>
              <a:t>mayon</a:t>
            </a:r>
            <a:r>
              <a:rPr lang="es-ES" dirty="0"/>
              <a:t> y Aldrin padilla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2615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7546-6AAF-62FB-9A88-E98B1806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49" y="308330"/>
            <a:ext cx="9905998" cy="1478570"/>
          </a:xfrm>
        </p:spPr>
        <p:txBody>
          <a:bodyPr/>
          <a:lstStyle/>
          <a:p>
            <a:r>
              <a:rPr lang="es-ES" dirty="0"/>
              <a:t>Introducción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15092-A8BA-222D-F020-9F9648A2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50" y="1667480"/>
            <a:ext cx="7713830" cy="4882189"/>
          </a:xfrm>
        </p:spPr>
        <p:txBody>
          <a:bodyPr>
            <a:normAutofit/>
          </a:bodyPr>
          <a:lstStyle/>
          <a:p>
            <a:r>
              <a:rPr lang="es-ES" dirty="0"/>
              <a:t>En este proyecto vamos a desarrollar un programa el cual busca facilitarnos el uso respectivo a la gestión de los autobuses de la UTPL el cual busca tener el fin de cumplir las siguientes medidas:</a:t>
            </a:r>
          </a:p>
          <a:p>
            <a:r>
              <a:rPr lang="es-ES" dirty="0"/>
              <a:t>* Monitorear</a:t>
            </a:r>
          </a:p>
          <a:p>
            <a:r>
              <a:rPr lang="es-ES" dirty="0"/>
              <a:t>* Registrar</a:t>
            </a:r>
          </a:p>
          <a:p>
            <a:r>
              <a:rPr lang="es-ES" dirty="0"/>
              <a:t>* Optimizar los recorridos de los autobuses de la Universidad Técnica Particular de Loja(UTPL), en toda la ciudad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7F20F4-5928-D391-C8D6-B743ADF2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0" y="1906589"/>
            <a:ext cx="3732211" cy="373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3344E-53A9-F82B-A346-A69AF087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3115D-5808-159C-149E-A4CE0FEE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Desarrollar un sistema de gestión que permita monitorear, registrar y optimizar los recorridos de los autobuses de la Universidad Técnica Particular de Loja (UTPL) en toda la ciudad. El sistema ayudará a administrar eficientemente las paradas, horarios y rutas de los autobuses para mejorar la calidad del servicio ofrecido a los usuarios.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085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0AD3-BA03-F2A5-5DDD-19FCD003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01116D-E462-4659-7CBE-AF81B4F0A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8" b="4997"/>
          <a:stretch/>
        </p:blipFill>
        <p:spPr>
          <a:xfrm>
            <a:off x="1751752" y="1711870"/>
            <a:ext cx="8685320" cy="45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921B36-2EE7-CA6F-729C-B5349246E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2" t="7767" r="11068" b="16376"/>
          <a:stretch/>
        </p:blipFill>
        <p:spPr>
          <a:xfrm>
            <a:off x="656947" y="506028"/>
            <a:ext cx="10878105" cy="52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09C87-CE64-3D23-7A89-74562BD7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E38E6-105A-BB19-426B-7952CEDB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C556BD-BCB1-EB3F-1310-CD73C71F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" y="973668"/>
            <a:ext cx="10959283" cy="50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DDB25-0862-4BD3-D14E-60186C4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4689F-E43B-0F28-C90D-416AEB1D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los resultados buscamos que el usuario pudiera registrarse de acuerdo a los datos ingresados por teclado, esta parte era opcional, una vez realizada se busco que la consulta de datos de los buses fuera de forma mas interactiva y el usuario pueda retroceder en caso haber seleccionado mal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014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6207-D8D6-F3D2-AFEA-ADEE4E4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7D07F-20E0-F9D2-A5CD-4BE78B53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implementación de la herencia ayuda de una manera notable a comparación al primer avance presentado, pues este nos ayuda demasiado a la hora de crear código mas estables y entendibles.</a:t>
            </a:r>
            <a:endParaRPr lang="es-EC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0AD726-7194-B4BA-46AD-4E4346CA69E3}"/>
              </a:ext>
            </a:extLst>
          </p:cNvPr>
          <p:cNvSpPr txBox="1">
            <a:spLocks/>
          </p:cNvSpPr>
          <p:nvPr/>
        </p:nvSpPr>
        <p:spPr>
          <a:xfrm>
            <a:off x="1141412" y="47609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Gracias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4546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219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Proyecto grupal final </vt:lpstr>
      <vt:lpstr>Introducción </vt:lpstr>
      <vt:lpstr>Problemática</vt:lpstr>
      <vt:lpstr>Solución</vt:lpstr>
      <vt:lpstr>Presentación de PowerPoint</vt:lpstr>
      <vt:lpstr>Presentación de PowerPoint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grupal final </dc:title>
  <dc:creator>PADILLA CAIRO ALDRIN</dc:creator>
  <cp:lastModifiedBy>USUARIO</cp:lastModifiedBy>
  <cp:revision>3</cp:revision>
  <dcterms:created xsi:type="dcterms:W3CDTF">2024-06-03T04:05:58Z</dcterms:created>
  <dcterms:modified xsi:type="dcterms:W3CDTF">2024-07-29T20:14:53Z</dcterms:modified>
</cp:coreProperties>
</file>