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591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883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22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369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128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22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788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482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337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33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54D0B3-5558-4AE3-9EF5-E57E52FEBA1B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FDABA6-5BFC-4667-BBDB-D3D5D70C6FD0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1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6FFF-4CDE-77C7-65B9-5B5CC127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338" y="38640"/>
            <a:ext cx="9658805" cy="3818947"/>
          </a:xfrm>
        </p:spPr>
        <p:txBody>
          <a:bodyPr/>
          <a:lstStyle/>
          <a:p>
            <a:r>
              <a:rPr lang="es-EC" sz="6000" dirty="0"/>
              <a:t>PROYECTO BIMESTRAL PROGRAMACION ORIENTADA A OBJETOS 2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636B7-EC06-27EE-FBD8-07E807A36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Jose Antonio Jimenez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72CEEF-27F7-F2EF-13CF-D6BAA06A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79" y="4856480"/>
            <a:ext cx="1635125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8623A-ACB8-71C3-A838-670988E7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188720"/>
            <a:ext cx="5369029" cy="44805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400" dirty="0"/>
              <a:t>En la Universidad Técnica Particular de Loja (UTPL), la gestión de rutas, horarios y autobuses no está sistematizada. Esto genera varios problemas:</a:t>
            </a:r>
          </a:p>
          <a:p>
            <a:r>
              <a:rPr lang="es-ES" sz="1400" dirty="0"/>
              <a:t>      Desorganización de horarios y superposición de rutas.</a:t>
            </a:r>
          </a:p>
          <a:p>
            <a:r>
              <a:rPr lang="es-ES" sz="1400" dirty="0"/>
              <a:t> Falta de control sobre las paradas y recorridos.</a:t>
            </a:r>
          </a:p>
          <a:p>
            <a:r>
              <a:rPr lang="es-ES" sz="1400" dirty="0"/>
              <a:t> Dificultad para asignar rutas a los autobuses de forma eficiente.</a:t>
            </a:r>
          </a:p>
          <a:p>
            <a:r>
              <a:rPr lang="es-ES" sz="1400" dirty="0"/>
              <a:t> Errores en la planificación de horas de salida y llegada.</a:t>
            </a:r>
          </a:p>
          <a:p>
            <a:r>
              <a:rPr lang="es-ES" sz="1400" dirty="0"/>
              <a:t> Tareas manuales que consumen tiempo y son propensas a errores.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</a:t>
            </a:r>
            <a:r>
              <a:rPr lang="es-ES" sz="1400" b="1" dirty="0">
                <a:highlight>
                  <a:srgbClr val="FFFF00"/>
                </a:highlight>
              </a:rPr>
              <a:t>Necesidad:</a:t>
            </a:r>
          </a:p>
          <a:p>
            <a:pPr marL="0" indent="0">
              <a:buNone/>
            </a:pPr>
            <a:r>
              <a:rPr lang="es-ES" sz="1400" dirty="0"/>
              <a:t>      Un sistema que permita administrar, optimizar y visualizar rutas, paradas, horarios y           autobuses de manera sencilla, clara y eficiente. (Aplicando HERENCIA Y POLIMORIFSMO)</a:t>
            </a:r>
            <a:endParaRPr lang="es-EC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A47E3A-33F9-8E54-514E-BCCC6319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>
            <a:normAutofit/>
          </a:bodyPr>
          <a:lstStyle/>
          <a:p>
            <a:r>
              <a:rPr lang="es-EC" sz="4000">
                <a:solidFill>
                  <a:schemeClr val="bg2"/>
                </a:solidFill>
              </a:rPr>
              <a:t>Sistema de Gestión de Autobuses Utpl</a:t>
            </a:r>
            <a:br>
              <a:rPr lang="es-EC" sz="4000">
                <a:solidFill>
                  <a:schemeClr val="bg2"/>
                </a:solidFill>
              </a:rPr>
            </a:br>
            <a:r>
              <a:rPr lang="es-EC" sz="4000">
                <a:solidFill>
                  <a:schemeClr val="bg2"/>
                </a:solidFill>
              </a:rPr>
              <a:t>Problema 2- Problemática</a:t>
            </a:r>
          </a:p>
        </p:txBody>
      </p:sp>
    </p:spTree>
    <p:extLst>
      <p:ext uri="{BB962C8B-B14F-4D97-AF65-F5344CB8AC3E}">
        <p14:creationId xmlns:p14="http://schemas.microsoft.com/office/powerpoint/2010/main" val="33052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9EF25-3E46-D1D0-8FB0-BDD7E2FE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91" y="1009282"/>
            <a:ext cx="3053039" cy="1060817"/>
          </a:xfrm>
        </p:spPr>
        <p:txBody>
          <a:bodyPr anchor="b">
            <a:normAutofit/>
          </a:bodyPr>
          <a:lstStyle/>
          <a:p>
            <a:r>
              <a:rPr lang="es-EC" sz="2800" dirty="0">
                <a:solidFill>
                  <a:schemeClr val="accent6"/>
                </a:solidFill>
              </a:rPr>
              <a:t>UML O MODELADO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7D104A-C2B1-0272-E4AE-6E3E37DA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397" y="2286000"/>
            <a:ext cx="3053039" cy="3931920"/>
          </a:xfrm>
        </p:spPr>
        <p:txBody>
          <a:bodyPr>
            <a:normAutofit fontScale="77500" lnSpcReduction="20000"/>
          </a:bodyPr>
          <a:lstStyle/>
          <a:p>
            <a:r>
              <a:rPr lang="es-ES" sz="1400" dirty="0"/>
              <a:t>Este diagrama de clases muestra cómo se estructura internamente el sistema de gestión de autobuses:</a:t>
            </a:r>
          </a:p>
          <a:p>
            <a:r>
              <a:rPr lang="es-ES" sz="1400" dirty="0"/>
              <a:t>SistemaGestionAutobuses es la clase principal que contiene los menús, la lógica de interacción y listas para almacenar rutas, paradas, horarios y autobuses.</a:t>
            </a:r>
          </a:p>
          <a:p>
            <a:r>
              <a:rPr lang="es-ES" sz="1400" dirty="0"/>
              <a:t>ControladorRuta y ControladorAutobus son clases auxiliares que manejan la lógica para rutas y buses respectivamente, separando así la lógica del menú principal.</a:t>
            </a:r>
          </a:p>
          <a:p>
            <a:r>
              <a:rPr lang="es-ES" sz="1400" dirty="0"/>
              <a:t>Las clases Ruta, Parada, Horario y Autobus son modelos que representan los elementos del sistema. Por ejemplo, una Ruta contiene una lista de Paradas y Horarios, y un Autobus tiene una Ruta asignada.</a:t>
            </a:r>
          </a:p>
          <a:p>
            <a:r>
              <a:rPr lang="es-ES" sz="1400" dirty="0"/>
              <a:t>Estamos aplicando la Herencia con la clase Vehículo como padre y la clase Autobús como hija. Además de eso la clase Vehículo.</a:t>
            </a:r>
            <a:endParaRPr lang="en-US" sz="14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83B242-84BE-D4AD-2499-F51B9291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39" y="-59266"/>
            <a:ext cx="891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65094-A60C-834F-B9AB-8FC9ABAE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138010"/>
            <a:ext cx="9601200" cy="1485900"/>
          </a:xfrm>
        </p:spPr>
        <p:txBody>
          <a:bodyPr/>
          <a:lstStyle/>
          <a:p>
            <a:r>
              <a:rPr lang="es-EC" dirty="0">
                <a:solidFill>
                  <a:schemeClr val="accent6"/>
                </a:solidFill>
              </a:rPr>
              <a:t>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40E1A-0C15-FB55-7903-8B390602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870376"/>
            <a:ext cx="8229600" cy="2139188"/>
          </a:xfrm>
        </p:spPr>
        <p:txBody>
          <a:bodyPr/>
          <a:lstStyle/>
          <a:p>
            <a:r>
              <a:rPr lang="es-ES" dirty="0"/>
              <a:t>Coordina la lógica entre el modelo (datos) y la vista (pantalla/usuario).Se encarga de procesar las acciones que el usuario hace en la Vista (como registrar rutas, horarios o buses).Llama a las funciones correctas para guardar, modificar o mostrar datos.</a:t>
            </a:r>
          </a:p>
          <a:p>
            <a:r>
              <a:rPr lang="es-ES" dirty="0"/>
              <a:t>Controla el flujo de navegación: qué se hace primero, segundo, etc.</a:t>
            </a:r>
          </a:p>
          <a:p>
            <a:r>
              <a:rPr lang="es-ES" dirty="0"/>
              <a:t>Valida entradas del usuario antes de ejecutar operaciones.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387461-6A18-3851-A675-3A785171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3009564"/>
            <a:ext cx="4297680" cy="3707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1198BC-7E58-D4EF-0993-D94D6540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115" y="3848437"/>
            <a:ext cx="325800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5AD9B-AFB8-7164-AA60-07077655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0"/>
            <a:ext cx="9055946" cy="797560"/>
          </a:xfrm>
        </p:spPr>
        <p:txBody>
          <a:bodyPr/>
          <a:lstStyle/>
          <a:p>
            <a:r>
              <a:rPr lang="es-EC" dirty="0">
                <a:solidFill>
                  <a:schemeClr val="accent6"/>
                </a:solidFill>
              </a:rPr>
              <a:t>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97EE5-F27C-9736-B598-FA1CCC5D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659977"/>
            <a:ext cx="11303001" cy="319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Muestra menús y opciones para:</a:t>
            </a:r>
          </a:p>
          <a:p>
            <a:r>
              <a:rPr lang="es-ES" sz="1800" dirty="0"/>
              <a:t>Registrar paradas (nombre, ubicación, horarios).Registrar horarios de salida y llegada en cada parada.</a:t>
            </a:r>
          </a:p>
          <a:p>
            <a:r>
              <a:rPr lang="es-ES" sz="1800" dirty="0"/>
              <a:t>Consultar rutas activas con sus paradas y horarios.</a:t>
            </a:r>
          </a:p>
          <a:p>
            <a:r>
              <a:rPr lang="es-ES" sz="1800" dirty="0"/>
              <a:t>Acceder a la función de optimización de rutas.</a:t>
            </a:r>
          </a:p>
          <a:p>
            <a:r>
              <a:rPr lang="es-ES" sz="1800" dirty="0"/>
              <a:t>Recoge los datos ingresados por el usuario desde el teclado.</a:t>
            </a:r>
          </a:p>
          <a:p>
            <a:r>
              <a:rPr lang="es-ES" sz="1800" dirty="0"/>
              <a:t>Presenta mensajes, errores y resultados procesados por el controlador y teniendo en cuenta la lógica del sistema (modelo). Se asegura de que el usuario entienda qué acción puede hacer en cada momento.</a:t>
            </a:r>
            <a:endParaRPr lang="es-EC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256D44-FD93-1FA3-14FD-A2FCBB36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39" y="3335867"/>
            <a:ext cx="5547360" cy="34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7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49E82-F034-2F12-2B6D-F33834A9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152400"/>
            <a:ext cx="9601200" cy="1485900"/>
          </a:xfrm>
        </p:spPr>
        <p:txBody>
          <a:bodyPr/>
          <a:lstStyle/>
          <a:p>
            <a:r>
              <a:rPr lang="es-EC" dirty="0">
                <a:solidFill>
                  <a:schemeClr val="accent6"/>
                </a:solidFill>
              </a:rPr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A1C02-6A9B-C957-77A7-030CE764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895350"/>
            <a:ext cx="9601200" cy="3581400"/>
          </a:xfrm>
        </p:spPr>
        <p:txBody>
          <a:bodyPr/>
          <a:lstStyle/>
          <a:p>
            <a:r>
              <a:rPr lang="es-ES" dirty="0"/>
              <a:t>Representa la estructura interna de la información: las clases, atributos y tipos de datos que manejan los objetos: parada, horario, ruta, Vehículo y </a:t>
            </a:r>
            <a:r>
              <a:rPr lang="es-ES" dirty="0" err="1"/>
              <a:t>Autobus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F956AA-B1EF-174F-76A9-A97AD9A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12"/>
          <a:stretch>
            <a:fillRect/>
          </a:stretch>
        </p:blipFill>
        <p:spPr>
          <a:xfrm>
            <a:off x="1540020" y="2686050"/>
            <a:ext cx="2467319" cy="12808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7AB069-0191-3740-89B5-F8964551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727" y="1747396"/>
            <a:ext cx="6383099" cy="42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CA1A1-3C84-CA6A-E0F8-0468F308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7" y="247650"/>
            <a:ext cx="9601200" cy="1485900"/>
          </a:xfrm>
        </p:spPr>
        <p:txBody>
          <a:bodyPr/>
          <a:lstStyle/>
          <a:p>
            <a:r>
              <a:rPr lang="es-EC" dirty="0">
                <a:solidFill>
                  <a:schemeClr val="accent6"/>
                </a:solidFill>
              </a:rPr>
              <a:t>Salida del Programa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C780F-F58A-02BB-852A-2A7B4D92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158240"/>
            <a:ext cx="9601200" cy="3581400"/>
          </a:xfrm>
        </p:spPr>
        <p:txBody>
          <a:bodyPr/>
          <a:lstStyle/>
          <a:p>
            <a:r>
              <a:rPr lang="es-ES" dirty="0"/>
              <a:t>Esta opción permite al usuario acceder a un submenú donde puede crear rutas, agregar paradas, ver rutas existentes, y otras funciones relacionadas con la gestión de rutas de los autobuses.(Lo que aplicamos en herencia y polimorfismo no se refleja en la salida porque (es codificación interna, los pilares fundamentales de la POO no tienen porque ser reflejados a un usuario sino es el desarrollador quien conoce o estructura el código) , los usuarios solo pueden interactuar con las funcionalidades del sistema, lo que reflejamos es lo que imprimimos con el sout.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CD2F7B-075B-DA21-B77A-4BC21283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68" t="-3011" r="1468" b="57557"/>
          <a:stretch>
            <a:fillRect/>
          </a:stretch>
        </p:blipFill>
        <p:spPr>
          <a:xfrm>
            <a:off x="1097280" y="3534928"/>
            <a:ext cx="4153217" cy="1672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BAC437-F226-9780-96E5-35D6F186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758"/>
          <a:stretch>
            <a:fillRect/>
          </a:stretch>
        </p:blipFill>
        <p:spPr>
          <a:xfrm>
            <a:off x="5825067" y="3429000"/>
            <a:ext cx="4953000" cy="31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169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68</TotalTime>
  <Words>573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Recorte</vt:lpstr>
      <vt:lpstr>PROYECTO BIMESTRAL PROGRAMACION ORIENTADA A OBJETOS 2 PARCIAL</vt:lpstr>
      <vt:lpstr>Sistema de Gestión de Autobuses Utpl Problema 2- Problemática</vt:lpstr>
      <vt:lpstr>UML O MODELADO</vt:lpstr>
      <vt:lpstr>Controladores</vt:lpstr>
      <vt:lpstr>VISTA</vt:lpstr>
      <vt:lpstr>Modelo</vt:lpstr>
      <vt:lpstr>Salida del Programa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Antonio Jimenez</dc:creator>
  <cp:lastModifiedBy>Jose Antonio Jimenez</cp:lastModifiedBy>
  <cp:revision>2</cp:revision>
  <dcterms:created xsi:type="dcterms:W3CDTF">2025-06-03T20:37:50Z</dcterms:created>
  <dcterms:modified xsi:type="dcterms:W3CDTF">2025-07-20T21:59:23Z</dcterms:modified>
</cp:coreProperties>
</file>