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79" r:id="rId3"/>
    <p:sldId id="280" r:id="rId4"/>
    <p:sldId id="281" r:id="rId5"/>
    <p:sldId id="260" r:id="rId6"/>
    <p:sldId id="278" r:id="rId7"/>
  </p:sldIdLst>
  <p:sldSz cx="9144000" cy="5143500" type="screen16x9"/>
  <p:notesSz cx="6858000" cy="9144000"/>
  <p:embeddedFontLst>
    <p:embeddedFont>
      <p:font typeface="Assistant" pitchFamily="2" charset="-79"/>
      <p:regular r:id="rId9"/>
      <p:bold r:id="rId10"/>
    </p:embeddedFont>
    <p:embeddedFont>
      <p:font typeface="Sora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E6A15-817E-4176-8BC8-B89F808ED2B2}">
  <a:tblStyle styleId="{B8FE6A15-817E-4176-8BC8-B89F808ED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5A840-B978-4E82-9718-CBD2D86EE9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87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51" name="Google Shape;51;p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" hasCustomPrompt="1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4" hasCustomPrompt="1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9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3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4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5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8" name="Google Shape;258;p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59" name="Google Shape;259;p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0" name="Google Shape;260;p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715050" y="1741647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/>
              <a:t>Sistema de control carcelaria </a:t>
            </a:r>
            <a:br>
              <a:rPr lang="es-ES" sz="4000" b="0" dirty="0"/>
            </a:br>
            <a:r>
              <a:rPr lang="es-ES" sz="4000" b="0" dirty="0"/>
              <a:t>Cárcel Loja</a:t>
            </a:r>
            <a:endParaRPr sz="4000" b="0" dirty="0"/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2203650" y="3401853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Programación Orientada a Objetos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DEB475C-1579-48EA-B555-B57C1458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98"/>
          <a:stretch/>
        </p:blipFill>
        <p:spPr>
          <a:xfrm>
            <a:off x="794759" y="165760"/>
            <a:ext cx="8349241" cy="48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31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BFBCC63D-9D05-43CD-A60C-E4C28F782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69" t="17495" b="20088"/>
          <a:stretch/>
        </p:blipFill>
        <p:spPr>
          <a:xfrm>
            <a:off x="0" y="1067690"/>
            <a:ext cx="8875748" cy="3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249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A35052C6-9938-431C-812B-8CD5C8F75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" b="4200"/>
          <a:stretch/>
        </p:blipFill>
        <p:spPr>
          <a:xfrm>
            <a:off x="3523386" y="920581"/>
            <a:ext cx="5031107" cy="3302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813967A-398A-4916-89C5-59DB8784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5" y="2050403"/>
            <a:ext cx="2954292" cy="1042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6877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>
            <a:spLocks noGrp="1"/>
          </p:cNvSpPr>
          <p:nvPr>
            <p:ph type="title"/>
          </p:nvPr>
        </p:nvSpPr>
        <p:spPr>
          <a:xfrm>
            <a:off x="2391899" y="2208196"/>
            <a:ext cx="4360200" cy="91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Código</a:t>
            </a:r>
            <a:endParaRPr dirty="0"/>
          </a:p>
        </p:txBody>
      </p:sp>
      <p:sp>
        <p:nvSpPr>
          <p:cNvPr id="557" name="Google Shape;557;p33"/>
          <p:cNvSpPr txBox="1">
            <a:spLocks noGrp="1"/>
          </p:cNvSpPr>
          <p:nvPr>
            <p:ph type="title" idx="2"/>
          </p:nvPr>
        </p:nvSpPr>
        <p:spPr>
          <a:xfrm>
            <a:off x="2735644" y="1253896"/>
            <a:ext cx="3672711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Ejecución</a:t>
            </a:r>
            <a:endParaRPr sz="400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7D5F6B-57E0-4BF1-ABC1-84190FDD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Gracias por su</a:t>
            </a:r>
            <a:br>
              <a:rPr lang="es-EC" dirty="0"/>
            </a:br>
            <a:r>
              <a:rPr lang="es-EC" dirty="0"/>
              <a:t>Atención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3089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Presentación en pantalla (16:9)</PresentationFormat>
  <Paragraphs>5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Sora</vt:lpstr>
      <vt:lpstr>Arial</vt:lpstr>
      <vt:lpstr>Assistant</vt:lpstr>
      <vt:lpstr>Clean Aesthetic Style Marketing Plan by Slidesgo</vt:lpstr>
      <vt:lpstr>Sistema de control carcelaria  Cárcel Loja</vt:lpstr>
      <vt:lpstr>Presentación de PowerPoint</vt:lpstr>
      <vt:lpstr>Presentación de PowerPoint</vt:lpstr>
      <vt:lpstr>Presentación de PowerPoint</vt:lpstr>
      <vt:lpstr>Código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carcelaria  Cárcel Loja</dc:title>
  <cp:lastModifiedBy>MANUEL ALBERTO GOMEZ VASQUEZ</cp:lastModifiedBy>
  <cp:revision>7</cp:revision>
  <dcterms:modified xsi:type="dcterms:W3CDTF">2024-06-05T18:33:18Z</dcterms:modified>
</cp:coreProperties>
</file>