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60" r:id="rId3"/>
    <p:sldId id="271" r:id="rId4"/>
    <p:sldId id="264" r:id="rId5"/>
    <p:sldId id="261" r:id="rId6"/>
    <p:sldId id="265" r:id="rId7"/>
    <p:sldId id="259" r:id="rId8"/>
    <p:sldId id="275" r:id="rId9"/>
  </p:sldIdLst>
  <p:sldSz cx="9144000" cy="5143500" type="screen16x9"/>
  <p:notesSz cx="6858000" cy="9144000"/>
  <p:embeddedFontLst>
    <p:embeddedFont>
      <p:font typeface="Figtree" panose="020B0604020202020204" charset="0"/>
      <p:regular r:id="rId11"/>
      <p:bold r:id="rId12"/>
      <p:italic r:id="rId13"/>
      <p:boldItalic r:id="rId14"/>
    </p:embeddedFont>
    <p:embeddedFont>
      <p:font typeface="Raleway" pitchFamily="2" charset="0"/>
      <p:regular r:id="rId15"/>
      <p:bold r:id="rId16"/>
      <p:italic r:id="rId17"/>
      <p:boldItalic r:id="rId18"/>
    </p:embeddedFont>
    <p:embeddedFont>
      <p:font typeface="Schibsted Grotesk" panose="020B0604020202020204" charset="0"/>
      <p:regular r:id="rId19"/>
      <p:bold r:id="rId20"/>
      <p:italic r:id="rId21"/>
      <p:boldItalic r:id="rId22"/>
    </p:embeddedFont>
    <p:embeddedFont>
      <p:font typeface="Schibsted Grotesk SemiBold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9436A5-6902-426B-84D1-47E0FAAD3E81}">
  <a:tblStyle styleId="{3B9436A5-6902-426B-84D1-47E0FAAD3E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1B09156-A3B7-48F0-B4E0-4A817880BF5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80" autoAdjust="0"/>
  </p:normalViewPr>
  <p:slideViewPr>
    <p:cSldViewPr snapToGrid="0">
      <p:cViewPr varScale="1">
        <p:scale>
          <a:sx n="118" d="100"/>
          <a:sy n="118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172b1845856_1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172b1845856_1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s://bit.ly/3A1uf1Q" TargetMode="Externa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447100" cy="5143501"/>
            <a:chOff x="0" y="0"/>
            <a:chExt cx="9447100" cy="5143501"/>
          </a:xfrm>
        </p:grpSpPr>
        <p:pic>
          <p:nvPicPr>
            <p:cNvPr id="10" name="Google Shape;10;p2"/>
            <p:cNvPicPr preferRelativeResize="0"/>
            <p:nvPr/>
          </p:nvPicPr>
          <p:blipFill rotWithShape="1">
            <a:blip r:embed="rId2">
              <a:alphaModFix/>
            </a:blip>
            <a:srcRect l="36134"/>
            <a:stretch/>
          </p:blipFill>
          <p:spPr>
            <a:xfrm>
              <a:off x="0" y="0"/>
              <a:ext cx="3284977" cy="51435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" name="Google Shape;11;p2"/>
            <p:cNvGrpSpPr/>
            <p:nvPr/>
          </p:nvGrpSpPr>
          <p:grpSpPr>
            <a:xfrm>
              <a:off x="7414451" y="179669"/>
              <a:ext cx="2032649" cy="475796"/>
              <a:chOff x="5000750" y="481775"/>
              <a:chExt cx="1329050" cy="3111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026400" y="621850"/>
                <a:ext cx="1303400" cy="147700"/>
              </a:xfrm>
              <a:custGeom>
                <a:avLst/>
                <a:gdLst/>
                <a:ahLst/>
                <a:cxnLst/>
                <a:rect l="l" t="t" r="r" b="b"/>
                <a:pathLst>
                  <a:path w="52136" h="5908" extrusionOk="0">
                    <a:moveTo>
                      <a:pt x="24815" y="0"/>
                    </a:moveTo>
                    <a:lnTo>
                      <a:pt x="19094" y="5721"/>
                    </a:lnTo>
                    <a:lnTo>
                      <a:pt x="1" y="5721"/>
                    </a:lnTo>
                    <a:lnTo>
                      <a:pt x="1" y="5908"/>
                    </a:lnTo>
                    <a:lnTo>
                      <a:pt x="19170" y="5908"/>
                    </a:lnTo>
                    <a:lnTo>
                      <a:pt x="24891" y="186"/>
                    </a:lnTo>
                    <a:lnTo>
                      <a:pt x="52136" y="186"/>
                    </a:lnTo>
                    <a:cubicBezTo>
                      <a:pt x="52090" y="135"/>
                      <a:pt x="52060" y="69"/>
                      <a:pt x="52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161775" y="575150"/>
                <a:ext cx="1109150" cy="147725"/>
              </a:xfrm>
              <a:custGeom>
                <a:avLst/>
                <a:gdLst/>
                <a:ahLst/>
                <a:cxnLst/>
                <a:rect l="l" t="t" r="r" b="b"/>
                <a:pathLst>
                  <a:path w="44366" h="5909" extrusionOk="0">
                    <a:moveTo>
                      <a:pt x="19400" y="1"/>
                    </a:moveTo>
                    <a:lnTo>
                      <a:pt x="13679" y="5722"/>
                    </a:lnTo>
                    <a:lnTo>
                      <a:pt x="1" y="5722"/>
                    </a:lnTo>
                    <a:lnTo>
                      <a:pt x="1" y="5908"/>
                    </a:lnTo>
                    <a:lnTo>
                      <a:pt x="13756" y="5908"/>
                    </a:lnTo>
                    <a:lnTo>
                      <a:pt x="19477" y="188"/>
                    </a:lnTo>
                    <a:lnTo>
                      <a:pt x="44350" y="188"/>
                    </a:lnTo>
                    <a:cubicBezTo>
                      <a:pt x="44343" y="125"/>
                      <a:pt x="44349" y="62"/>
                      <a:pt x="443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270725" y="528425"/>
                <a:ext cx="949350" cy="147725"/>
              </a:xfrm>
              <a:custGeom>
                <a:avLst/>
                <a:gdLst/>
                <a:ahLst/>
                <a:cxnLst/>
                <a:rect l="l" t="t" r="r" b="b"/>
                <a:pathLst>
                  <a:path w="37974" h="5909" extrusionOk="0">
                    <a:moveTo>
                      <a:pt x="15042" y="1"/>
                    </a:moveTo>
                    <a:lnTo>
                      <a:pt x="9321" y="5722"/>
                    </a:lnTo>
                    <a:lnTo>
                      <a:pt x="0" y="5722"/>
                    </a:lnTo>
                    <a:lnTo>
                      <a:pt x="0" y="5908"/>
                    </a:lnTo>
                    <a:lnTo>
                      <a:pt x="9398" y="5908"/>
                    </a:lnTo>
                    <a:lnTo>
                      <a:pt x="15119" y="188"/>
                    </a:lnTo>
                    <a:lnTo>
                      <a:pt x="37974" y="188"/>
                    </a:lnTo>
                    <a:cubicBezTo>
                      <a:pt x="37954" y="128"/>
                      <a:pt x="37949" y="64"/>
                      <a:pt x="379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360950" y="481775"/>
                <a:ext cx="831450" cy="147700"/>
              </a:xfrm>
              <a:custGeom>
                <a:avLst/>
                <a:gdLst/>
                <a:ahLst/>
                <a:cxnLst/>
                <a:rect l="l" t="t" r="r" b="b"/>
                <a:pathLst>
                  <a:path w="33258" h="5908" extrusionOk="0">
                    <a:moveTo>
                      <a:pt x="11433" y="0"/>
                    </a:moveTo>
                    <a:lnTo>
                      <a:pt x="5712" y="5722"/>
                    </a:lnTo>
                    <a:lnTo>
                      <a:pt x="0" y="5722"/>
                    </a:lnTo>
                    <a:lnTo>
                      <a:pt x="0" y="5908"/>
                    </a:lnTo>
                    <a:lnTo>
                      <a:pt x="5789" y="5908"/>
                    </a:lnTo>
                    <a:lnTo>
                      <a:pt x="11510" y="186"/>
                    </a:lnTo>
                    <a:lnTo>
                      <a:pt x="33257" y="186"/>
                    </a:lnTo>
                    <a:cubicBezTo>
                      <a:pt x="33236" y="125"/>
                      <a:pt x="33228" y="61"/>
                      <a:pt x="332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335300" y="601475"/>
                <a:ext cx="51375" cy="51375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2055" extrusionOk="0">
                    <a:moveTo>
                      <a:pt x="2055" y="1027"/>
                    </a:moveTo>
                    <a:cubicBezTo>
                      <a:pt x="2055" y="1594"/>
                      <a:pt x="1596" y="2055"/>
                      <a:pt x="1027" y="2055"/>
                    </a:cubicBezTo>
                    <a:cubicBezTo>
                      <a:pt x="460" y="2055"/>
                      <a:pt x="0" y="1594"/>
                      <a:pt x="0" y="1027"/>
                    </a:cubicBezTo>
                    <a:cubicBezTo>
                      <a:pt x="0" y="460"/>
                      <a:pt x="459" y="0"/>
                      <a:pt x="1027" y="0"/>
                    </a:cubicBezTo>
                    <a:cubicBezTo>
                      <a:pt x="1594" y="0"/>
                      <a:pt x="2055" y="461"/>
                      <a:pt x="2055" y="102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245025" y="648125"/>
                <a:ext cx="51400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2056" extrusionOk="0">
                    <a:moveTo>
                      <a:pt x="2055" y="1028"/>
                    </a:moveTo>
                    <a:cubicBezTo>
                      <a:pt x="2055" y="1595"/>
                      <a:pt x="1595" y="2055"/>
                      <a:pt x="1028" y="2055"/>
                    </a:cubicBezTo>
                    <a:cubicBezTo>
                      <a:pt x="459" y="2055"/>
                      <a:pt x="1" y="1594"/>
                      <a:pt x="1" y="1028"/>
                    </a:cubicBezTo>
                    <a:cubicBezTo>
                      <a:pt x="1" y="462"/>
                      <a:pt x="459" y="1"/>
                      <a:pt x="1028" y="1"/>
                    </a:cubicBezTo>
                    <a:cubicBezTo>
                      <a:pt x="1595" y="1"/>
                      <a:pt x="2055" y="462"/>
                      <a:pt x="2055" y="10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134550" y="694825"/>
                <a:ext cx="51400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2056" extrusionOk="0">
                    <a:moveTo>
                      <a:pt x="2055" y="1028"/>
                    </a:moveTo>
                    <a:cubicBezTo>
                      <a:pt x="2055" y="1594"/>
                      <a:pt x="1594" y="2055"/>
                      <a:pt x="1028" y="2055"/>
                    </a:cubicBezTo>
                    <a:cubicBezTo>
                      <a:pt x="461" y="2055"/>
                      <a:pt x="0" y="1594"/>
                      <a:pt x="0" y="1028"/>
                    </a:cubicBezTo>
                    <a:cubicBezTo>
                      <a:pt x="0" y="461"/>
                      <a:pt x="461" y="0"/>
                      <a:pt x="1028" y="0"/>
                    </a:cubicBezTo>
                    <a:cubicBezTo>
                      <a:pt x="1595" y="0"/>
                      <a:pt x="2055" y="461"/>
                      <a:pt x="2055" y="10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000750" y="741475"/>
                <a:ext cx="51400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2056" extrusionOk="0">
                    <a:moveTo>
                      <a:pt x="2055" y="1028"/>
                    </a:moveTo>
                    <a:cubicBezTo>
                      <a:pt x="2055" y="1596"/>
                      <a:pt x="1596" y="2056"/>
                      <a:pt x="1028" y="2056"/>
                    </a:cubicBezTo>
                    <a:cubicBezTo>
                      <a:pt x="460" y="2056"/>
                      <a:pt x="0" y="1595"/>
                      <a:pt x="0" y="1028"/>
                    </a:cubicBezTo>
                    <a:cubicBezTo>
                      <a:pt x="0" y="462"/>
                      <a:pt x="460" y="1"/>
                      <a:pt x="1028" y="1"/>
                    </a:cubicBezTo>
                    <a:cubicBezTo>
                      <a:pt x="1596" y="1"/>
                      <a:pt x="2055" y="462"/>
                      <a:pt x="2055" y="10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7521800" y="4385213"/>
              <a:ext cx="1622200" cy="437575"/>
              <a:chOff x="3109550" y="3432375"/>
              <a:chExt cx="1622200" cy="437575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3980725" y="3817350"/>
                <a:ext cx="727150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29086" h="294" extrusionOk="0">
                    <a:moveTo>
                      <a:pt x="148" y="0"/>
                    </a:moveTo>
                    <a:cubicBezTo>
                      <a:pt x="66" y="0"/>
                      <a:pt x="1" y="65"/>
                      <a:pt x="1" y="147"/>
                    </a:cubicBezTo>
                    <a:cubicBezTo>
                      <a:pt x="1" y="228"/>
                      <a:pt x="66" y="294"/>
                      <a:pt x="148" y="294"/>
                    </a:cubicBezTo>
                    <a:lnTo>
                      <a:pt x="28937" y="294"/>
                    </a:lnTo>
                    <a:cubicBezTo>
                      <a:pt x="29019" y="294"/>
                      <a:pt x="29084" y="226"/>
                      <a:pt x="29085" y="147"/>
                    </a:cubicBezTo>
                    <a:cubicBezTo>
                      <a:pt x="29085" y="65"/>
                      <a:pt x="29020" y="0"/>
                      <a:pt x="289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676550" y="3793425"/>
                <a:ext cx="55200" cy="55200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208" extrusionOk="0">
                    <a:moveTo>
                      <a:pt x="1104" y="0"/>
                    </a:moveTo>
                    <a:cubicBezTo>
                      <a:pt x="495" y="0"/>
                      <a:pt x="1" y="494"/>
                      <a:pt x="1" y="1104"/>
                    </a:cubicBezTo>
                    <a:cubicBezTo>
                      <a:pt x="1" y="1713"/>
                      <a:pt x="495" y="2207"/>
                      <a:pt x="1104" y="2207"/>
                    </a:cubicBezTo>
                    <a:cubicBezTo>
                      <a:pt x="1713" y="2207"/>
                      <a:pt x="2208" y="1713"/>
                      <a:pt x="2208" y="1104"/>
                    </a:cubicBezTo>
                    <a:cubicBezTo>
                      <a:pt x="2208" y="494"/>
                      <a:pt x="1713" y="0"/>
                      <a:pt x="11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154450" y="3477650"/>
                <a:ext cx="347750" cy="347050"/>
              </a:xfrm>
              <a:custGeom>
                <a:avLst/>
                <a:gdLst/>
                <a:ahLst/>
                <a:cxnLst/>
                <a:rect l="l" t="t" r="r" b="b"/>
                <a:pathLst>
                  <a:path w="13910" h="13882" extrusionOk="0">
                    <a:moveTo>
                      <a:pt x="162" y="0"/>
                    </a:moveTo>
                    <a:cubicBezTo>
                      <a:pt x="124" y="0"/>
                      <a:pt x="86" y="15"/>
                      <a:pt x="57" y="43"/>
                    </a:cubicBezTo>
                    <a:cubicBezTo>
                      <a:pt x="1" y="100"/>
                      <a:pt x="1" y="193"/>
                      <a:pt x="57" y="251"/>
                    </a:cubicBezTo>
                    <a:lnTo>
                      <a:pt x="13645" y="13838"/>
                    </a:lnTo>
                    <a:cubicBezTo>
                      <a:pt x="13674" y="13866"/>
                      <a:pt x="13711" y="13882"/>
                      <a:pt x="13749" y="13882"/>
                    </a:cubicBezTo>
                    <a:cubicBezTo>
                      <a:pt x="13787" y="13882"/>
                      <a:pt x="13824" y="13866"/>
                      <a:pt x="13852" y="13838"/>
                    </a:cubicBezTo>
                    <a:cubicBezTo>
                      <a:pt x="13910" y="13781"/>
                      <a:pt x="13910" y="13687"/>
                      <a:pt x="13852" y="13629"/>
                    </a:cubicBezTo>
                    <a:lnTo>
                      <a:pt x="266" y="43"/>
                    </a:lnTo>
                    <a:cubicBezTo>
                      <a:pt x="237" y="15"/>
                      <a:pt x="199" y="0"/>
                      <a:pt x="1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483475" y="3806300"/>
                <a:ext cx="63625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1176" extrusionOk="0">
                    <a:moveTo>
                      <a:pt x="588" y="1"/>
                    </a:moveTo>
                    <a:cubicBezTo>
                      <a:pt x="263" y="1"/>
                      <a:pt x="1" y="264"/>
                      <a:pt x="1" y="589"/>
                    </a:cubicBezTo>
                    <a:cubicBezTo>
                      <a:pt x="1" y="913"/>
                      <a:pt x="263" y="1176"/>
                      <a:pt x="588" y="1176"/>
                    </a:cubicBezTo>
                    <a:lnTo>
                      <a:pt x="1957" y="1176"/>
                    </a:lnTo>
                    <a:cubicBezTo>
                      <a:pt x="2283" y="1176"/>
                      <a:pt x="2545" y="913"/>
                      <a:pt x="2545" y="589"/>
                    </a:cubicBezTo>
                    <a:cubicBezTo>
                      <a:pt x="2545" y="264"/>
                      <a:pt x="2283" y="1"/>
                      <a:pt x="19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605675" y="3806300"/>
                <a:ext cx="271225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10849" h="1176" extrusionOk="0">
                    <a:moveTo>
                      <a:pt x="587" y="1"/>
                    </a:moveTo>
                    <a:cubicBezTo>
                      <a:pt x="264" y="1"/>
                      <a:pt x="0" y="264"/>
                      <a:pt x="0" y="589"/>
                    </a:cubicBezTo>
                    <a:cubicBezTo>
                      <a:pt x="0" y="913"/>
                      <a:pt x="264" y="1176"/>
                      <a:pt x="587" y="1176"/>
                    </a:cubicBezTo>
                    <a:lnTo>
                      <a:pt x="3666" y="1176"/>
                    </a:lnTo>
                    <a:cubicBezTo>
                      <a:pt x="3990" y="1176"/>
                      <a:pt x="4253" y="913"/>
                      <a:pt x="4253" y="589"/>
                    </a:cubicBezTo>
                    <a:cubicBezTo>
                      <a:pt x="4253" y="264"/>
                      <a:pt x="3990" y="1"/>
                      <a:pt x="3666" y="1"/>
                    </a:cubicBezTo>
                    <a:close/>
                    <a:moveTo>
                      <a:pt x="7184" y="1"/>
                    </a:moveTo>
                    <a:cubicBezTo>
                      <a:pt x="6859" y="1"/>
                      <a:pt x="6597" y="264"/>
                      <a:pt x="6597" y="589"/>
                    </a:cubicBezTo>
                    <a:cubicBezTo>
                      <a:pt x="6597" y="913"/>
                      <a:pt x="6859" y="1176"/>
                      <a:pt x="7184" y="1176"/>
                    </a:cubicBezTo>
                    <a:lnTo>
                      <a:pt x="10262" y="1176"/>
                    </a:lnTo>
                    <a:cubicBezTo>
                      <a:pt x="10587" y="1176"/>
                      <a:pt x="10849" y="913"/>
                      <a:pt x="10849" y="589"/>
                    </a:cubicBezTo>
                    <a:cubicBezTo>
                      <a:pt x="10849" y="264"/>
                      <a:pt x="10587" y="1"/>
                      <a:pt x="102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935475" y="3806300"/>
                <a:ext cx="63625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1176" extrusionOk="0">
                    <a:moveTo>
                      <a:pt x="588" y="1"/>
                    </a:moveTo>
                    <a:cubicBezTo>
                      <a:pt x="263" y="1"/>
                      <a:pt x="1" y="264"/>
                      <a:pt x="1" y="589"/>
                    </a:cubicBezTo>
                    <a:cubicBezTo>
                      <a:pt x="1" y="913"/>
                      <a:pt x="264" y="1176"/>
                      <a:pt x="588" y="1176"/>
                    </a:cubicBezTo>
                    <a:lnTo>
                      <a:pt x="1958" y="1176"/>
                    </a:lnTo>
                    <a:cubicBezTo>
                      <a:pt x="2282" y="1176"/>
                      <a:pt x="2545" y="913"/>
                      <a:pt x="2545" y="589"/>
                    </a:cubicBezTo>
                    <a:cubicBezTo>
                      <a:pt x="2545" y="264"/>
                      <a:pt x="2283" y="1"/>
                      <a:pt x="19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109550" y="3432375"/>
                <a:ext cx="97875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3915" extrusionOk="0">
                    <a:moveTo>
                      <a:pt x="1958" y="1"/>
                    </a:moveTo>
                    <a:cubicBezTo>
                      <a:pt x="877" y="1"/>
                      <a:pt x="1" y="877"/>
                      <a:pt x="1" y="1958"/>
                    </a:cubicBezTo>
                    <a:cubicBezTo>
                      <a:pt x="1" y="3038"/>
                      <a:pt x="877" y="3915"/>
                      <a:pt x="1958" y="3915"/>
                    </a:cubicBezTo>
                    <a:cubicBezTo>
                      <a:pt x="3039" y="3915"/>
                      <a:pt x="3914" y="3038"/>
                      <a:pt x="3914" y="1958"/>
                    </a:cubicBezTo>
                    <a:cubicBezTo>
                      <a:pt x="3914" y="877"/>
                      <a:pt x="3039" y="1"/>
                      <a:pt x="19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183025" y="3772075"/>
                <a:ext cx="97875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3915" extrusionOk="0">
                    <a:moveTo>
                      <a:pt x="1957" y="1"/>
                    </a:moveTo>
                    <a:cubicBezTo>
                      <a:pt x="877" y="1"/>
                      <a:pt x="1" y="876"/>
                      <a:pt x="1" y="1958"/>
                    </a:cubicBezTo>
                    <a:cubicBezTo>
                      <a:pt x="1" y="3038"/>
                      <a:pt x="877" y="3915"/>
                      <a:pt x="1957" y="3915"/>
                    </a:cubicBezTo>
                    <a:cubicBezTo>
                      <a:pt x="3038" y="3915"/>
                      <a:pt x="3914" y="3038"/>
                      <a:pt x="3914" y="1958"/>
                    </a:cubicBezTo>
                    <a:cubicBezTo>
                      <a:pt x="3914" y="876"/>
                      <a:pt x="3038" y="1"/>
                      <a:pt x="19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4392475" y="3772075"/>
                <a:ext cx="97850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3915" extrusionOk="0">
                    <a:moveTo>
                      <a:pt x="1957" y="1"/>
                    </a:moveTo>
                    <a:cubicBezTo>
                      <a:pt x="876" y="1"/>
                      <a:pt x="0" y="876"/>
                      <a:pt x="0" y="1958"/>
                    </a:cubicBezTo>
                    <a:cubicBezTo>
                      <a:pt x="0" y="3038"/>
                      <a:pt x="876" y="3915"/>
                      <a:pt x="1957" y="3915"/>
                    </a:cubicBezTo>
                    <a:cubicBezTo>
                      <a:pt x="3038" y="3915"/>
                      <a:pt x="3914" y="3038"/>
                      <a:pt x="3914" y="1958"/>
                    </a:cubicBezTo>
                    <a:cubicBezTo>
                      <a:pt x="3914" y="876"/>
                      <a:pt x="3038" y="1"/>
                      <a:pt x="19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81963" y="297475"/>
              <a:ext cx="1262525" cy="484050"/>
              <a:chOff x="1350325" y="970000"/>
              <a:chExt cx="1262525" cy="48405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804000" y="1401425"/>
                <a:ext cx="808850" cy="52625"/>
              </a:xfrm>
              <a:custGeom>
                <a:avLst/>
                <a:gdLst/>
                <a:ahLst/>
                <a:cxnLst/>
                <a:rect l="l" t="t" r="r" b="b"/>
                <a:pathLst>
                  <a:path w="32354" h="2105" extrusionOk="0">
                    <a:moveTo>
                      <a:pt x="1053" y="1"/>
                    </a:moveTo>
                    <a:cubicBezTo>
                      <a:pt x="473" y="1"/>
                      <a:pt x="1" y="471"/>
                      <a:pt x="1" y="1052"/>
                    </a:cubicBezTo>
                    <a:cubicBezTo>
                      <a:pt x="1" y="1633"/>
                      <a:pt x="473" y="2105"/>
                      <a:pt x="1053" y="2105"/>
                    </a:cubicBezTo>
                    <a:cubicBezTo>
                      <a:pt x="1637" y="2105"/>
                      <a:pt x="2109" y="1633"/>
                      <a:pt x="2109" y="1052"/>
                    </a:cubicBezTo>
                    <a:cubicBezTo>
                      <a:pt x="2109" y="471"/>
                      <a:pt x="1637" y="1"/>
                      <a:pt x="1053" y="1"/>
                    </a:cubicBezTo>
                    <a:close/>
                    <a:moveTo>
                      <a:pt x="7105" y="1"/>
                    </a:moveTo>
                    <a:cubicBezTo>
                      <a:pt x="6524" y="1"/>
                      <a:pt x="6052" y="471"/>
                      <a:pt x="6054" y="1052"/>
                    </a:cubicBezTo>
                    <a:cubicBezTo>
                      <a:pt x="6054" y="1633"/>
                      <a:pt x="6526" y="2105"/>
                      <a:pt x="7105" y="2105"/>
                    </a:cubicBezTo>
                    <a:cubicBezTo>
                      <a:pt x="7686" y="2105"/>
                      <a:pt x="8158" y="1633"/>
                      <a:pt x="8158" y="1052"/>
                    </a:cubicBezTo>
                    <a:cubicBezTo>
                      <a:pt x="8158" y="471"/>
                      <a:pt x="7686" y="1"/>
                      <a:pt x="7105" y="1"/>
                    </a:cubicBezTo>
                    <a:close/>
                    <a:moveTo>
                      <a:pt x="13153" y="1"/>
                    </a:moveTo>
                    <a:cubicBezTo>
                      <a:pt x="12572" y="1"/>
                      <a:pt x="12101" y="471"/>
                      <a:pt x="12101" y="1052"/>
                    </a:cubicBezTo>
                    <a:cubicBezTo>
                      <a:pt x="12101" y="1633"/>
                      <a:pt x="12572" y="2105"/>
                      <a:pt x="13153" y="2105"/>
                    </a:cubicBezTo>
                    <a:cubicBezTo>
                      <a:pt x="13734" y="2105"/>
                      <a:pt x="14204" y="1633"/>
                      <a:pt x="14204" y="1052"/>
                    </a:cubicBezTo>
                    <a:cubicBezTo>
                      <a:pt x="14204" y="471"/>
                      <a:pt x="13732" y="1"/>
                      <a:pt x="13153" y="1"/>
                    </a:cubicBezTo>
                    <a:close/>
                    <a:moveTo>
                      <a:pt x="19204" y="1"/>
                    </a:moveTo>
                    <a:cubicBezTo>
                      <a:pt x="18624" y="1"/>
                      <a:pt x="18153" y="471"/>
                      <a:pt x="18153" y="1052"/>
                    </a:cubicBezTo>
                    <a:cubicBezTo>
                      <a:pt x="18153" y="1633"/>
                      <a:pt x="18624" y="2105"/>
                      <a:pt x="19204" y="2105"/>
                    </a:cubicBezTo>
                    <a:cubicBezTo>
                      <a:pt x="19785" y="2105"/>
                      <a:pt x="20256" y="1633"/>
                      <a:pt x="20256" y="1052"/>
                    </a:cubicBezTo>
                    <a:cubicBezTo>
                      <a:pt x="20256" y="471"/>
                      <a:pt x="19785" y="1"/>
                      <a:pt x="19204" y="1"/>
                    </a:cubicBezTo>
                    <a:close/>
                    <a:moveTo>
                      <a:pt x="25253" y="1"/>
                    </a:moveTo>
                    <a:cubicBezTo>
                      <a:pt x="24672" y="1"/>
                      <a:pt x="24201" y="471"/>
                      <a:pt x="24201" y="1052"/>
                    </a:cubicBezTo>
                    <a:cubicBezTo>
                      <a:pt x="24201" y="1633"/>
                      <a:pt x="24672" y="2105"/>
                      <a:pt x="25253" y="2105"/>
                    </a:cubicBezTo>
                    <a:cubicBezTo>
                      <a:pt x="25833" y="2105"/>
                      <a:pt x="26304" y="1633"/>
                      <a:pt x="26304" y="1052"/>
                    </a:cubicBezTo>
                    <a:cubicBezTo>
                      <a:pt x="26304" y="471"/>
                      <a:pt x="25833" y="1"/>
                      <a:pt x="25253" y="1"/>
                    </a:cubicBezTo>
                    <a:close/>
                    <a:moveTo>
                      <a:pt x="31302" y="1"/>
                    </a:moveTo>
                    <a:cubicBezTo>
                      <a:pt x="30723" y="1"/>
                      <a:pt x="30248" y="471"/>
                      <a:pt x="30248" y="1052"/>
                    </a:cubicBezTo>
                    <a:cubicBezTo>
                      <a:pt x="30248" y="1633"/>
                      <a:pt x="30723" y="2105"/>
                      <a:pt x="31302" y="2105"/>
                    </a:cubicBezTo>
                    <a:cubicBezTo>
                      <a:pt x="31881" y="2105"/>
                      <a:pt x="32353" y="1633"/>
                      <a:pt x="32353" y="1052"/>
                    </a:cubicBezTo>
                    <a:cubicBezTo>
                      <a:pt x="32353" y="471"/>
                      <a:pt x="31881" y="1"/>
                      <a:pt x="313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652800" y="1293575"/>
                <a:ext cx="960050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38402" h="2104" extrusionOk="0">
                    <a:moveTo>
                      <a:pt x="1053" y="0"/>
                    </a:moveTo>
                    <a:cubicBezTo>
                      <a:pt x="472" y="0"/>
                      <a:pt x="1" y="472"/>
                      <a:pt x="2" y="1051"/>
                    </a:cubicBezTo>
                    <a:cubicBezTo>
                      <a:pt x="2" y="1632"/>
                      <a:pt x="474" y="2104"/>
                      <a:pt x="1053" y="2104"/>
                    </a:cubicBezTo>
                    <a:cubicBezTo>
                      <a:pt x="1634" y="2104"/>
                      <a:pt x="2106" y="1632"/>
                      <a:pt x="2106" y="1051"/>
                    </a:cubicBezTo>
                    <a:cubicBezTo>
                      <a:pt x="2106" y="471"/>
                      <a:pt x="1634" y="0"/>
                      <a:pt x="1053" y="0"/>
                    </a:cubicBezTo>
                    <a:close/>
                    <a:moveTo>
                      <a:pt x="7105" y="0"/>
                    </a:moveTo>
                    <a:cubicBezTo>
                      <a:pt x="6525" y="0"/>
                      <a:pt x="6053" y="472"/>
                      <a:pt x="6052" y="1051"/>
                    </a:cubicBezTo>
                    <a:cubicBezTo>
                      <a:pt x="6052" y="1632"/>
                      <a:pt x="6525" y="2104"/>
                      <a:pt x="7105" y="2104"/>
                    </a:cubicBezTo>
                    <a:cubicBezTo>
                      <a:pt x="7685" y="2104"/>
                      <a:pt x="8157" y="1632"/>
                      <a:pt x="8157" y="1051"/>
                    </a:cubicBezTo>
                    <a:cubicBezTo>
                      <a:pt x="8157" y="471"/>
                      <a:pt x="7685" y="0"/>
                      <a:pt x="7105" y="0"/>
                    </a:cubicBezTo>
                    <a:close/>
                    <a:moveTo>
                      <a:pt x="13153" y="0"/>
                    </a:moveTo>
                    <a:cubicBezTo>
                      <a:pt x="12572" y="0"/>
                      <a:pt x="12100" y="472"/>
                      <a:pt x="12102" y="1051"/>
                    </a:cubicBezTo>
                    <a:cubicBezTo>
                      <a:pt x="12102" y="1632"/>
                      <a:pt x="12574" y="2104"/>
                      <a:pt x="13153" y="2104"/>
                    </a:cubicBezTo>
                    <a:cubicBezTo>
                      <a:pt x="13734" y="2104"/>
                      <a:pt x="14206" y="1632"/>
                      <a:pt x="14206" y="1051"/>
                    </a:cubicBezTo>
                    <a:cubicBezTo>
                      <a:pt x="14206" y="471"/>
                      <a:pt x="13734" y="0"/>
                      <a:pt x="13153" y="0"/>
                    </a:cubicBezTo>
                    <a:close/>
                    <a:moveTo>
                      <a:pt x="19201" y="0"/>
                    </a:moveTo>
                    <a:cubicBezTo>
                      <a:pt x="18620" y="0"/>
                      <a:pt x="18149" y="472"/>
                      <a:pt x="18149" y="1051"/>
                    </a:cubicBezTo>
                    <a:cubicBezTo>
                      <a:pt x="18149" y="1632"/>
                      <a:pt x="18620" y="2104"/>
                      <a:pt x="19201" y="2104"/>
                    </a:cubicBezTo>
                    <a:cubicBezTo>
                      <a:pt x="19782" y="2104"/>
                      <a:pt x="20252" y="1632"/>
                      <a:pt x="20252" y="1051"/>
                    </a:cubicBezTo>
                    <a:cubicBezTo>
                      <a:pt x="20252" y="471"/>
                      <a:pt x="19780" y="0"/>
                      <a:pt x="19201" y="0"/>
                    </a:cubicBezTo>
                    <a:close/>
                    <a:moveTo>
                      <a:pt x="25252" y="0"/>
                    </a:moveTo>
                    <a:cubicBezTo>
                      <a:pt x="24672" y="0"/>
                      <a:pt x="24201" y="472"/>
                      <a:pt x="24201" y="1051"/>
                    </a:cubicBezTo>
                    <a:cubicBezTo>
                      <a:pt x="24201" y="1632"/>
                      <a:pt x="24672" y="2104"/>
                      <a:pt x="25252" y="2104"/>
                    </a:cubicBezTo>
                    <a:cubicBezTo>
                      <a:pt x="25833" y="2104"/>
                      <a:pt x="26304" y="1632"/>
                      <a:pt x="26304" y="1051"/>
                    </a:cubicBezTo>
                    <a:cubicBezTo>
                      <a:pt x="26304" y="471"/>
                      <a:pt x="25833" y="0"/>
                      <a:pt x="25252" y="0"/>
                    </a:cubicBezTo>
                    <a:close/>
                    <a:moveTo>
                      <a:pt x="31301" y="0"/>
                    </a:moveTo>
                    <a:cubicBezTo>
                      <a:pt x="30720" y="0"/>
                      <a:pt x="30249" y="472"/>
                      <a:pt x="30249" y="1051"/>
                    </a:cubicBezTo>
                    <a:cubicBezTo>
                      <a:pt x="30249" y="1632"/>
                      <a:pt x="30720" y="2104"/>
                      <a:pt x="31301" y="2104"/>
                    </a:cubicBezTo>
                    <a:cubicBezTo>
                      <a:pt x="31881" y="2104"/>
                      <a:pt x="32352" y="1632"/>
                      <a:pt x="32352" y="1051"/>
                    </a:cubicBezTo>
                    <a:cubicBezTo>
                      <a:pt x="32352" y="471"/>
                      <a:pt x="31881" y="0"/>
                      <a:pt x="31301" y="0"/>
                    </a:cubicBezTo>
                    <a:close/>
                    <a:moveTo>
                      <a:pt x="37350" y="0"/>
                    </a:moveTo>
                    <a:cubicBezTo>
                      <a:pt x="36767" y="0"/>
                      <a:pt x="36296" y="472"/>
                      <a:pt x="36296" y="1051"/>
                    </a:cubicBezTo>
                    <a:cubicBezTo>
                      <a:pt x="36296" y="1632"/>
                      <a:pt x="36769" y="2104"/>
                      <a:pt x="37350" y="2104"/>
                    </a:cubicBezTo>
                    <a:cubicBezTo>
                      <a:pt x="37929" y="2104"/>
                      <a:pt x="38401" y="1632"/>
                      <a:pt x="38401" y="1051"/>
                    </a:cubicBezTo>
                    <a:cubicBezTo>
                      <a:pt x="38401" y="471"/>
                      <a:pt x="37929" y="0"/>
                      <a:pt x="373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01625" y="1185725"/>
                <a:ext cx="1111225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44449" h="2104" extrusionOk="0">
                    <a:moveTo>
                      <a:pt x="1053" y="0"/>
                    </a:moveTo>
                    <a:cubicBezTo>
                      <a:pt x="472" y="0"/>
                      <a:pt x="0" y="471"/>
                      <a:pt x="0" y="1053"/>
                    </a:cubicBezTo>
                    <a:cubicBezTo>
                      <a:pt x="0" y="1633"/>
                      <a:pt x="472" y="2104"/>
                      <a:pt x="1053" y="2104"/>
                    </a:cubicBezTo>
                    <a:cubicBezTo>
                      <a:pt x="1632" y="2104"/>
                      <a:pt x="2104" y="1633"/>
                      <a:pt x="2104" y="1053"/>
                    </a:cubicBezTo>
                    <a:cubicBezTo>
                      <a:pt x="2104" y="472"/>
                      <a:pt x="1632" y="0"/>
                      <a:pt x="1053" y="0"/>
                    </a:cubicBezTo>
                    <a:close/>
                    <a:moveTo>
                      <a:pt x="7100" y="0"/>
                    </a:moveTo>
                    <a:cubicBezTo>
                      <a:pt x="6519" y="0"/>
                      <a:pt x="6048" y="471"/>
                      <a:pt x="6049" y="1053"/>
                    </a:cubicBezTo>
                    <a:cubicBezTo>
                      <a:pt x="6049" y="1633"/>
                      <a:pt x="6521" y="2104"/>
                      <a:pt x="7100" y="2104"/>
                    </a:cubicBezTo>
                    <a:cubicBezTo>
                      <a:pt x="7681" y="2104"/>
                      <a:pt x="8153" y="1633"/>
                      <a:pt x="8153" y="1053"/>
                    </a:cubicBezTo>
                    <a:cubicBezTo>
                      <a:pt x="8153" y="472"/>
                      <a:pt x="7681" y="0"/>
                      <a:pt x="7100" y="0"/>
                    </a:cubicBezTo>
                    <a:close/>
                    <a:moveTo>
                      <a:pt x="13152" y="0"/>
                    </a:moveTo>
                    <a:cubicBezTo>
                      <a:pt x="12572" y="0"/>
                      <a:pt x="12100" y="471"/>
                      <a:pt x="12099" y="1053"/>
                    </a:cubicBezTo>
                    <a:cubicBezTo>
                      <a:pt x="12099" y="1633"/>
                      <a:pt x="12572" y="2104"/>
                      <a:pt x="13152" y="2104"/>
                    </a:cubicBezTo>
                    <a:cubicBezTo>
                      <a:pt x="13732" y="2104"/>
                      <a:pt x="14199" y="1633"/>
                      <a:pt x="14199" y="1053"/>
                    </a:cubicBezTo>
                    <a:cubicBezTo>
                      <a:pt x="14199" y="472"/>
                      <a:pt x="13732" y="0"/>
                      <a:pt x="13152" y="0"/>
                    </a:cubicBezTo>
                    <a:close/>
                    <a:moveTo>
                      <a:pt x="19200" y="0"/>
                    </a:moveTo>
                    <a:cubicBezTo>
                      <a:pt x="18619" y="0"/>
                      <a:pt x="18147" y="471"/>
                      <a:pt x="18149" y="1053"/>
                    </a:cubicBezTo>
                    <a:cubicBezTo>
                      <a:pt x="18149" y="1633"/>
                      <a:pt x="18621" y="2104"/>
                      <a:pt x="19200" y="2104"/>
                    </a:cubicBezTo>
                    <a:cubicBezTo>
                      <a:pt x="19781" y="2104"/>
                      <a:pt x="20253" y="1633"/>
                      <a:pt x="20253" y="1053"/>
                    </a:cubicBezTo>
                    <a:cubicBezTo>
                      <a:pt x="20253" y="472"/>
                      <a:pt x="19781" y="0"/>
                      <a:pt x="19200" y="0"/>
                    </a:cubicBezTo>
                    <a:close/>
                    <a:moveTo>
                      <a:pt x="25248" y="0"/>
                    </a:moveTo>
                    <a:cubicBezTo>
                      <a:pt x="24667" y="0"/>
                      <a:pt x="24196" y="471"/>
                      <a:pt x="24196" y="1053"/>
                    </a:cubicBezTo>
                    <a:cubicBezTo>
                      <a:pt x="24196" y="1633"/>
                      <a:pt x="24667" y="2104"/>
                      <a:pt x="25248" y="2104"/>
                    </a:cubicBezTo>
                    <a:cubicBezTo>
                      <a:pt x="25829" y="2104"/>
                      <a:pt x="26299" y="1633"/>
                      <a:pt x="26299" y="1053"/>
                    </a:cubicBezTo>
                    <a:cubicBezTo>
                      <a:pt x="26299" y="472"/>
                      <a:pt x="25827" y="0"/>
                      <a:pt x="25248" y="0"/>
                    </a:cubicBezTo>
                    <a:close/>
                    <a:moveTo>
                      <a:pt x="31299" y="0"/>
                    </a:moveTo>
                    <a:cubicBezTo>
                      <a:pt x="30719" y="0"/>
                      <a:pt x="30248" y="471"/>
                      <a:pt x="30248" y="1053"/>
                    </a:cubicBezTo>
                    <a:cubicBezTo>
                      <a:pt x="30248" y="1633"/>
                      <a:pt x="30719" y="2104"/>
                      <a:pt x="31299" y="2104"/>
                    </a:cubicBezTo>
                    <a:cubicBezTo>
                      <a:pt x="31880" y="2104"/>
                      <a:pt x="32351" y="1633"/>
                      <a:pt x="32351" y="1053"/>
                    </a:cubicBezTo>
                    <a:cubicBezTo>
                      <a:pt x="32351" y="472"/>
                      <a:pt x="31880" y="0"/>
                      <a:pt x="31299" y="0"/>
                    </a:cubicBezTo>
                    <a:close/>
                    <a:moveTo>
                      <a:pt x="37348" y="0"/>
                    </a:moveTo>
                    <a:cubicBezTo>
                      <a:pt x="36767" y="0"/>
                      <a:pt x="36296" y="471"/>
                      <a:pt x="36296" y="1053"/>
                    </a:cubicBezTo>
                    <a:cubicBezTo>
                      <a:pt x="36296" y="1633"/>
                      <a:pt x="36767" y="2104"/>
                      <a:pt x="37348" y="2104"/>
                    </a:cubicBezTo>
                    <a:cubicBezTo>
                      <a:pt x="37928" y="2104"/>
                      <a:pt x="38399" y="1633"/>
                      <a:pt x="38399" y="1053"/>
                    </a:cubicBezTo>
                    <a:cubicBezTo>
                      <a:pt x="38399" y="472"/>
                      <a:pt x="37928" y="0"/>
                      <a:pt x="37348" y="0"/>
                    </a:cubicBezTo>
                    <a:close/>
                    <a:moveTo>
                      <a:pt x="43397" y="0"/>
                    </a:moveTo>
                    <a:cubicBezTo>
                      <a:pt x="42814" y="0"/>
                      <a:pt x="42343" y="471"/>
                      <a:pt x="42343" y="1053"/>
                    </a:cubicBezTo>
                    <a:cubicBezTo>
                      <a:pt x="42343" y="1633"/>
                      <a:pt x="42816" y="2104"/>
                      <a:pt x="43397" y="2104"/>
                    </a:cubicBezTo>
                    <a:cubicBezTo>
                      <a:pt x="43981" y="2104"/>
                      <a:pt x="44448" y="1633"/>
                      <a:pt x="44448" y="1053"/>
                    </a:cubicBezTo>
                    <a:cubicBezTo>
                      <a:pt x="44448" y="472"/>
                      <a:pt x="43981" y="0"/>
                      <a:pt x="433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501625" y="1077875"/>
                <a:ext cx="960000" cy="52625"/>
              </a:xfrm>
              <a:custGeom>
                <a:avLst/>
                <a:gdLst/>
                <a:ahLst/>
                <a:cxnLst/>
                <a:rect l="l" t="t" r="r" b="b"/>
                <a:pathLst>
                  <a:path w="38400" h="2105" extrusionOk="0">
                    <a:moveTo>
                      <a:pt x="1053" y="1"/>
                    </a:moveTo>
                    <a:cubicBezTo>
                      <a:pt x="472" y="1"/>
                      <a:pt x="0" y="471"/>
                      <a:pt x="0" y="1052"/>
                    </a:cubicBezTo>
                    <a:cubicBezTo>
                      <a:pt x="0" y="1632"/>
                      <a:pt x="472" y="2104"/>
                      <a:pt x="1053" y="2104"/>
                    </a:cubicBezTo>
                    <a:cubicBezTo>
                      <a:pt x="1632" y="2104"/>
                      <a:pt x="2104" y="1632"/>
                      <a:pt x="2104" y="1052"/>
                    </a:cubicBezTo>
                    <a:cubicBezTo>
                      <a:pt x="2104" y="471"/>
                      <a:pt x="1632" y="1"/>
                      <a:pt x="1053" y="1"/>
                    </a:cubicBezTo>
                    <a:close/>
                    <a:moveTo>
                      <a:pt x="7100" y="1"/>
                    </a:moveTo>
                    <a:cubicBezTo>
                      <a:pt x="6519" y="1"/>
                      <a:pt x="6048" y="471"/>
                      <a:pt x="6049" y="1052"/>
                    </a:cubicBezTo>
                    <a:cubicBezTo>
                      <a:pt x="6049" y="1632"/>
                      <a:pt x="6521" y="2104"/>
                      <a:pt x="7100" y="2104"/>
                    </a:cubicBezTo>
                    <a:cubicBezTo>
                      <a:pt x="7681" y="2104"/>
                      <a:pt x="8153" y="1632"/>
                      <a:pt x="8153" y="1052"/>
                    </a:cubicBezTo>
                    <a:cubicBezTo>
                      <a:pt x="8153" y="471"/>
                      <a:pt x="7681" y="1"/>
                      <a:pt x="7100" y="1"/>
                    </a:cubicBezTo>
                    <a:close/>
                    <a:moveTo>
                      <a:pt x="13152" y="1"/>
                    </a:moveTo>
                    <a:cubicBezTo>
                      <a:pt x="12572" y="1"/>
                      <a:pt x="12100" y="471"/>
                      <a:pt x="12099" y="1052"/>
                    </a:cubicBezTo>
                    <a:cubicBezTo>
                      <a:pt x="12099" y="1632"/>
                      <a:pt x="12572" y="2104"/>
                      <a:pt x="13152" y="2104"/>
                    </a:cubicBezTo>
                    <a:cubicBezTo>
                      <a:pt x="13732" y="2104"/>
                      <a:pt x="14199" y="1632"/>
                      <a:pt x="14199" y="1052"/>
                    </a:cubicBezTo>
                    <a:cubicBezTo>
                      <a:pt x="14199" y="471"/>
                      <a:pt x="13732" y="1"/>
                      <a:pt x="13152" y="1"/>
                    </a:cubicBezTo>
                    <a:close/>
                    <a:moveTo>
                      <a:pt x="19200" y="1"/>
                    </a:moveTo>
                    <a:cubicBezTo>
                      <a:pt x="18619" y="1"/>
                      <a:pt x="18147" y="471"/>
                      <a:pt x="18149" y="1052"/>
                    </a:cubicBezTo>
                    <a:cubicBezTo>
                      <a:pt x="18149" y="1632"/>
                      <a:pt x="18621" y="2104"/>
                      <a:pt x="19200" y="2104"/>
                    </a:cubicBezTo>
                    <a:cubicBezTo>
                      <a:pt x="19781" y="2104"/>
                      <a:pt x="20253" y="1632"/>
                      <a:pt x="20253" y="1052"/>
                    </a:cubicBezTo>
                    <a:cubicBezTo>
                      <a:pt x="20253" y="471"/>
                      <a:pt x="19781" y="1"/>
                      <a:pt x="19200" y="1"/>
                    </a:cubicBezTo>
                    <a:close/>
                    <a:moveTo>
                      <a:pt x="25248" y="1"/>
                    </a:moveTo>
                    <a:cubicBezTo>
                      <a:pt x="24667" y="1"/>
                      <a:pt x="24196" y="471"/>
                      <a:pt x="24196" y="1052"/>
                    </a:cubicBezTo>
                    <a:cubicBezTo>
                      <a:pt x="24196" y="1632"/>
                      <a:pt x="24667" y="2104"/>
                      <a:pt x="25248" y="2104"/>
                    </a:cubicBezTo>
                    <a:cubicBezTo>
                      <a:pt x="25829" y="2104"/>
                      <a:pt x="26299" y="1632"/>
                      <a:pt x="26299" y="1052"/>
                    </a:cubicBezTo>
                    <a:cubicBezTo>
                      <a:pt x="26299" y="471"/>
                      <a:pt x="25827" y="1"/>
                      <a:pt x="25248" y="1"/>
                    </a:cubicBezTo>
                    <a:close/>
                    <a:moveTo>
                      <a:pt x="31299" y="1"/>
                    </a:moveTo>
                    <a:cubicBezTo>
                      <a:pt x="30719" y="1"/>
                      <a:pt x="30248" y="471"/>
                      <a:pt x="30248" y="1052"/>
                    </a:cubicBezTo>
                    <a:cubicBezTo>
                      <a:pt x="30248" y="1632"/>
                      <a:pt x="30719" y="2104"/>
                      <a:pt x="31299" y="2104"/>
                    </a:cubicBezTo>
                    <a:cubicBezTo>
                      <a:pt x="31880" y="2104"/>
                      <a:pt x="32351" y="1632"/>
                      <a:pt x="32351" y="1052"/>
                    </a:cubicBezTo>
                    <a:cubicBezTo>
                      <a:pt x="32351" y="471"/>
                      <a:pt x="31880" y="1"/>
                      <a:pt x="31299" y="1"/>
                    </a:cubicBezTo>
                    <a:close/>
                    <a:moveTo>
                      <a:pt x="37348" y="1"/>
                    </a:moveTo>
                    <a:cubicBezTo>
                      <a:pt x="36767" y="1"/>
                      <a:pt x="36296" y="471"/>
                      <a:pt x="36296" y="1052"/>
                    </a:cubicBezTo>
                    <a:cubicBezTo>
                      <a:pt x="36296" y="1632"/>
                      <a:pt x="36767" y="2104"/>
                      <a:pt x="37348" y="2104"/>
                    </a:cubicBezTo>
                    <a:cubicBezTo>
                      <a:pt x="37928" y="2104"/>
                      <a:pt x="38399" y="1632"/>
                      <a:pt x="38399" y="1052"/>
                    </a:cubicBezTo>
                    <a:cubicBezTo>
                      <a:pt x="38399" y="471"/>
                      <a:pt x="37928" y="1"/>
                      <a:pt x="373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350325" y="1077825"/>
                <a:ext cx="54700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2106" extrusionOk="0">
                    <a:moveTo>
                      <a:pt x="1051" y="0"/>
                    </a:moveTo>
                    <a:cubicBezTo>
                      <a:pt x="778" y="0"/>
                      <a:pt x="505" y="115"/>
                      <a:pt x="311" y="308"/>
                    </a:cubicBezTo>
                    <a:cubicBezTo>
                      <a:pt x="113" y="506"/>
                      <a:pt x="0" y="777"/>
                      <a:pt x="0" y="1054"/>
                    </a:cubicBezTo>
                    <a:cubicBezTo>
                      <a:pt x="0" y="1332"/>
                      <a:pt x="113" y="1602"/>
                      <a:pt x="311" y="1798"/>
                    </a:cubicBezTo>
                    <a:cubicBezTo>
                      <a:pt x="503" y="1991"/>
                      <a:pt x="778" y="2105"/>
                      <a:pt x="1051" y="2105"/>
                    </a:cubicBezTo>
                    <a:cubicBezTo>
                      <a:pt x="1329" y="2105"/>
                      <a:pt x="1603" y="1991"/>
                      <a:pt x="1796" y="1798"/>
                    </a:cubicBezTo>
                    <a:cubicBezTo>
                      <a:pt x="2187" y="1407"/>
                      <a:pt x="2187" y="699"/>
                      <a:pt x="1796" y="308"/>
                    </a:cubicBezTo>
                    <a:cubicBezTo>
                      <a:pt x="1604" y="113"/>
                      <a:pt x="1329" y="0"/>
                      <a:pt x="10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501625" y="970025"/>
                <a:ext cx="808800" cy="52625"/>
              </a:xfrm>
              <a:custGeom>
                <a:avLst/>
                <a:gdLst/>
                <a:ahLst/>
                <a:cxnLst/>
                <a:rect l="l" t="t" r="r" b="b"/>
                <a:pathLst>
                  <a:path w="32352" h="2105" extrusionOk="0">
                    <a:moveTo>
                      <a:pt x="1053" y="1"/>
                    </a:moveTo>
                    <a:cubicBezTo>
                      <a:pt x="472" y="1"/>
                      <a:pt x="0" y="471"/>
                      <a:pt x="0" y="1053"/>
                    </a:cubicBezTo>
                    <a:cubicBezTo>
                      <a:pt x="0" y="1633"/>
                      <a:pt x="472" y="2104"/>
                      <a:pt x="1053" y="2104"/>
                    </a:cubicBezTo>
                    <a:cubicBezTo>
                      <a:pt x="1632" y="2104"/>
                      <a:pt x="2104" y="1633"/>
                      <a:pt x="2104" y="1053"/>
                    </a:cubicBezTo>
                    <a:cubicBezTo>
                      <a:pt x="2104" y="473"/>
                      <a:pt x="1632" y="1"/>
                      <a:pt x="1053" y="1"/>
                    </a:cubicBezTo>
                    <a:close/>
                    <a:moveTo>
                      <a:pt x="7100" y="1"/>
                    </a:moveTo>
                    <a:cubicBezTo>
                      <a:pt x="6519" y="1"/>
                      <a:pt x="6048" y="471"/>
                      <a:pt x="6049" y="1053"/>
                    </a:cubicBezTo>
                    <a:cubicBezTo>
                      <a:pt x="6049" y="1633"/>
                      <a:pt x="6521" y="2104"/>
                      <a:pt x="7100" y="2104"/>
                    </a:cubicBezTo>
                    <a:cubicBezTo>
                      <a:pt x="7681" y="2104"/>
                      <a:pt x="8153" y="1633"/>
                      <a:pt x="8153" y="1053"/>
                    </a:cubicBezTo>
                    <a:cubicBezTo>
                      <a:pt x="8153" y="473"/>
                      <a:pt x="7681" y="1"/>
                      <a:pt x="7100" y="1"/>
                    </a:cubicBezTo>
                    <a:close/>
                    <a:moveTo>
                      <a:pt x="13152" y="1"/>
                    </a:moveTo>
                    <a:cubicBezTo>
                      <a:pt x="12572" y="1"/>
                      <a:pt x="12100" y="471"/>
                      <a:pt x="12099" y="1053"/>
                    </a:cubicBezTo>
                    <a:cubicBezTo>
                      <a:pt x="12099" y="1633"/>
                      <a:pt x="12572" y="2104"/>
                      <a:pt x="13152" y="2104"/>
                    </a:cubicBezTo>
                    <a:cubicBezTo>
                      <a:pt x="13732" y="2104"/>
                      <a:pt x="14199" y="1633"/>
                      <a:pt x="14199" y="1053"/>
                    </a:cubicBezTo>
                    <a:cubicBezTo>
                      <a:pt x="14199" y="473"/>
                      <a:pt x="13732" y="1"/>
                      <a:pt x="13152" y="1"/>
                    </a:cubicBezTo>
                    <a:close/>
                    <a:moveTo>
                      <a:pt x="19200" y="1"/>
                    </a:moveTo>
                    <a:cubicBezTo>
                      <a:pt x="18619" y="1"/>
                      <a:pt x="18147" y="471"/>
                      <a:pt x="18149" y="1053"/>
                    </a:cubicBezTo>
                    <a:cubicBezTo>
                      <a:pt x="18149" y="1633"/>
                      <a:pt x="18621" y="2104"/>
                      <a:pt x="19200" y="2104"/>
                    </a:cubicBezTo>
                    <a:cubicBezTo>
                      <a:pt x="19781" y="2104"/>
                      <a:pt x="20253" y="1633"/>
                      <a:pt x="20253" y="1053"/>
                    </a:cubicBezTo>
                    <a:cubicBezTo>
                      <a:pt x="20253" y="473"/>
                      <a:pt x="19781" y="1"/>
                      <a:pt x="19200" y="1"/>
                    </a:cubicBezTo>
                    <a:close/>
                    <a:moveTo>
                      <a:pt x="25248" y="1"/>
                    </a:moveTo>
                    <a:cubicBezTo>
                      <a:pt x="24667" y="1"/>
                      <a:pt x="24196" y="471"/>
                      <a:pt x="24196" y="1053"/>
                    </a:cubicBezTo>
                    <a:cubicBezTo>
                      <a:pt x="24196" y="1633"/>
                      <a:pt x="24667" y="2104"/>
                      <a:pt x="25248" y="2104"/>
                    </a:cubicBezTo>
                    <a:cubicBezTo>
                      <a:pt x="25829" y="2104"/>
                      <a:pt x="26299" y="1633"/>
                      <a:pt x="26299" y="1053"/>
                    </a:cubicBezTo>
                    <a:cubicBezTo>
                      <a:pt x="26299" y="473"/>
                      <a:pt x="25827" y="1"/>
                      <a:pt x="25248" y="1"/>
                    </a:cubicBezTo>
                    <a:close/>
                    <a:moveTo>
                      <a:pt x="31299" y="1"/>
                    </a:moveTo>
                    <a:cubicBezTo>
                      <a:pt x="30719" y="1"/>
                      <a:pt x="30248" y="471"/>
                      <a:pt x="30248" y="1053"/>
                    </a:cubicBezTo>
                    <a:cubicBezTo>
                      <a:pt x="30248" y="1633"/>
                      <a:pt x="30719" y="2104"/>
                      <a:pt x="31299" y="2104"/>
                    </a:cubicBezTo>
                    <a:cubicBezTo>
                      <a:pt x="31880" y="2104"/>
                      <a:pt x="32351" y="1633"/>
                      <a:pt x="32351" y="1053"/>
                    </a:cubicBezTo>
                    <a:cubicBezTo>
                      <a:pt x="32351" y="473"/>
                      <a:pt x="31880" y="1"/>
                      <a:pt x="312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350325" y="970000"/>
                <a:ext cx="54700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2106" extrusionOk="0">
                    <a:moveTo>
                      <a:pt x="1051" y="1"/>
                    </a:moveTo>
                    <a:cubicBezTo>
                      <a:pt x="778" y="1"/>
                      <a:pt x="505" y="115"/>
                      <a:pt x="311" y="307"/>
                    </a:cubicBezTo>
                    <a:cubicBezTo>
                      <a:pt x="113" y="506"/>
                      <a:pt x="0" y="777"/>
                      <a:pt x="0" y="1054"/>
                    </a:cubicBezTo>
                    <a:cubicBezTo>
                      <a:pt x="0" y="1330"/>
                      <a:pt x="113" y="1600"/>
                      <a:pt x="311" y="1799"/>
                    </a:cubicBezTo>
                    <a:cubicBezTo>
                      <a:pt x="503" y="1991"/>
                      <a:pt x="778" y="2105"/>
                      <a:pt x="1051" y="2105"/>
                    </a:cubicBezTo>
                    <a:cubicBezTo>
                      <a:pt x="1329" y="2105"/>
                      <a:pt x="1603" y="1991"/>
                      <a:pt x="1796" y="1799"/>
                    </a:cubicBezTo>
                    <a:cubicBezTo>
                      <a:pt x="2187" y="1407"/>
                      <a:pt x="2187" y="701"/>
                      <a:pt x="1796" y="307"/>
                    </a:cubicBezTo>
                    <a:cubicBezTo>
                      <a:pt x="1604" y="115"/>
                      <a:pt x="1329" y="1"/>
                      <a:pt x="10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8" name="Google Shape;38;p2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-1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3467100" y="1023525"/>
            <a:ext cx="4963800" cy="262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3467100" y="3644175"/>
            <a:ext cx="4963800" cy="455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1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ubTitle" idx="1"/>
          </p:nvPr>
        </p:nvSpPr>
        <p:spPr>
          <a:xfrm>
            <a:off x="720000" y="1847318"/>
            <a:ext cx="24696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17"/>
          <p:cNvSpPr txBox="1">
            <a:spLocks noGrp="1"/>
          </p:cNvSpPr>
          <p:nvPr>
            <p:ph type="subTitle" idx="2"/>
          </p:nvPr>
        </p:nvSpPr>
        <p:spPr>
          <a:xfrm>
            <a:off x="3334906" y="1847300"/>
            <a:ext cx="24696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7"/>
          <p:cNvSpPr txBox="1">
            <a:spLocks noGrp="1"/>
          </p:cNvSpPr>
          <p:nvPr>
            <p:ph type="subTitle" idx="3"/>
          </p:nvPr>
        </p:nvSpPr>
        <p:spPr>
          <a:xfrm>
            <a:off x="720000" y="3407350"/>
            <a:ext cx="24696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7"/>
          <p:cNvSpPr txBox="1">
            <a:spLocks noGrp="1"/>
          </p:cNvSpPr>
          <p:nvPr>
            <p:ph type="subTitle" idx="4"/>
          </p:nvPr>
        </p:nvSpPr>
        <p:spPr>
          <a:xfrm>
            <a:off x="3334910" y="3407346"/>
            <a:ext cx="24696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17"/>
          <p:cNvSpPr txBox="1">
            <a:spLocks noGrp="1"/>
          </p:cNvSpPr>
          <p:nvPr>
            <p:ph type="subTitle" idx="5"/>
          </p:nvPr>
        </p:nvSpPr>
        <p:spPr>
          <a:xfrm>
            <a:off x="5954304" y="1847300"/>
            <a:ext cx="24696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17"/>
          <p:cNvSpPr txBox="1">
            <a:spLocks noGrp="1"/>
          </p:cNvSpPr>
          <p:nvPr>
            <p:ph type="subTitle" idx="6"/>
          </p:nvPr>
        </p:nvSpPr>
        <p:spPr>
          <a:xfrm>
            <a:off x="5954312" y="3407346"/>
            <a:ext cx="24696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17"/>
          <p:cNvSpPr txBox="1">
            <a:spLocks noGrp="1"/>
          </p:cNvSpPr>
          <p:nvPr>
            <p:ph type="subTitle" idx="7"/>
          </p:nvPr>
        </p:nvSpPr>
        <p:spPr>
          <a:xfrm>
            <a:off x="720000" y="1379200"/>
            <a:ext cx="2469600" cy="47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chibsted Grotesk SemiBold"/>
                <a:ea typeface="Schibsted Grotesk SemiBold"/>
                <a:cs typeface="Schibsted Grotesk SemiBold"/>
                <a:sym typeface="Schibsted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00" name="Google Shape;400;p17"/>
          <p:cNvSpPr txBox="1">
            <a:spLocks noGrp="1"/>
          </p:cNvSpPr>
          <p:nvPr>
            <p:ph type="subTitle" idx="8"/>
          </p:nvPr>
        </p:nvSpPr>
        <p:spPr>
          <a:xfrm>
            <a:off x="3334906" y="1379200"/>
            <a:ext cx="2469600" cy="47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chibsted Grotesk SemiBold"/>
                <a:ea typeface="Schibsted Grotesk SemiBold"/>
                <a:cs typeface="Schibsted Grotesk SemiBold"/>
                <a:sym typeface="Schibsted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01" name="Google Shape;401;p17"/>
          <p:cNvSpPr txBox="1">
            <a:spLocks noGrp="1"/>
          </p:cNvSpPr>
          <p:nvPr>
            <p:ph type="subTitle" idx="9"/>
          </p:nvPr>
        </p:nvSpPr>
        <p:spPr>
          <a:xfrm>
            <a:off x="5954304" y="1379200"/>
            <a:ext cx="2469600" cy="47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chibsted Grotesk SemiBold"/>
                <a:ea typeface="Schibsted Grotesk SemiBold"/>
                <a:cs typeface="Schibsted Grotesk SemiBold"/>
                <a:sym typeface="Schibsted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02" name="Google Shape;402;p17"/>
          <p:cNvSpPr txBox="1">
            <a:spLocks noGrp="1"/>
          </p:cNvSpPr>
          <p:nvPr>
            <p:ph type="subTitle" idx="13"/>
          </p:nvPr>
        </p:nvSpPr>
        <p:spPr>
          <a:xfrm>
            <a:off x="720000" y="2936049"/>
            <a:ext cx="2469600" cy="47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chibsted Grotesk SemiBold"/>
                <a:ea typeface="Schibsted Grotesk SemiBold"/>
                <a:cs typeface="Schibsted Grotesk SemiBold"/>
                <a:sym typeface="Schibsted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03" name="Google Shape;403;p17"/>
          <p:cNvSpPr txBox="1">
            <a:spLocks noGrp="1"/>
          </p:cNvSpPr>
          <p:nvPr>
            <p:ph type="subTitle" idx="14"/>
          </p:nvPr>
        </p:nvSpPr>
        <p:spPr>
          <a:xfrm>
            <a:off x="3334906" y="2936049"/>
            <a:ext cx="2469600" cy="47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chibsted Grotesk SemiBold"/>
                <a:ea typeface="Schibsted Grotesk SemiBold"/>
                <a:cs typeface="Schibsted Grotesk SemiBold"/>
                <a:sym typeface="Schibsted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04" name="Google Shape;404;p17"/>
          <p:cNvSpPr txBox="1">
            <a:spLocks noGrp="1"/>
          </p:cNvSpPr>
          <p:nvPr>
            <p:ph type="subTitle" idx="15"/>
          </p:nvPr>
        </p:nvSpPr>
        <p:spPr>
          <a:xfrm>
            <a:off x="5954304" y="2936049"/>
            <a:ext cx="2469600" cy="47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chibsted Grotesk SemiBold"/>
                <a:ea typeface="Schibsted Grotesk SemiBold"/>
                <a:cs typeface="Schibsted Grotesk SemiBold"/>
                <a:sym typeface="Schibsted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405" name="Google Shape;405;p17"/>
          <p:cNvGrpSpPr/>
          <p:nvPr/>
        </p:nvGrpSpPr>
        <p:grpSpPr>
          <a:xfrm>
            <a:off x="43683" y="68227"/>
            <a:ext cx="9393841" cy="5003246"/>
            <a:chOff x="43683" y="68227"/>
            <a:chExt cx="9393841" cy="5003246"/>
          </a:xfrm>
        </p:grpSpPr>
        <p:grpSp>
          <p:nvGrpSpPr>
            <p:cNvPr id="406" name="Google Shape;406;p17"/>
            <p:cNvGrpSpPr/>
            <p:nvPr/>
          </p:nvGrpSpPr>
          <p:grpSpPr>
            <a:xfrm rot="-5400000">
              <a:off x="-1001234" y="3399718"/>
              <a:ext cx="2716671" cy="626838"/>
              <a:chOff x="1492450" y="1911750"/>
              <a:chExt cx="2360475" cy="544650"/>
            </a:xfrm>
          </p:grpSpPr>
          <p:sp>
            <p:nvSpPr>
              <p:cNvPr id="407" name="Google Shape;407;p17"/>
              <p:cNvSpPr/>
              <p:nvPr/>
            </p:nvSpPr>
            <p:spPr>
              <a:xfrm>
                <a:off x="3086750" y="2015325"/>
                <a:ext cx="154050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6162" h="164" extrusionOk="0">
                    <a:moveTo>
                      <a:pt x="82" y="0"/>
                    </a:moveTo>
                    <a:cubicBezTo>
                      <a:pt x="36" y="0"/>
                      <a:pt x="1" y="37"/>
                      <a:pt x="1" y="82"/>
                    </a:cubicBezTo>
                    <a:cubicBezTo>
                      <a:pt x="1" y="126"/>
                      <a:pt x="36" y="163"/>
                      <a:pt x="82" y="163"/>
                    </a:cubicBezTo>
                    <a:lnTo>
                      <a:pt x="6080" y="163"/>
                    </a:lnTo>
                    <a:cubicBezTo>
                      <a:pt x="6127" y="163"/>
                      <a:pt x="6161" y="126"/>
                      <a:pt x="6161" y="82"/>
                    </a:cubicBezTo>
                    <a:cubicBezTo>
                      <a:pt x="6161" y="37"/>
                      <a:pt x="6124" y="0"/>
                      <a:pt x="60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7"/>
              <p:cNvSpPr/>
              <p:nvPr/>
            </p:nvSpPr>
            <p:spPr>
              <a:xfrm>
                <a:off x="3223350" y="20019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7" y="0"/>
                    </a:moveTo>
                    <a:cubicBezTo>
                      <a:pt x="277" y="0"/>
                      <a:pt x="1" y="277"/>
                      <a:pt x="1" y="617"/>
                    </a:cubicBezTo>
                    <a:cubicBezTo>
                      <a:pt x="1" y="957"/>
                      <a:pt x="277" y="1234"/>
                      <a:pt x="617" y="1234"/>
                    </a:cubicBezTo>
                    <a:cubicBezTo>
                      <a:pt x="958" y="1234"/>
                      <a:pt x="1234" y="957"/>
                      <a:pt x="1234" y="617"/>
                    </a:cubicBezTo>
                    <a:cubicBezTo>
                      <a:pt x="1234" y="277"/>
                      <a:pt x="958" y="0"/>
                      <a:pt x="6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7"/>
              <p:cNvSpPr/>
              <p:nvPr/>
            </p:nvSpPr>
            <p:spPr>
              <a:xfrm>
                <a:off x="2679100" y="2009100"/>
                <a:ext cx="356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659" extrusionOk="0">
                    <a:moveTo>
                      <a:pt x="329" y="0"/>
                    </a:moveTo>
                    <a:cubicBezTo>
                      <a:pt x="147" y="0"/>
                      <a:pt x="1" y="147"/>
                      <a:pt x="1" y="330"/>
                    </a:cubicBezTo>
                    <a:cubicBezTo>
                      <a:pt x="1" y="511"/>
                      <a:pt x="148" y="658"/>
                      <a:pt x="329" y="658"/>
                    </a:cubicBezTo>
                    <a:lnTo>
                      <a:pt x="1095" y="658"/>
                    </a:lnTo>
                    <a:cubicBezTo>
                      <a:pt x="1277" y="658"/>
                      <a:pt x="1425" y="511"/>
                      <a:pt x="1425" y="330"/>
                    </a:cubicBezTo>
                    <a:cubicBezTo>
                      <a:pt x="1425" y="147"/>
                      <a:pt x="1277" y="0"/>
                      <a:pt x="10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7"/>
              <p:cNvSpPr/>
              <p:nvPr/>
            </p:nvSpPr>
            <p:spPr>
              <a:xfrm>
                <a:off x="2740975" y="2009100"/>
                <a:ext cx="2941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1767" h="659" extrusionOk="0">
                    <a:moveTo>
                      <a:pt x="330" y="0"/>
                    </a:moveTo>
                    <a:cubicBezTo>
                      <a:pt x="148" y="0"/>
                      <a:pt x="1" y="147"/>
                      <a:pt x="1" y="330"/>
                    </a:cubicBezTo>
                    <a:cubicBezTo>
                      <a:pt x="1" y="511"/>
                      <a:pt x="150" y="658"/>
                      <a:pt x="330" y="658"/>
                    </a:cubicBezTo>
                    <a:lnTo>
                      <a:pt x="1825" y="658"/>
                    </a:lnTo>
                    <a:cubicBezTo>
                      <a:pt x="2006" y="658"/>
                      <a:pt x="2154" y="511"/>
                      <a:pt x="2154" y="330"/>
                    </a:cubicBezTo>
                    <a:cubicBezTo>
                      <a:pt x="2154" y="147"/>
                      <a:pt x="2006" y="0"/>
                      <a:pt x="1825" y="0"/>
                    </a:cubicBezTo>
                    <a:close/>
                    <a:moveTo>
                      <a:pt x="3534" y="0"/>
                    </a:moveTo>
                    <a:cubicBezTo>
                      <a:pt x="3353" y="0"/>
                      <a:pt x="3206" y="147"/>
                      <a:pt x="3206" y="330"/>
                    </a:cubicBezTo>
                    <a:cubicBezTo>
                      <a:pt x="3206" y="511"/>
                      <a:pt x="3354" y="658"/>
                      <a:pt x="3534" y="658"/>
                    </a:cubicBezTo>
                    <a:lnTo>
                      <a:pt x="5029" y="658"/>
                    </a:lnTo>
                    <a:cubicBezTo>
                      <a:pt x="5211" y="658"/>
                      <a:pt x="5358" y="511"/>
                      <a:pt x="5358" y="330"/>
                    </a:cubicBezTo>
                    <a:cubicBezTo>
                      <a:pt x="5358" y="147"/>
                      <a:pt x="5211" y="0"/>
                      <a:pt x="5029" y="0"/>
                    </a:cubicBezTo>
                    <a:close/>
                    <a:moveTo>
                      <a:pt x="6739" y="0"/>
                    </a:moveTo>
                    <a:cubicBezTo>
                      <a:pt x="6556" y="0"/>
                      <a:pt x="6410" y="147"/>
                      <a:pt x="6410" y="330"/>
                    </a:cubicBezTo>
                    <a:cubicBezTo>
                      <a:pt x="6410" y="511"/>
                      <a:pt x="6558" y="658"/>
                      <a:pt x="6739" y="658"/>
                    </a:cubicBezTo>
                    <a:lnTo>
                      <a:pt x="8234" y="658"/>
                    </a:lnTo>
                    <a:cubicBezTo>
                      <a:pt x="8414" y="658"/>
                      <a:pt x="8562" y="511"/>
                      <a:pt x="8562" y="330"/>
                    </a:cubicBezTo>
                    <a:cubicBezTo>
                      <a:pt x="8562" y="147"/>
                      <a:pt x="8414" y="0"/>
                      <a:pt x="8234" y="0"/>
                    </a:cubicBezTo>
                    <a:close/>
                    <a:moveTo>
                      <a:pt x="9942" y="0"/>
                    </a:moveTo>
                    <a:cubicBezTo>
                      <a:pt x="9760" y="0"/>
                      <a:pt x="9613" y="147"/>
                      <a:pt x="9613" y="330"/>
                    </a:cubicBezTo>
                    <a:cubicBezTo>
                      <a:pt x="9613" y="511"/>
                      <a:pt x="9761" y="658"/>
                      <a:pt x="9942" y="658"/>
                    </a:cubicBezTo>
                    <a:lnTo>
                      <a:pt x="11437" y="658"/>
                    </a:lnTo>
                    <a:cubicBezTo>
                      <a:pt x="11619" y="658"/>
                      <a:pt x="11766" y="511"/>
                      <a:pt x="11766" y="330"/>
                    </a:cubicBezTo>
                    <a:cubicBezTo>
                      <a:pt x="11766" y="147"/>
                      <a:pt x="11617" y="0"/>
                      <a:pt x="114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7"/>
              <p:cNvSpPr/>
              <p:nvPr/>
            </p:nvSpPr>
            <p:spPr>
              <a:xfrm>
                <a:off x="3061400" y="2009100"/>
                <a:ext cx="356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659" extrusionOk="0">
                    <a:moveTo>
                      <a:pt x="330" y="0"/>
                    </a:moveTo>
                    <a:cubicBezTo>
                      <a:pt x="147" y="0"/>
                      <a:pt x="0" y="147"/>
                      <a:pt x="0" y="330"/>
                    </a:cubicBezTo>
                    <a:cubicBezTo>
                      <a:pt x="0" y="511"/>
                      <a:pt x="148" y="658"/>
                      <a:pt x="330" y="658"/>
                    </a:cubicBezTo>
                    <a:lnTo>
                      <a:pt x="1096" y="658"/>
                    </a:lnTo>
                    <a:cubicBezTo>
                      <a:pt x="1278" y="658"/>
                      <a:pt x="1424" y="511"/>
                      <a:pt x="1424" y="330"/>
                    </a:cubicBezTo>
                    <a:cubicBezTo>
                      <a:pt x="1424" y="147"/>
                      <a:pt x="1277" y="0"/>
                      <a:pt x="10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>
                <a:off x="1520225" y="2015300"/>
                <a:ext cx="1169125" cy="235550"/>
              </a:xfrm>
              <a:custGeom>
                <a:avLst/>
                <a:gdLst/>
                <a:ahLst/>
                <a:cxnLst/>
                <a:rect l="l" t="t" r="r" b="b"/>
                <a:pathLst>
                  <a:path w="46765" h="9422" extrusionOk="0">
                    <a:moveTo>
                      <a:pt x="9349" y="0"/>
                    </a:moveTo>
                    <a:cubicBezTo>
                      <a:pt x="9328" y="0"/>
                      <a:pt x="9306" y="9"/>
                      <a:pt x="9291" y="24"/>
                    </a:cubicBezTo>
                    <a:lnTo>
                      <a:pt x="34" y="9281"/>
                    </a:lnTo>
                    <a:cubicBezTo>
                      <a:pt x="1" y="9313"/>
                      <a:pt x="1" y="9365"/>
                      <a:pt x="34" y="9397"/>
                    </a:cubicBezTo>
                    <a:cubicBezTo>
                      <a:pt x="50" y="9413"/>
                      <a:pt x="70" y="9421"/>
                      <a:pt x="92" y="9421"/>
                    </a:cubicBezTo>
                    <a:cubicBezTo>
                      <a:pt x="114" y="9421"/>
                      <a:pt x="135" y="9414"/>
                      <a:pt x="152" y="9395"/>
                    </a:cubicBezTo>
                    <a:lnTo>
                      <a:pt x="9384" y="163"/>
                    </a:lnTo>
                    <a:lnTo>
                      <a:pt x="46683" y="163"/>
                    </a:lnTo>
                    <a:cubicBezTo>
                      <a:pt x="46727" y="163"/>
                      <a:pt x="46764" y="126"/>
                      <a:pt x="46764" y="82"/>
                    </a:cubicBezTo>
                    <a:cubicBezTo>
                      <a:pt x="46764" y="36"/>
                      <a:pt x="46727" y="0"/>
                      <a:pt x="466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>
                <a:off x="2102650" y="1925075"/>
                <a:ext cx="175350" cy="94350"/>
              </a:xfrm>
              <a:custGeom>
                <a:avLst/>
                <a:gdLst/>
                <a:ahLst/>
                <a:cxnLst/>
                <a:rect l="l" t="t" r="r" b="b"/>
                <a:pathLst>
                  <a:path w="7014" h="3774" extrusionOk="0">
                    <a:moveTo>
                      <a:pt x="3699" y="1"/>
                    </a:moveTo>
                    <a:cubicBezTo>
                      <a:pt x="3677" y="1"/>
                      <a:pt x="3655" y="11"/>
                      <a:pt x="3641" y="25"/>
                    </a:cubicBezTo>
                    <a:lnTo>
                      <a:pt x="33" y="3633"/>
                    </a:lnTo>
                    <a:cubicBezTo>
                      <a:pt x="0" y="3665"/>
                      <a:pt x="0" y="3717"/>
                      <a:pt x="33" y="3748"/>
                    </a:cubicBezTo>
                    <a:cubicBezTo>
                      <a:pt x="49" y="3765"/>
                      <a:pt x="70" y="3773"/>
                      <a:pt x="92" y="3773"/>
                    </a:cubicBezTo>
                    <a:cubicBezTo>
                      <a:pt x="113" y="3773"/>
                      <a:pt x="133" y="3766"/>
                      <a:pt x="149" y="3747"/>
                    </a:cubicBezTo>
                    <a:lnTo>
                      <a:pt x="3734" y="164"/>
                    </a:lnTo>
                    <a:lnTo>
                      <a:pt x="6932" y="164"/>
                    </a:lnTo>
                    <a:cubicBezTo>
                      <a:pt x="6976" y="164"/>
                      <a:pt x="7013" y="127"/>
                      <a:pt x="7013" y="82"/>
                    </a:cubicBezTo>
                    <a:cubicBezTo>
                      <a:pt x="7013" y="38"/>
                      <a:pt x="6976" y="1"/>
                      <a:pt x="69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7"/>
              <p:cNvSpPr/>
              <p:nvPr/>
            </p:nvSpPr>
            <p:spPr>
              <a:xfrm>
                <a:off x="2260500" y="1911750"/>
                <a:ext cx="30900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235" extrusionOk="0">
                    <a:moveTo>
                      <a:pt x="618" y="0"/>
                    </a:moveTo>
                    <a:cubicBezTo>
                      <a:pt x="278" y="0"/>
                      <a:pt x="0" y="276"/>
                      <a:pt x="0" y="617"/>
                    </a:cubicBezTo>
                    <a:cubicBezTo>
                      <a:pt x="0" y="958"/>
                      <a:pt x="278" y="1234"/>
                      <a:pt x="618" y="1234"/>
                    </a:cubicBezTo>
                    <a:cubicBezTo>
                      <a:pt x="958" y="1234"/>
                      <a:pt x="1235" y="958"/>
                      <a:pt x="1235" y="617"/>
                    </a:cubicBezTo>
                    <a:cubicBezTo>
                      <a:pt x="1235" y="276"/>
                      <a:pt x="958" y="0"/>
                      <a:pt x="6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7"/>
              <p:cNvSpPr/>
              <p:nvPr/>
            </p:nvSpPr>
            <p:spPr>
              <a:xfrm>
                <a:off x="2538650" y="2015275"/>
                <a:ext cx="461325" cy="131575"/>
              </a:xfrm>
              <a:custGeom>
                <a:avLst/>
                <a:gdLst/>
                <a:ahLst/>
                <a:cxnLst/>
                <a:rect l="l" t="t" r="r" b="b"/>
                <a:pathLst>
                  <a:path w="18453" h="5263" extrusionOk="0">
                    <a:moveTo>
                      <a:pt x="91" y="1"/>
                    </a:moveTo>
                    <a:cubicBezTo>
                      <a:pt x="70" y="1"/>
                      <a:pt x="49" y="9"/>
                      <a:pt x="33" y="25"/>
                    </a:cubicBezTo>
                    <a:cubicBezTo>
                      <a:pt x="0" y="57"/>
                      <a:pt x="0" y="109"/>
                      <a:pt x="33" y="140"/>
                    </a:cubicBezTo>
                    <a:lnTo>
                      <a:pt x="5130" y="5238"/>
                    </a:lnTo>
                    <a:cubicBezTo>
                      <a:pt x="5147" y="5254"/>
                      <a:pt x="5167" y="5263"/>
                      <a:pt x="5189" y="5263"/>
                    </a:cubicBezTo>
                    <a:lnTo>
                      <a:pt x="18372" y="5263"/>
                    </a:lnTo>
                    <a:cubicBezTo>
                      <a:pt x="18419" y="5263"/>
                      <a:pt x="18452" y="5225"/>
                      <a:pt x="18452" y="5180"/>
                    </a:cubicBezTo>
                    <a:cubicBezTo>
                      <a:pt x="18452" y="5135"/>
                      <a:pt x="18415" y="5099"/>
                      <a:pt x="18371" y="5099"/>
                    </a:cubicBezTo>
                    <a:lnTo>
                      <a:pt x="5222" y="5099"/>
                    </a:lnTo>
                    <a:lnTo>
                      <a:pt x="148" y="25"/>
                    </a:lnTo>
                    <a:cubicBezTo>
                      <a:pt x="133" y="9"/>
                      <a:pt x="112" y="1"/>
                      <a:pt x="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7"/>
              <p:cNvSpPr/>
              <p:nvPr/>
            </p:nvSpPr>
            <p:spPr>
              <a:xfrm>
                <a:off x="2982525" y="21293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7" y="1"/>
                    </a:moveTo>
                    <a:cubicBezTo>
                      <a:pt x="277" y="1"/>
                      <a:pt x="0" y="277"/>
                      <a:pt x="0" y="618"/>
                    </a:cubicBezTo>
                    <a:cubicBezTo>
                      <a:pt x="0" y="959"/>
                      <a:pt x="277" y="1235"/>
                      <a:pt x="617" y="1235"/>
                    </a:cubicBezTo>
                    <a:cubicBezTo>
                      <a:pt x="957" y="1235"/>
                      <a:pt x="1234" y="959"/>
                      <a:pt x="1234" y="618"/>
                    </a:cubicBezTo>
                    <a:cubicBezTo>
                      <a:pt x="1234" y="277"/>
                      <a:pt x="957" y="1"/>
                      <a:pt x="6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7"/>
              <p:cNvSpPr/>
              <p:nvPr/>
            </p:nvSpPr>
            <p:spPr>
              <a:xfrm>
                <a:off x="1997625" y="2015300"/>
                <a:ext cx="1841950" cy="415750"/>
              </a:xfrm>
              <a:custGeom>
                <a:avLst/>
                <a:gdLst/>
                <a:ahLst/>
                <a:cxnLst/>
                <a:rect l="l" t="t" r="r" b="b"/>
                <a:pathLst>
                  <a:path w="73678" h="16630" extrusionOk="0">
                    <a:moveTo>
                      <a:pt x="92" y="0"/>
                    </a:moveTo>
                    <a:cubicBezTo>
                      <a:pt x="71" y="0"/>
                      <a:pt x="50" y="8"/>
                      <a:pt x="33" y="24"/>
                    </a:cubicBezTo>
                    <a:cubicBezTo>
                      <a:pt x="1" y="56"/>
                      <a:pt x="1" y="108"/>
                      <a:pt x="33" y="139"/>
                    </a:cubicBezTo>
                    <a:lnTo>
                      <a:pt x="16498" y="16605"/>
                    </a:lnTo>
                    <a:cubicBezTo>
                      <a:pt x="16514" y="16621"/>
                      <a:pt x="16535" y="16629"/>
                      <a:pt x="16557" y="16629"/>
                    </a:cubicBezTo>
                    <a:lnTo>
                      <a:pt x="73595" y="16629"/>
                    </a:lnTo>
                    <a:cubicBezTo>
                      <a:pt x="73641" y="16629"/>
                      <a:pt x="73677" y="16592"/>
                      <a:pt x="73676" y="16548"/>
                    </a:cubicBezTo>
                    <a:cubicBezTo>
                      <a:pt x="73676" y="16503"/>
                      <a:pt x="73639" y="16466"/>
                      <a:pt x="73595" y="16466"/>
                    </a:cubicBezTo>
                    <a:lnTo>
                      <a:pt x="16590" y="16466"/>
                    </a:lnTo>
                    <a:lnTo>
                      <a:pt x="148" y="24"/>
                    </a:lnTo>
                    <a:cubicBezTo>
                      <a:pt x="133" y="8"/>
                      <a:pt x="112" y="0"/>
                      <a:pt x="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7"/>
              <p:cNvSpPr/>
              <p:nvPr/>
            </p:nvSpPr>
            <p:spPr>
              <a:xfrm>
                <a:off x="3822050" y="2413550"/>
                <a:ext cx="30875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4" extrusionOk="0">
                    <a:moveTo>
                      <a:pt x="618" y="0"/>
                    </a:moveTo>
                    <a:cubicBezTo>
                      <a:pt x="277" y="0"/>
                      <a:pt x="0" y="277"/>
                      <a:pt x="0" y="618"/>
                    </a:cubicBezTo>
                    <a:cubicBezTo>
                      <a:pt x="0" y="958"/>
                      <a:pt x="277" y="1234"/>
                      <a:pt x="618" y="1234"/>
                    </a:cubicBezTo>
                    <a:cubicBezTo>
                      <a:pt x="958" y="1234"/>
                      <a:pt x="1234" y="958"/>
                      <a:pt x="1234" y="618"/>
                    </a:cubicBezTo>
                    <a:cubicBezTo>
                      <a:pt x="1234" y="277"/>
                      <a:pt x="958" y="0"/>
                      <a:pt x="6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7"/>
              <p:cNvSpPr/>
              <p:nvPr/>
            </p:nvSpPr>
            <p:spPr>
              <a:xfrm>
                <a:off x="2220000" y="2015325"/>
                <a:ext cx="1052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64" extrusionOk="0">
                    <a:moveTo>
                      <a:pt x="82" y="0"/>
                    </a:moveTo>
                    <a:cubicBezTo>
                      <a:pt x="38" y="0"/>
                      <a:pt x="1" y="37"/>
                      <a:pt x="1" y="82"/>
                    </a:cubicBezTo>
                    <a:cubicBezTo>
                      <a:pt x="1" y="126"/>
                      <a:pt x="38" y="163"/>
                      <a:pt x="82" y="163"/>
                    </a:cubicBezTo>
                    <a:lnTo>
                      <a:pt x="339" y="163"/>
                    </a:lnTo>
                    <a:cubicBezTo>
                      <a:pt x="384" y="163"/>
                      <a:pt x="420" y="126"/>
                      <a:pt x="420" y="82"/>
                    </a:cubicBezTo>
                    <a:cubicBezTo>
                      <a:pt x="420" y="37"/>
                      <a:pt x="383" y="0"/>
                      <a:pt x="3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7"/>
              <p:cNvSpPr/>
              <p:nvPr/>
            </p:nvSpPr>
            <p:spPr>
              <a:xfrm>
                <a:off x="2213025" y="20019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8" y="0"/>
                    </a:moveTo>
                    <a:cubicBezTo>
                      <a:pt x="276" y="0"/>
                      <a:pt x="0" y="275"/>
                      <a:pt x="0" y="617"/>
                    </a:cubicBezTo>
                    <a:cubicBezTo>
                      <a:pt x="0" y="958"/>
                      <a:pt x="276" y="1234"/>
                      <a:pt x="618" y="1234"/>
                    </a:cubicBezTo>
                    <a:cubicBezTo>
                      <a:pt x="958" y="1234"/>
                      <a:pt x="1234" y="958"/>
                      <a:pt x="1234" y="617"/>
                    </a:cubicBezTo>
                    <a:cubicBezTo>
                      <a:pt x="1234" y="275"/>
                      <a:pt x="958" y="0"/>
                      <a:pt x="6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>
                <a:off x="2275150" y="2015325"/>
                <a:ext cx="104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64" extrusionOk="0">
                    <a:moveTo>
                      <a:pt x="82" y="0"/>
                    </a:moveTo>
                    <a:cubicBezTo>
                      <a:pt x="37" y="0"/>
                      <a:pt x="0" y="37"/>
                      <a:pt x="0" y="82"/>
                    </a:cubicBezTo>
                    <a:cubicBezTo>
                      <a:pt x="0" y="126"/>
                      <a:pt x="37" y="163"/>
                      <a:pt x="82" y="163"/>
                    </a:cubicBezTo>
                    <a:lnTo>
                      <a:pt x="337" y="163"/>
                    </a:lnTo>
                    <a:cubicBezTo>
                      <a:pt x="384" y="163"/>
                      <a:pt x="419" y="126"/>
                      <a:pt x="419" y="82"/>
                    </a:cubicBezTo>
                    <a:cubicBezTo>
                      <a:pt x="419" y="37"/>
                      <a:pt x="383" y="0"/>
                      <a:pt x="3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7"/>
              <p:cNvSpPr/>
              <p:nvPr/>
            </p:nvSpPr>
            <p:spPr>
              <a:xfrm>
                <a:off x="2268150" y="20019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7" y="0"/>
                    </a:moveTo>
                    <a:cubicBezTo>
                      <a:pt x="277" y="0"/>
                      <a:pt x="1" y="277"/>
                      <a:pt x="1" y="617"/>
                    </a:cubicBezTo>
                    <a:cubicBezTo>
                      <a:pt x="1" y="957"/>
                      <a:pt x="277" y="1234"/>
                      <a:pt x="617" y="1234"/>
                    </a:cubicBezTo>
                    <a:cubicBezTo>
                      <a:pt x="959" y="1234"/>
                      <a:pt x="1235" y="957"/>
                      <a:pt x="1235" y="617"/>
                    </a:cubicBezTo>
                    <a:cubicBezTo>
                      <a:pt x="1235" y="277"/>
                      <a:pt x="959" y="0"/>
                      <a:pt x="6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7"/>
              <p:cNvSpPr/>
              <p:nvPr/>
            </p:nvSpPr>
            <p:spPr>
              <a:xfrm>
                <a:off x="2330300" y="2015325"/>
                <a:ext cx="104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64" extrusionOk="0">
                    <a:moveTo>
                      <a:pt x="82" y="0"/>
                    </a:moveTo>
                    <a:cubicBezTo>
                      <a:pt x="37" y="0"/>
                      <a:pt x="0" y="37"/>
                      <a:pt x="0" y="82"/>
                    </a:cubicBezTo>
                    <a:cubicBezTo>
                      <a:pt x="0" y="126"/>
                      <a:pt x="37" y="163"/>
                      <a:pt x="82" y="163"/>
                    </a:cubicBezTo>
                    <a:lnTo>
                      <a:pt x="337" y="163"/>
                    </a:lnTo>
                    <a:cubicBezTo>
                      <a:pt x="384" y="163"/>
                      <a:pt x="419" y="126"/>
                      <a:pt x="419" y="82"/>
                    </a:cubicBezTo>
                    <a:cubicBezTo>
                      <a:pt x="419" y="37"/>
                      <a:pt x="382" y="0"/>
                      <a:pt x="3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7"/>
              <p:cNvSpPr/>
              <p:nvPr/>
            </p:nvSpPr>
            <p:spPr>
              <a:xfrm>
                <a:off x="2323325" y="20019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7" y="0"/>
                    </a:moveTo>
                    <a:cubicBezTo>
                      <a:pt x="277" y="0"/>
                      <a:pt x="1" y="277"/>
                      <a:pt x="1" y="617"/>
                    </a:cubicBezTo>
                    <a:cubicBezTo>
                      <a:pt x="1" y="957"/>
                      <a:pt x="277" y="1234"/>
                      <a:pt x="617" y="1234"/>
                    </a:cubicBezTo>
                    <a:cubicBezTo>
                      <a:pt x="959" y="1234"/>
                      <a:pt x="1235" y="957"/>
                      <a:pt x="1235" y="617"/>
                    </a:cubicBezTo>
                    <a:cubicBezTo>
                      <a:pt x="1235" y="277"/>
                      <a:pt x="959" y="0"/>
                      <a:pt x="6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7"/>
              <p:cNvSpPr/>
              <p:nvPr/>
            </p:nvSpPr>
            <p:spPr>
              <a:xfrm>
                <a:off x="1492450" y="2221400"/>
                <a:ext cx="601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192" extrusionOk="0">
                    <a:moveTo>
                      <a:pt x="1203" y="1"/>
                    </a:moveTo>
                    <a:cubicBezTo>
                      <a:pt x="923" y="1"/>
                      <a:pt x="642" y="108"/>
                      <a:pt x="428" y="322"/>
                    </a:cubicBezTo>
                    <a:cubicBezTo>
                      <a:pt x="1" y="749"/>
                      <a:pt x="1" y="1443"/>
                      <a:pt x="428" y="1871"/>
                    </a:cubicBezTo>
                    <a:cubicBezTo>
                      <a:pt x="642" y="2085"/>
                      <a:pt x="923" y="2191"/>
                      <a:pt x="1203" y="2191"/>
                    </a:cubicBezTo>
                    <a:cubicBezTo>
                      <a:pt x="1483" y="2191"/>
                      <a:pt x="1764" y="2085"/>
                      <a:pt x="1977" y="1871"/>
                    </a:cubicBezTo>
                    <a:cubicBezTo>
                      <a:pt x="2406" y="1443"/>
                      <a:pt x="2406" y="749"/>
                      <a:pt x="1977" y="322"/>
                    </a:cubicBezTo>
                    <a:cubicBezTo>
                      <a:pt x="1764" y="108"/>
                      <a:pt x="1483" y="1"/>
                      <a:pt x="12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7"/>
              <p:cNvSpPr/>
              <p:nvPr/>
            </p:nvSpPr>
            <p:spPr>
              <a:xfrm>
                <a:off x="2638300" y="2117400"/>
                <a:ext cx="601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192" extrusionOk="0">
                    <a:moveTo>
                      <a:pt x="1203" y="1"/>
                    </a:moveTo>
                    <a:cubicBezTo>
                      <a:pt x="923" y="1"/>
                      <a:pt x="642" y="108"/>
                      <a:pt x="428" y="321"/>
                    </a:cubicBezTo>
                    <a:cubicBezTo>
                      <a:pt x="1" y="750"/>
                      <a:pt x="1" y="1443"/>
                      <a:pt x="428" y="1870"/>
                    </a:cubicBezTo>
                    <a:cubicBezTo>
                      <a:pt x="642" y="2085"/>
                      <a:pt x="923" y="2192"/>
                      <a:pt x="1203" y="2192"/>
                    </a:cubicBezTo>
                    <a:cubicBezTo>
                      <a:pt x="1483" y="2192"/>
                      <a:pt x="1764" y="2085"/>
                      <a:pt x="1977" y="1870"/>
                    </a:cubicBezTo>
                    <a:cubicBezTo>
                      <a:pt x="2406" y="1443"/>
                      <a:pt x="2406" y="750"/>
                      <a:pt x="1977" y="321"/>
                    </a:cubicBezTo>
                    <a:cubicBezTo>
                      <a:pt x="1764" y="108"/>
                      <a:pt x="1483" y="1"/>
                      <a:pt x="12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7"/>
              <p:cNvSpPr/>
              <p:nvPr/>
            </p:nvSpPr>
            <p:spPr>
              <a:xfrm>
                <a:off x="1723875" y="1989975"/>
                <a:ext cx="601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192" extrusionOk="0">
                    <a:moveTo>
                      <a:pt x="1203" y="0"/>
                    </a:moveTo>
                    <a:cubicBezTo>
                      <a:pt x="923" y="0"/>
                      <a:pt x="642" y="108"/>
                      <a:pt x="428" y="322"/>
                    </a:cubicBezTo>
                    <a:cubicBezTo>
                      <a:pt x="1" y="749"/>
                      <a:pt x="1" y="1443"/>
                      <a:pt x="428" y="1871"/>
                    </a:cubicBezTo>
                    <a:cubicBezTo>
                      <a:pt x="642" y="2085"/>
                      <a:pt x="923" y="2191"/>
                      <a:pt x="1203" y="2191"/>
                    </a:cubicBezTo>
                    <a:cubicBezTo>
                      <a:pt x="1483" y="2191"/>
                      <a:pt x="1764" y="2085"/>
                      <a:pt x="1977" y="1871"/>
                    </a:cubicBezTo>
                    <a:cubicBezTo>
                      <a:pt x="2406" y="1443"/>
                      <a:pt x="2406" y="749"/>
                      <a:pt x="1977" y="322"/>
                    </a:cubicBezTo>
                    <a:cubicBezTo>
                      <a:pt x="1764" y="108"/>
                      <a:pt x="1483" y="0"/>
                      <a:pt x="12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7"/>
              <p:cNvSpPr/>
              <p:nvPr/>
            </p:nvSpPr>
            <p:spPr>
              <a:xfrm>
                <a:off x="2381475" y="2401600"/>
                <a:ext cx="601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192" extrusionOk="0">
                    <a:moveTo>
                      <a:pt x="1203" y="0"/>
                    </a:moveTo>
                    <a:cubicBezTo>
                      <a:pt x="922" y="0"/>
                      <a:pt x="642" y="107"/>
                      <a:pt x="428" y="322"/>
                    </a:cubicBezTo>
                    <a:cubicBezTo>
                      <a:pt x="0" y="749"/>
                      <a:pt x="0" y="1442"/>
                      <a:pt x="428" y="1871"/>
                    </a:cubicBezTo>
                    <a:cubicBezTo>
                      <a:pt x="642" y="2084"/>
                      <a:pt x="922" y="2191"/>
                      <a:pt x="1203" y="2191"/>
                    </a:cubicBezTo>
                    <a:cubicBezTo>
                      <a:pt x="1483" y="2191"/>
                      <a:pt x="1763" y="2084"/>
                      <a:pt x="1977" y="1871"/>
                    </a:cubicBezTo>
                    <a:cubicBezTo>
                      <a:pt x="2405" y="1442"/>
                      <a:pt x="2405" y="749"/>
                      <a:pt x="1977" y="322"/>
                    </a:cubicBezTo>
                    <a:cubicBezTo>
                      <a:pt x="1763" y="107"/>
                      <a:pt x="1483" y="0"/>
                      <a:pt x="12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7"/>
              <p:cNvSpPr/>
              <p:nvPr/>
            </p:nvSpPr>
            <p:spPr>
              <a:xfrm>
                <a:off x="1972525" y="1990000"/>
                <a:ext cx="5477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2191" extrusionOk="0">
                    <a:moveTo>
                      <a:pt x="1096" y="0"/>
                    </a:moveTo>
                    <a:cubicBezTo>
                      <a:pt x="490" y="0"/>
                      <a:pt x="0" y="490"/>
                      <a:pt x="0" y="1095"/>
                    </a:cubicBezTo>
                    <a:cubicBezTo>
                      <a:pt x="0" y="1699"/>
                      <a:pt x="490" y="2191"/>
                      <a:pt x="1096" y="2191"/>
                    </a:cubicBezTo>
                    <a:cubicBezTo>
                      <a:pt x="1700" y="2191"/>
                      <a:pt x="2191" y="1699"/>
                      <a:pt x="2191" y="1095"/>
                    </a:cubicBezTo>
                    <a:cubicBezTo>
                      <a:pt x="2191" y="490"/>
                      <a:pt x="1700" y="0"/>
                      <a:pt x="10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0" name="Google Shape;430;p17"/>
            <p:cNvGrpSpPr/>
            <p:nvPr/>
          </p:nvGrpSpPr>
          <p:grpSpPr>
            <a:xfrm>
              <a:off x="7424013" y="68227"/>
              <a:ext cx="2013511" cy="471285"/>
              <a:chOff x="5000750" y="481775"/>
              <a:chExt cx="1329050" cy="311100"/>
            </a:xfrm>
          </p:grpSpPr>
          <p:sp>
            <p:nvSpPr>
              <p:cNvPr id="431" name="Google Shape;431;p17"/>
              <p:cNvSpPr/>
              <p:nvPr/>
            </p:nvSpPr>
            <p:spPr>
              <a:xfrm>
                <a:off x="5026400" y="621850"/>
                <a:ext cx="1303400" cy="147700"/>
              </a:xfrm>
              <a:custGeom>
                <a:avLst/>
                <a:gdLst/>
                <a:ahLst/>
                <a:cxnLst/>
                <a:rect l="l" t="t" r="r" b="b"/>
                <a:pathLst>
                  <a:path w="52136" h="5908" extrusionOk="0">
                    <a:moveTo>
                      <a:pt x="24815" y="0"/>
                    </a:moveTo>
                    <a:lnTo>
                      <a:pt x="19094" y="5721"/>
                    </a:lnTo>
                    <a:lnTo>
                      <a:pt x="1" y="5721"/>
                    </a:lnTo>
                    <a:lnTo>
                      <a:pt x="1" y="5908"/>
                    </a:lnTo>
                    <a:lnTo>
                      <a:pt x="19170" y="5908"/>
                    </a:lnTo>
                    <a:lnTo>
                      <a:pt x="24891" y="186"/>
                    </a:lnTo>
                    <a:lnTo>
                      <a:pt x="52136" y="186"/>
                    </a:lnTo>
                    <a:cubicBezTo>
                      <a:pt x="52090" y="135"/>
                      <a:pt x="52060" y="69"/>
                      <a:pt x="52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7"/>
              <p:cNvSpPr/>
              <p:nvPr/>
            </p:nvSpPr>
            <p:spPr>
              <a:xfrm>
                <a:off x="5161775" y="575150"/>
                <a:ext cx="1109150" cy="147725"/>
              </a:xfrm>
              <a:custGeom>
                <a:avLst/>
                <a:gdLst/>
                <a:ahLst/>
                <a:cxnLst/>
                <a:rect l="l" t="t" r="r" b="b"/>
                <a:pathLst>
                  <a:path w="44366" h="5909" extrusionOk="0">
                    <a:moveTo>
                      <a:pt x="19400" y="1"/>
                    </a:moveTo>
                    <a:lnTo>
                      <a:pt x="13679" y="5722"/>
                    </a:lnTo>
                    <a:lnTo>
                      <a:pt x="1" y="5722"/>
                    </a:lnTo>
                    <a:lnTo>
                      <a:pt x="1" y="5908"/>
                    </a:lnTo>
                    <a:lnTo>
                      <a:pt x="13756" y="5908"/>
                    </a:lnTo>
                    <a:lnTo>
                      <a:pt x="19477" y="188"/>
                    </a:lnTo>
                    <a:lnTo>
                      <a:pt x="44350" y="188"/>
                    </a:lnTo>
                    <a:cubicBezTo>
                      <a:pt x="44343" y="125"/>
                      <a:pt x="44349" y="62"/>
                      <a:pt x="443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7"/>
              <p:cNvSpPr/>
              <p:nvPr/>
            </p:nvSpPr>
            <p:spPr>
              <a:xfrm>
                <a:off x="5270725" y="528425"/>
                <a:ext cx="949350" cy="147725"/>
              </a:xfrm>
              <a:custGeom>
                <a:avLst/>
                <a:gdLst/>
                <a:ahLst/>
                <a:cxnLst/>
                <a:rect l="l" t="t" r="r" b="b"/>
                <a:pathLst>
                  <a:path w="37974" h="5909" extrusionOk="0">
                    <a:moveTo>
                      <a:pt x="15042" y="1"/>
                    </a:moveTo>
                    <a:lnTo>
                      <a:pt x="9321" y="5722"/>
                    </a:lnTo>
                    <a:lnTo>
                      <a:pt x="0" y="5722"/>
                    </a:lnTo>
                    <a:lnTo>
                      <a:pt x="0" y="5908"/>
                    </a:lnTo>
                    <a:lnTo>
                      <a:pt x="9398" y="5908"/>
                    </a:lnTo>
                    <a:lnTo>
                      <a:pt x="15119" y="188"/>
                    </a:lnTo>
                    <a:lnTo>
                      <a:pt x="37974" y="188"/>
                    </a:lnTo>
                    <a:cubicBezTo>
                      <a:pt x="37954" y="128"/>
                      <a:pt x="37949" y="64"/>
                      <a:pt x="379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7"/>
              <p:cNvSpPr/>
              <p:nvPr/>
            </p:nvSpPr>
            <p:spPr>
              <a:xfrm>
                <a:off x="5360950" y="481775"/>
                <a:ext cx="831450" cy="147700"/>
              </a:xfrm>
              <a:custGeom>
                <a:avLst/>
                <a:gdLst/>
                <a:ahLst/>
                <a:cxnLst/>
                <a:rect l="l" t="t" r="r" b="b"/>
                <a:pathLst>
                  <a:path w="33258" h="5908" extrusionOk="0">
                    <a:moveTo>
                      <a:pt x="11433" y="0"/>
                    </a:moveTo>
                    <a:lnTo>
                      <a:pt x="5712" y="5722"/>
                    </a:lnTo>
                    <a:lnTo>
                      <a:pt x="0" y="5722"/>
                    </a:lnTo>
                    <a:lnTo>
                      <a:pt x="0" y="5908"/>
                    </a:lnTo>
                    <a:lnTo>
                      <a:pt x="5789" y="5908"/>
                    </a:lnTo>
                    <a:lnTo>
                      <a:pt x="11510" y="186"/>
                    </a:lnTo>
                    <a:lnTo>
                      <a:pt x="33257" y="186"/>
                    </a:lnTo>
                    <a:cubicBezTo>
                      <a:pt x="33236" y="125"/>
                      <a:pt x="33228" y="61"/>
                      <a:pt x="332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7"/>
              <p:cNvSpPr/>
              <p:nvPr/>
            </p:nvSpPr>
            <p:spPr>
              <a:xfrm>
                <a:off x="5335300" y="601475"/>
                <a:ext cx="51375" cy="51375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2055" extrusionOk="0">
                    <a:moveTo>
                      <a:pt x="2055" y="1027"/>
                    </a:moveTo>
                    <a:cubicBezTo>
                      <a:pt x="2055" y="1594"/>
                      <a:pt x="1596" y="2055"/>
                      <a:pt x="1027" y="2055"/>
                    </a:cubicBezTo>
                    <a:cubicBezTo>
                      <a:pt x="460" y="2055"/>
                      <a:pt x="0" y="1594"/>
                      <a:pt x="0" y="1027"/>
                    </a:cubicBezTo>
                    <a:cubicBezTo>
                      <a:pt x="0" y="460"/>
                      <a:pt x="459" y="0"/>
                      <a:pt x="1027" y="0"/>
                    </a:cubicBezTo>
                    <a:cubicBezTo>
                      <a:pt x="1594" y="0"/>
                      <a:pt x="2055" y="461"/>
                      <a:pt x="2055" y="102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7"/>
              <p:cNvSpPr/>
              <p:nvPr/>
            </p:nvSpPr>
            <p:spPr>
              <a:xfrm>
                <a:off x="5245025" y="648125"/>
                <a:ext cx="51400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2056" extrusionOk="0">
                    <a:moveTo>
                      <a:pt x="2055" y="1028"/>
                    </a:moveTo>
                    <a:cubicBezTo>
                      <a:pt x="2055" y="1595"/>
                      <a:pt x="1595" y="2055"/>
                      <a:pt x="1028" y="2055"/>
                    </a:cubicBezTo>
                    <a:cubicBezTo>
                      <a:pt x="459" y="2055"/>
                      <a:pt x="1" y="1594"/>
                      <a:pt x="1" y="1028"/>
                    </a:cubicBezTo>
                    <a:cubicBezTo>
                      <a:pt x="1" y="462"/>
                      <a:pt x="459" y="1"/>
                      <a:pt x="1028" y="1"/>
                    </a:cubicBezTo>
                    <a:cubicBezTo>
                      <a:pt x="1595" y="1"/>
                      <a:pt x="2055" y="462"/>
                      <a:pt x="2055" y="10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7"/>
              <p:cNvSpPr/>
              <p:nvPr/>
            </p:nvSpPr>
            <p:spPr>
              <a:xfrm>
                <a:off x="5134550" y="694825"/>
                <a:ext cx="51400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2056" extrusionOk="0">
                    <a:moveTo>
                      <a:pt x="2055" y="1028"/>
                    </a:moveTo>
                    <a:cubicBezTo>
                      <a:pt x="2055" y="1594"/>
                      <a:pt x="1594" y="2055"/>
                      <a:pt x="1028" y="2055"/>
                    </a:cubicBezTo>
                    <a:cubicBezTo>
                      <a:pt x="461" y="2055"/>
                      <a:pt x="0" y="1594"/>
                      <a:pt x="0" y="1028"/>
                    </a:cubicBezTo>
                    <a:cubicBezTo>
                      <a:pt x="0" y="461"/>
                      <a:pt x="461" y="0"/>
                      <a:pt x="1028" y="0"/>
                    </a:cubicBezTo>
                    <a:cubicBezTo>
                      <a:pt x="1595" y="0"/>
                      <a:pt x="2055" y="461"/>
                      <a:pt x="2055" y="10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7"/>
              <p:cNvSpPr/>
              <p:nvPr/>
            </p:nvSpPr>
            <p:spPr>
              <a:xfrm>
                <a:off x="5000750" y="741475"/>
                <a:ext cx="51400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2056" extrusionOk="0">
                    <a:moveTo>
                      <a:pt x="2055" y="1028"/>
                    </a:moveTo>
                    <a:cubicBezTo>
                      <a:pt x="2055" y="1596"/>
                      <a:pt x="1596" y="2056"/>
                      <a:pt x="1028" y="2056"/>
                    </a:cubicBezTo>
                    <a:cubicBezTo>
                      <a:pt x="460" y="2056"/>
                      <a:pt x="0" y="1595"/>
                      <a:pt x="0" y="1028"/>
                    </a:cubicBezTo>
                    <a:cubicBezTo>
                      <a:pt x="0" y="462"/>
                      <a:pt x="460" y="1"/>
                      <a:pt x="1028" y="1"/>
                    </a:cubicBezTo>
                    <a:cubicBezTo>
                      <a:pt x="1596" y="1"/>
                      <a:pt x="2055" y="462"/>
                      <a:pt x="2055" y="10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18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 rot="10800000" flipH="1">
            <a:off x="-1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42" name="Google Shape;442;p18"/>
          <p:cNvGrpSpPr/>
          <p:nvPr/>
        </p:nvGrpSpPr>
        <p:grpSpPr>
          <a:xfrm>
            <a:off x="130659" y="309656"/>
            <a:ext cx="8900286" cy="4910068"/>
            <a:chOff x="130659" y="309656"/>
            <a:chExt cx="8900286" cy="4910068"/>
          </a:xfrm>
        </p:grpSpPr>
        <p:grpSp>
          <p:nvGrpSpPr>
            <p:cNvPr id="443" name="Google Shape;443;p18"/>
            <p:cNvGrpSpPr/>
            <p:nvPr/>
          </p:nvGrpSpPr>
          <p:grpSpPr>
            <a:xfrm>
              <a:off x="130659" y="309656"/>
              <a:ext cx="1165116" cy="459680"/>
              <a:chOff x="1442275" y="2891575"/>
              <a:chExt cx="1370725" cy="540800"/>
            </a:xfrm>
          </p:grpSpPr>
          <p:sp>
            <p:nvSpPr>
              <p:cNvPr id="444" name="Google Shape;444;p18"/>
              <p:cNvSpPr/>
              <p:nvPr/>
            </p:nvSpPr>
            <p:spPr>
              <a:xfrm>
                <a:off x="1494900" y="3227975"/>
                <a:ext cx="629300" cy="8500"/>
              </a:xfrm>
              <a:custGeom>
                <a:avLst/>
                <a:gdLst/>
                <a:ahLst/>
                <a:cxnLst/>
                <a:rect l="l" t="t" r="r" b="b"/>
                <a:pathLst>
                  <a:path w="25172" h="340" extrusionOk="0">
                    <a:moveTo>
                      <a:pt x="170" y="0"/>
                    </a:moveTo>
                    <a:cubicBezTo>
                      <a:pt x="76" y="0"/>
                      <a:pt x="1" y="76"/>
                      <a:pt x="1" y="170"/>
                    </a:cubicBezTo>
                    <a:cubicBezTo>
                      <a:pt x="1" y="263"/>
                      <a:pt x="76" y="340"/>
                      <a:pt x="170" y="340"/>
                    </a:cubicBezTo>
                    <a:lnTo>
                      <a:pt x="25003" y="340"/>
                    </a:lnTo>
                    <a:cubicBezTo>
                      <a:pt x="25097" y="340"/>
                      <a:pt x="25171" y="263"/>
                      <a:pt x="25171" y="170"/>
                    </a:cubicBezTo>
                    <a:cubicBezTo>
                      <a:pt x="25171" y="76"/>
                      <a:pt x="25095" y="0"/>
                      <a:pt x="250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2087875" y="3200175"/>
                <a:ext cx="64150" cy="64100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564" extrusionOk="0">
                    <a:moveTo>
                      <a:pt x="1284" y="0"/>
                    </a:moveTo>
                    <a:cubicBezTo>
                      <a:pt x="576" y="0"/>
                      <a:pt x="3" y="574"/>
                      <a:pt x="3" y="1282"/>
                    </a:cubicBezTo>
                    <a:cubicBezTo>
                      <a:pt x="1" y="1989"/>
                      <a:pt x="576" y="2564"/>
                      <a:pt x="1284" y="2564"/>
                    </a:cubicBezTo>
                    <a:cubicBezTo>
                      <a:pt x="1993" y="2564"/>
                      <a:pt x="2566" y="1990"/>
                      <a:pt x="2566" y="1282"/>
                    </a:cubicBezTo>
                    <a:cubicBezTo>
                      <a:pt x="2566" y="574"/>
                      <a:pt x="1993" y="0"/>
                      <a:pt x="12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>
                <a:off x="2599250" y="2944225"/>
                <a:ext cx="185975" cy="8500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340" extrusionOk="0">
                    <a:moveTo>
                      <a:pt x="171" y="1"/>
                    </a:moveTo>
                    <a:cubicBezTo>
                      <a:pt x="77" y="1"/>
                      <a:pt x="1" y="77"/>
                      <a:pt x="1" y="170"/>
                    </a:cubicBezTo>
                    <a:cubicBezTo>
                      <a:pt x="1" y="264"/>
                      <a:pt x="77" y="340"/>
                      <a:pt x="171" y="340"/>
                    </a:cubicBezTo>
                    <a:lnTo>
                      <a:pt x="7268" y="340"/>
                    </a:lnTo>
                    <a:cubicBezTo>
                      <a:pt x="7362" y="340"/>
                      <a:pt x="7439" y="264"/>
                      <a:pt x="7439" y="170"/>
                    </a:cubicBezTo>
                    <a:cubicBezTo>
                      <a:pt x="7439" y="77"/>
                      <a:pt x="7362" y="1"/>
                      <a:pt x="7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2748900" y="2916400"/>
                <a:ext cx="64100" cy="64075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2563" extrusionOk="0">
                    <a:moveTo>
                      <a:pt x="1282" y="0"/>
                    </a:moveTo>
                    <a:cubicBezTo>
                      <a:pt x="574" y="0"/>
                      <a:pt x="0" y="573"/>
                      <a:pt x="0" y="1281"/>
                    </a:cubicBezTo>
                    <a:cubicBezTo>
                      <a:pt x="0" y="1990"/>
                      <a:pt x="574" y="2563"/>
                      <a:pt x="1282" y="2563"/>
                    </a:cubicBezTo>
                    <a:cubicBezTo>
                      <a:pt x="1990" y="2563"/>
                      <a:pt x="2564" y="1990"/>
                      <a:pt x="2564" y="1281"/>
                    </a:cubicBezTo>
                    <a:cubicBezTo>
                      <a:pt x="2564" y="573"/>
                      <a:pt x="1990" y="0"/>
                      <a:pt x="1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1737250" y="2944150"/>
                <a:ext cx="575300" cy="290800"/>
              </a:xfrm>
              <a:custGeom>
                <a:avLst/>
                <a:gdLst/>
                <a:ahLst/>
                <a:cxnLst/>
                <a:rect l="l" t="t" r="r" b="b"/>
                <a:pathLst>
                  <a:path w="23012" h="11632" extrusionOk="0">
                    <a:moveTo>
                      <a:pt x="11558" y="0"/>
                    </a:moveTo>
                    <a:cubicBezTo>
                      <a:pt x="11512" y="0"/>
                      <a:pt x="11470" y="20"/>
                      <a:pt x="11437" y="50"/>
                    </a:cubicBezTo>
                    <a:cubicBezTo>
                      <a:pt x="11437" y="50"/>
                      <a:pt x="8598" y="2885"/>
                      <a:pt x="5758" y="5719"/>
                    </a:cubicBezTo>
                    <a:cubicBezTo>
                      <a:pt x="1" y="11470"/>
                      <a:pt x="1" y="11470"/>
                      <a:pt x="50" y="11586"/>
                    </a:cubicBezTo>
                    <a:lnTo>
                      <a:pt x="213" y="11520"/>
                    </a:lnTo>
                    <a:lnTo>
                      <a:pt x="338" y="11632"/>
                    </a:lnTo>
                    <a:cubicBezTo>
                      <a:pt x="505" y="11444"/>
                      <a:pt x="7767" y="4196"/>
                      <a:pt x="11628" y="341"/>
                    </a:cubicBezTo>
                    <a:lnTo>
                      <a:pt x="22842" y="341"/>
                    </a:lnTo>
                    <a:cubicBezTo>
                      <a:pt x="22935" y="341"/>
                      <a:pt x="23011" y="265"/>
                      <a:pt x="23011" y="170"/>
                    </a:cubicBezTo>
                    <a:cubicBezTo>
                      <a:pt x="23011" y="76"/>
                      <a:pt x="22935" y="0"/>
                      <a:pt x="228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>
                <a:off x="2291225" y="2931375"/>
                <a:ext cx="73900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2956" h="1365" extrusionOk="0">
                    <a:moveTo>
                      <a:pt x="683" y="0"/>
                    </a:moveTo>
                    <a:cubicBezTo>
                      <a:pt x="306" y="0"/>
                      <a:pt x="1" y="306"/>
                      <a:pt x="1" y="683"/>
                    </a:cubicBezTo>
                    <a:cubicBezTo>
                      <a:pt x="1" y="1059"/>
                      <a:pt x="306" y="1365"/>
                      <a:pt x="683" y="1365"/>
                    </a:cubicBezTo>
                    <a:lnTo>
                      <a:pt x="2274" y="1365"/>
                    </a:lnTo>
                    <a:cubicBezTo>
                      <a:pt x="2650" y="1365"/>
                      <a:pt x="2955" y="1060"/>
                      <a:pt x="2956" y="683"/>
                    </a:cubicBezTo>
                    <a:cubicBezTo>
                      <a:pt x="2956" y="306"/>
                      <a:pt x="2650" y="0"/>
                      <a:pt x="2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>
                <a:off x="2406000" y="2931375"/>
                <a:ext cx="997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1365" extrusionOk="0">
                    <a:moveTo>
                      <a:pt x="684" y="0"/>
                    </a:moveTo>
                    <a:cubicBezTo>
                      <a:pt x="308" y="0"/>
                      <a:pt x="1" y="306"/>
                      <a:pt x="1" y="683"/>
                    </a:cubicBezTo>
                    <a:cubicBezTo>
                      <a:pt x="1" y="1059"/>
                      <a:pt x="308" y="1365"/>
                      <a:pt x="684" y="1365"/>
                    </a:cubicBezTo>
                    <a:lnTo>
                      <a:pt x="3309" y="1365"/>
                    </a:lnTo>
                    <a:cubicBezTo>
                      <a:pt x="3685" y="1365"/>
                      <a:pt x="3991" y="1060"/>
                      <a:pt x="3991" y="683"/>
                    </a:cubicBezTo>
                    <a:cubicBezTo>
                      <a:pt x="3991" y="306"/>
                      <a:pt x="3685" y="0"/>
                      <a:pt x="33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8"/>
              <p:cNvSpPr/>
              <p:nvPr/>
            </p:nvSpPr>
            <p:spPr>
              <a:xfrm>
                <a:off x="2546650" y="2931375"/>
                <a:ext cx="7392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1365" extrusionOk="0">
                    <a:moveTo>
                      <a:pt x="684" y="0"/>
                    </a:moveTo>
                    <a:cubicBezTo>
                      <a:pt x="306" y="0"/>
                      <a:pt x="1" y="306"/>
                      <a:pt x="1" y="683"/>
                    </a:cubicBezTo>
                    <a:cubicBezTo>
                      <a:pt x="1" y="1059"/>
                      <a:pt x="306" y="1365"/>
                      <a:pt x="684" y="1365"/>
                    </a:cubicBezTo>
                    <a:lnTo>
                      <a:pt x="2275" y="1365"/>
                    </a:lnTo>
                    <a:cubicBezTo>
                      <a:pt x="2651" y="1365"/>
                      <a:pt x="2957" y="1060"/>
                      <a:pt x="2957" y="683"/>
                    </a:cubicBezTo>
                    <a:cubicBezTo>
                      <a:pt x="2957" y="306"/>
                      <a:pt x="2651" y="0"/>
                      <a:pt x="2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>
                <a:off x="1906550" y="3227925"/>
                <a:ext cx="563675" cy="151925"/>
              </a:xfrm>
              <a:custGeom>
                <a:avLst/>
                <a:gdLst/>
                <a:ahLst/>
                <a:cxnLst/>
                <a:rect l="l" t="t" r="r" b="b"/>
                <a:pathLst>
                  <a:path w="22547" h="6077" extrusionOk="0">
                    <a:moveTo>
                      <a:pt x="187" y="0"/>
                    </a:moveTo>
                    <a:cubicBezTo>
                      <a:pt x="144" y="0"/>
                      <a:pt x="100" y="17"/>
                      <a:pt x="67" y="50"/>
                    </a:cubicBezTo>
                    <a:cubicBezTo>
                      <a:pt x="1" y="118"/>
                      <a:pt x="1" y="225"/>
                      <a:pt x="67" y="292"/>
                    </a:cubicBezTo>
                    <a:lnTo>
                      <a:pt x="5802" y="6026"/>
                    </a:lnTo>
                    <a:cubicBezTo>
                      <a:pt x="5834" y="6059"/>
                      <a:pt x="5878" y="6076"/>
                      <a:pt x="5922" y="6076"/>
                    </a:cubicBezTo>
                    <a:lnTo>
                      <a:pt x="22376" y="6076"/>
                    </a:lnTo>
                    <a:cubicBezTo>
                      <a:pt x="22471" y="6076"/>
                      <a:pt x="22547" y="5999"/>
                      <a:pt x="22545" y="5904"/>
                    </a:cubicBezTo>
                    <a:cubicBezTo>
                      <a:pt x="22545" y="5811"/>
                      <a:pt x="22469" y="5735"/>
                      <a:pt x="22375" y="5735"/>
                    </a:cubicBezTo>
                    <a:lnTo>
                      <a:pt x="5992" y="5735"/>
                    </a:lnTo>
                    <a:lnTo>
                      <a:pt x="307" y="50"/>
                    </a:lnTo>
                    <a:cubicBezTo>
                      <a:pt x="274" y="17"/>
                      <a:pt x="230" y="0"/>
                      <a:pt x="1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8"/>
              <p:cNvSpPr/>
              <p:nvPr/>
            </p:nvSpPr>
            <p:spPr>
              <a:xfrm>
                <a:off x="2433925" y="3343500"/>
                <a:ext cx="64075" cy="64100"/>
              </a:xfrm>
              <a:custGeom>
                <a:avLst/>
                <a:gdLst/>
                <a:ahLst/>
                <a:cxnLst/>
                <a:rect l="l" t="t" r="r" b="b"/>
                <a:pathLst>
                  <a:path w="2563" h="2564" extrusionOk="0">
                    <a:moveTo>
                      <a:pt x="1281" y="1"/>
                    </a:moveTo>
                    <a:cubicBezTo>
                      <a:pt x="573" y="1"/>
                      <a:pt x="0" y="574"/>
                      <a:pt x="0" y="1283"/>
                    </a:cubicBezTo>
                    <a:cubicBezTo>
                      <a:pt x="0" y="1990"/>
                      <a:pt x="573" y="2563"/>
                      <a:pt x="1281" y="2563"/>
                    </a:cubicBezTo>
                    <a:cubicBezTo>
                      <a:pt x="1990" y="2563"/>
                      <a:pt x="2563" y="1990"/>
                      <a:pt x="2563" y="1283"/>
                    </a:cubicBezTo>
                    <a:cubicBezTo>
                      <a:pt x="2563" y="574"/>
                      <a:pt x="1990" y="1"/>
                      <a:pt x="1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8"/>
              <p:cNvSpPr/>
              <p:nvPr/>
            </p:nvSpPr>
            <p:spPr>
              <a:xfrm>
                <a:off x="1969350" y="2891575"/>
                <a:ext cx="113700" cy="113725"/>
              </a:xfrm>
              <a:custGeom>
                <a:avLst/>
                <a:gdLst/>
                <a:ahLst/>
                <a:cxnLst/>
                <a:rect l="l" t="t" r="r" b="b"/>
                <a:pathLst>
                  <a:path w="4548" h="4549" extrusionOk="0">
                    <a:moveTo>
                      <a:pt x="2274" y="1"/>
                    </a:moveTo>
                    <a:cubicBezTo>
                      <a:pt x="1019" y="1"/>
                      <a:pt x="1" y="1019"/>
                      <a:pt x="1" y="2274"/>
                    </a:cubicBezTo>
                    <a:cubicBezTo>
                      <a:pt x="1" y="3530"/>
                      <a:pt x="1019" y="4548"/>
                      <a:pt x="2274" y="4548"/>
                    </a:cubicBezTo>
                    <a:cubicBezTo>
                      <a:pt x="3530" y="4548"/>
                      <a:pt x="4547" y="3530"/>
                      <a:pt x="4547" y="2274"/>
                    </a:cubicBezTo>
                    <a:cubicBezTo>
                      <a:pt x="4547" y="1019"/>
                      <a:pt x="3530" y="1"/>
                      <a:pt x="2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8"/>
              <p:cNvSpPr/>
              <p:nvPr/>
            </p:nvSpPr>
            <p:spPr>
              <a:xfrm>
                <a:off x="1442275" y="3175350"/>
                <a:ext cx="113725" cy="1137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4549" extrusionOk="0">
                    <a:moveTo>
                      <a:pt x="2275" y="1"/>
                    </a:moveTo>
                    <a:cubicBezTo>
                      <a:pt x="1020" y="1"/>
                      <a:pt x="1" y="1019"/>
                      <a:pt x="1" y="2275"/>
                    </a:cubicBezTo>
                    <a:cubicBezTo>
                      <a:pt x="1" y="3531"/>
                      <a:pt x="1020" y="4548"/>
                      <a:pt x="2275" y="4548"/>
                    </a:cubicBezTo>
                    <a:cubicBezTo>
                      <a:pt x="3531" y="4548"/>
                      <a:pt x="4549" y="3531"/>
                      <a:pt x="4549" y="2275"/>
                    </a:cubicBezTo>
                    <a:cubicBezTo>
                      <a:pt x="4549" y="1019"/>
                      <a:pt x="3531" y="1"/>
                      <a:pt x="2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8"/>
              <p:cNvSpPr/>
              <p:nvPr/>
            </p:nvSpPr>
            <p:spPr>
              <a:xfrm>
                <a:off x="1992225" y="3318725"/>
                <a:ext cx="124775" cy="113650"/>
              </a:xfrm>
              <a:custGeom>
                <a:avLst/>
                <a:gdLst/>
                <a:ahLst/>
                <a:cxnLst/>
                <a:rect l="l" t="t" r="r" b="b"/>
                <a:pathLst>
                  <a:path w="4991" h="4546" extrusionOk="0">
                    <a:moveTo>
                      <a:pt x="2496" y="0"/>
                    </a:moveTo>
                    <a:cubicBezTo>
                      <a:pt x="1914" y="0"/>
                      <a:pt x="1332" y="222"/>
                      <a:pt x="888" y="666"/>
                    </a:cubicBezTo>
                    <a:cubicBezTo>
                      <a:pt x="0" y="1553"/>
                      <a:pt x="0" y="2993"/>
                      <a:pt x="888" y="3880"/>
                    </a:cubicBezTo>
                    <a:cubicBezTo>
                      <a:pt x="1332" y="4324"/>
                      <a:pt x="1914" y="4546"/>
                      <a:pt x="2496" y="4546"/>
                    </a:cubicBezTo>
                    <a:cubicBezTo>
                      <a:pt x="3078" y="4546"/>
                      <a:pt x="3660" y="4324"/>
                      <a:pt x="4103" y="3880"/>
                    </a:cubicBezTo>
                    <a:cubicBezTo>
                      <a:pt x="4990" y="2993"/>
                      <a:pt x="4990" y="1554"/>
                      <a:pt x="4103" y="666"/>
                    </a:cubicBezTo>
                    <a:cubicBezTo>
                      <a:pt x="3660" y="222"/>
                      <a:pt x="3078" y="0"/>
                      <a:pt x="24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8"/>
              <p:cNvSpPr/>
              <p:nvPr/>
            </p:nvSpPr>
            <p:spPr>
              <a:xfrm>
                <a:off x="1685600" y="3175350"/>
                <a:ext cx="113675" cy="113725"/>
              </a:xfrm>
              <a:custGeom>
                <a:avLst/>
                <a:gdLst/>
                <a:ahLst/>
                <a:cxnLst/>
                <a:rect l="l" t="t" r="r" b="b"/>
                <a:pathLst>
                  <a:path w="4547" h="4549" extrusionOk="0">
                    <a:moveTo>
                      <a:pt x="2273" y="1"/>
                    </a:moveTo>
                    <a:cubicBezTo>
                      <a:pt x="1018" y="1"/>
                      <a:pt x="0" y="1019"/>
                      <a:pt x="0" y="2275"/>
                    </a:cubicBezTo>
                    <a:cubicBezTo>
                      <a:pt x="0" y="3531"/>
                      <a:pt x="1018" y="4548"/>
                      <a:pt x="2273" y="4548"/>
                    </a:cubicBezTo>
                    <a:cubicBezTo>
                      <a:pt x="3529" y="4548"/>
                      <a:pt x="4547" y="3531"/>
                      <a:pt x="4547" y="2275"/>
                    </a:cubicBezTo>
                    <a:cubicBezTo>
                      <a:pt x="4547" y="1019"/>
                      <a:pt x="3529" y="1"/>
                      <a:pt x="22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8" name="Google Shape;458;p18"/>
            <p:cNvGrpSpPr/>
            <p:nvPr/>
          </p:nvGrpSpPr>
          <p:grpSpPr>
            <a:xfrm rot="-5400000">
              <a:off x="7589864" y="3778642"/>
              <a:ext cx="2454188" cy="427974"/>
              <a:chOff x="4249200" y="1851850"/>
              <a:chExt cx="2083175" cy="363275"/>
            </a:xfrm>
          </p:grpSpPr>
          <p:sp>
            <p:nvSpPr>
              <p:cNvPr id="459" name="Google Shape;459;p18"/>
              <p:cNvSpPr/>
              <p:nvPr/>
            </p:nvSpPr>
            <p:spPr>
              <a:xfrm>
                <a:off x="4308925" y="2086325"/>
                <a:ext cx="1707600" cy="128800"/>
              </a:xfrm>
              <a:custGeom>
                <a:avLst/>
                <a:gdLst/>
                <a:ahLst/>
                <a:cxnLst/>
                <a:rect l="l" t="t" r="r" b="b"/>
                <a:pathLst>
                  <a:path w="68304" h="5152" extrusionOk="0">
                    <a:moveTo>
                      <a:pt x="32499" y="1"/>
                    </a:moveTo>
                    <a:lnTo>
                      <a:pt x="27650" y="4851"/>
                    </a:lnTo>
                    <a:lnTo>
                      <a:pt x="0" y="4851"/>
                    </a:lnTo>
                    <a:lnTo>
                      <a:pt x="0" y="5152"/>
                    </a:lnTo>
                    <a:lnTo>
                      <a:pt x="27775" y="5152"/>
                    </a:lnTo>
                    <a:lnTo>
                      <a:pt x="32624" y="302"/>
                    </a:lnTo>
                    <a:lnTo>
                      <a:pt x="68303" y="302"/>
                    </a:lnTo>
                    <a:lnTo>
                      <a:pt x="683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8"/>
              <p:cNvSpPr/>
              <p:nvPr/>
            </p:nvSpPr>
            <p:spPr>
              <a:xfrm>
                <a:off x="4249200" y="1888950"/>
                <a:ext cx="1901425" cy="255925"/>
              </a:xfrm>
              <a:custGeom>
                <a:avLst/>
                <a:gdLst/>
                <a:ahLst/>
                <a:cxnLst/>
                <a:rect l="l" t="t" r="r" b="b"/>
                <a:pathLst>
                  <a:path w="76057" h="10237" extrusionOk="0">
                    <a:moveTo>
                      <a:pt x="56808" y="0"/>
                    </a:moveTo>
                    <a:lnTo>
                      <a:pt x="46873" y="9935"/>
                    </a:lnTo>
                    <a:lnTo>
                      <a:pt x="27055" y="9935"/>
                    </a:lnTo>
                    <a:lnTo>
                      <a:pt x="22244" y="5124"/>
                    </a:lnTo>
                    <a:lnTo>
                      <a:pt x="1" y="5124"/>
                    </a:lnTo>
                    <a:lnTo>
                      <a:pt x="1" y="5425"/>
                    </a:lnTo>
                    <a:lnTo>
                      <a:pt x="22119" y="5425"/>
                    </a:lnTo>
                    <a:lnTo>
                      <a:pt x="26930" y="10237"/>
                    </a:lnTo>
                    <a:lnTo>
                      <a:pt x="46998" y="10237"/>
                    </a:lnTo>
                    <a:lnTo>
                      <a:pt x="56933" y="301"/>
                    </a:lnTo>
                    <a:lnTo>
                      <a:pt x="76056" y="301"/>
                    </a:lnTo>
                    <a:lnTo>
                      <a:pt x="760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8"/>
              <p:cNvSpPr/>
              <p:nvPr/>
            </p:nvSpPr>
            <p:spPr>
              <a:xfrm>
                <a:off x="5884550" y="1851850"/>
                <a:ext cx="70825" cy="8177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3271" extrusionOk="0">
                    <a:moveTo>
                      <a:pt x="0" y="0"/>
                    </a:moveTo>
                    <a:lnTo>
                      <a:pt x="0" y="3270"/>
                    </a:lnTo>
                    <a:lnTo>
                      <a:pt x="2832" y="16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8"/>
              <p:cNvSpPr/>
              <p:nvPr/>
            </p:nvSpPr>
            <p:spPr>
              <a:xfrm>
                <a:off x="5978825" y="1851850"/>
                <a:ext cx="70775" cy="81775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3271" extrusionOk="0">
                    <a:moveTo>
                      <a:pt x="0" y="0"/>
                    </a:moveTo>
                    <a:lnTo>
                      <a:pt x="0" y="3270"/>
                    </a:lnTo>
                    <a:lnTo>
                      <a:pt x="2830" y="16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8"/>
              <p:cNvSpPr/>
              <p:nvPr/>
            </p:nvSpPr>
            <p:spPr>
              <a:xfrm>
                <a:off x="6073075" y="1851850"/>
                <a:ext cx="70800" cy="81775"/>
              </a:xfrm>
              <a:custGeom>
                <a:avLst/>
                <a:gdLst/>
                <a:ahLst/>
                <a:cxnLst/>
                <a:rect l="l" t="t" r="r" b="b"/>
                <a:pathLst>
                  <a:path w="2832" h="3271" extrusionOk="0">
                    <a:moveTo>
                      <a:pt x="1" y="0"/>
                    </a:moveTo>
                    <a:lnTo>
                      <a:pt x="1" y="3270"/>
                    </a:lnTo>
                    <a:lnTo>
                      <a:pt x="2832" y="16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8"/>
              <p:cNvSpPr/>
              <p:nvPr/>
            </p:nvSpPr>
            <p:spPr>
              <a:xfrm>
                <a:off x="6167325" y="1851850"/>
                <a:ext cx="70825" cy="8177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3271" extrusionOk="0">
                    <a:moveTo>
                      <a:pt x="1" y="0"/>
                    </a:moveTo>
                    <a:lnTo>
                      <a:pt x="1" y="3270"/>
                    </a:lnTo>
                    <a:lnTo>
                      <a:pt x="2833" y="16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8"/>
              <p:cNvSpPr/>
              <p:nvPr/>
            </p:nvSpPr>
            <p:spPr>
              <a:xfrm>
                <a:off x="6261625" y="1851850"/>
                <a:ext cx="70750" cy="81775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3271" extrusionOk="0">
                    <a:moveTo>
                      <a:pt x="0" y="0"/>
                    </a:moveTo>
                    <a:lnTo>
                      <a:pt x="0" y="3270"/>
                    </a:lnTo>
                    <a:lnTo>
                      <a:pt x="2830" y="16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22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 rot="10800000" flipH="1">
            <a:off x="-1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22"/>
          <p:cNvSpPr txBox="1">
            <a:spLocks noGrp="1"/>
          </p:cNvSpPr>
          <p:nvPr>
            <p:ph type="title"/>
          </p:nvPr>
        </p:nvSpPr>
        <p:spPr>
          <a:xfrm>
            <a:off x="1080875" y="584213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22"/>
          <p:cNvSpPr txBox="1">
            <a:spLocks noGrp="1"/>
          </p:cNvSpPr>
          <p:nvPr>
            <p:ph type="subTitle" idx="1"/>
          </p:nvPr>
        </p:nvSpPr>
        <p:spPr>
          <a:xfrm>
            <a:off x="1080838" y="1764638"/>
            <a:ext cx="44481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64" name="Google Shape;564;p22"/>
          <p:cNvGrpSpPr/>
          <p:nvPr/>
        </p:nvGrpSpPr>
        <p:grpSpPr>
          <a:xfrm>
            <a:off x="95516" y="-21650"/>
            <a:ext cx="9048484" cy="5201224"/>
            <a:chOff x="95516" y="-21650"/>
            <a:chExt cx="9048484" cy="5201224"/>
          </a:xfrm>
        </p:grpSpPr>
        <p:pic>
          <p:nvPicPr>
            <p:cNvPr id="565" name="Google Shape;565;p22"/>
            <p:cNvPicPr preferRelativeResize="0"/>
            <p:nvPr/>
          </p:nvPicPr>
          <p:blipFill rotWithShape="1">
            <a:blip r:embed="rId3">
              <a:alphaModFix/>
            </a:blip>
            <a:srcRect l="16558" r="9944"/>
            <a:stretch/>
          </p:blipFill>
          <p:spPr>
            <a:xfrm rot="5400000">
              <a:off x="4806950" y="842524"/>
              <a:ext cx="5201224" cy="34728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66" name="Google Shape;566;p22"/>
            <p:cNvGrpSpPr/>
            <p:nvPr/>
          </p:nvGrpSpPr>
          <p:grpSpPr>
            <a:xfrm rot="-5400000">
              <a:off x="-801955" y="3168606"/>
              <a:ext cx="2333330" cy="538387"/>
              <a:chOff x="1492450" y="1911750"/>
              <a:chExt cx="2360475" cy="544650"/>
            </a:xfrm>
          </p:grpSpPr>
          <p:sp>
            <p:nvSpPr>
              <p:cNvPr id="567" name="Google Shape;567;p22"/>
              <p:cNvSpPr/>
              <p:nvPr/>
            </p:nvSpPr>
            <p:spPr>
              <a:xfrm>
                <a:off x="3086750" y="2015325"/>
                <a:ext cx="154050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6162" h="164" extrusionOk="0">
                    <a:moveTo>
                      <a:pt x="82" y="0"/>
                    </a:moveTo>
                    <a:cubicBezTo>
                      <a:pt x="36" y="0"/>
                      <a:pt x="1" y="37"/>
                      <a:pt x="1" y="82"/>
                    </a:cubicBezTo>
                    <a:cubicBezTo>
                      <a:pt x="1" y="126"/>
                      <a:pt x="36" y="163"/>
                      <a:pt x="82" y="163"/>
                    </a:cubicBezTo>
                    <a:lnTo>
                      <a:pt x="6080" y="163"/>
                    </a:lnTo>
                    <a:cubicBezTo>
                      <a:pt x="6127" y="163"/>
                      <a:pt x="6161" y="126"/>
                      <a:pt x="6161" y="82"/>
                    </a:cubicBezTo>
                    <a:cubicBezTo>
                      <a:pt x="6161" y="37"/>
                      <a:pt x="6124" y="0"/>
                      <a:pt x="60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2"/>
              <p:cNvSpPr/>
              <p:nvPr/>
            </p:nvSpPr>
            <p:spPr>
              <a:xfrm>
                <a:off x="3223350" y="20019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7" y="0"/>
                    </a:moveTo>
                    <a:cubicBezTo>
                      <a:pt x="277" y="0"/>
                      <a:pt x="1" y="277"/>
                      <a:pt x="1" y="617"/>
                    </a:cubicBezTo>
                    <a:cubicBezTo>
                      <a:pt x="1" y="957"/>
                      <a:pt x="277" y="1234"/>
                      <a:pt x="617" y="1234"/>
                    </a:cubicBezTo>
                    <a:cubicBezTo>
                      <a:pt x="958" y="1234"/>
                      <a:pt x="1234" y="957"/>
                      <a:pt x="1234" y="617"/>
                    </a:cubicBezTo>
                    <a:cubicBezTo>
                      <a:pt x="1234" y="277"/>
                      <a:pt x="958" y="0"/>
                      <a:pt x="6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2"/>
              <p:cNvSpPr/>
              <p:nvPr/>
            </p:nvSpPr>
            <p:spPr>
              <a:xfrm>
                <a:off x="2679100" y="2009100"/>
                <a:ext cx="356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659" extrusionOk="0">
                    <a:moveTo>
                      <a:pt x="329" y="0"/>
                    </a:moveTo>
                    <a:cubicBezTo>
                      <a:pt x="147" y="0"/>
                      <a:pt x="1" y="147"/>
                      <a:pt x="1" y="330"/>
                    </a:cubicBezTo>
                    <a:cubicBezTo>
                      <a:pt x="1" y="511"/>
                      <a:pt x="148" y="658"/>
                      <a:pt x="329" y="658"/>
                    </a:cubicBezTo>
                    <a:lnTo>
                      <a:pt x="1095" y="658"/>
                    </a:lnTo>
                    <a:cubicBezTo>
                      <a:pt x="1277" y="658"/>
                      <a:pt x="1425" y="511"/>
                      <a:pt x="1425" y="330"/>
                    </a:cubicBezTo>
                    <a:cubicBezTo>
                      <a:pt x="1425" y="147"/>
                      <a:pt x="1277" y="0"/>
                      <a:pt x="10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2"/>
              <p:cNvSpPr/>
              <p:nvPr/>
            </p:nvSpPr>
            <p:spPr>
              <a:xfrm>
                <a:off x="2740975" y="2009100"/>
                <a:ext cx="2941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1767" h="659" extrusionOk="0">
                    <a:moveTo>
                      <a:pt x="330" y="0"/>
                    </a:moveTo>
                    <a:cubicBezTo>
                      <a:pt x="148" y="0"/>
                      <a:pt x="1" y="147"/>
                      <a:pt x="1" y="330"/>
                    </a:cubicBezTo>
                    <a:cubicBezTo>
                      <a:pt x="1" y="511"/>
                      <a:pt x="150" y="658"/>
                      <a:pt x="330" y="658"/>
                    </a:cubicBezTo>
                    <a:lnTo>
                      <a:pt x="1825" y="658"/>
                    </a:lnTo>
                    <a:cubicBezTo>
                      <a:pt x="2006" y="658"/>
                      <a:pt x="2154" y="511"/>
                      <a:pt x="2154" y="330"/>
                    </a:cubicBezTo>
                    <a:cubicBezTo>
                      <a:pt x="2154" y="147"/>
                      <a:pt x="2006" y="0"/>
                      <a:pt x="1825" y="0"/>
                    </a:cubicBezTo>
                    <a:close/>
                    <a:moveTo>
                      <a:pt x="3534" y="0"/>
                    </a:moveTo>
                    <a:cubicBezTo>
                      <a:pt x="3353" y="0"/>
                      <a:pt x="3206" y="147"/>
                      <a:pt x="3206" y="330"/>
                    </a:cubicBezTo>
                    <a:cubicBezTo>
                      <a:pt x="3206" y="511"/>
                      <a:pt x="3354" y="658"/>
                      <a:pt x="3534" y="658"/>
                    </a:cubicBezTo>
                    <a:lnTo>
                      <a:pt x="5029" y="658"/>
                    </a:lnTo>
                    <a:cubicBezTo>
                      <a:pt x="5211" y="658"/>
                      <a:pt x="5358" y="511"/>
                      <a:pt x="5358" y="330"/>
                    </a:cubicBezTo>
                    <a:cubicBezTo>
                      <a:pt x="5358" y="147"/>
                      <a:pt x="5211" y="0"/>
                      <a:pt x="5029" y="0"/>
                    </a:cubicBezTo>
                    <a:close/>
                    <a:moveTo>
                      <a:pt x="6739" y="0"/>
                    </a:moveTo>
                    <a:cubicBezTo>
                      <a:pt x="6556" y="0"/>
                      <a:pt x="6410" y="147"/>
                      <a:pt x="6410" y="330"/>
                    </a:cubicBezTo>
                    <a:cubicBezTo>
                      <a:pt x="6410" y="511"/>
                      <a:pt x="6558" y="658"/>
                      <a:pt x="6739" y="658"/>
                    </a:cubicBezTo>
                    <a:lnTo>
                      <a:pt x="8234" y="658"/>
                    </a:lnTo>
                    <a:cubicBezTo>
                      <a:pt x="8414" y="658"/>
                      <a:pt x="8562" y="511"/>
                      <a:pt x="8562" y="330"/>
                    </a:cubicBezTo>
                    <a:cubicBezTo>
                      <a:pt x="8562" y="147"/>
                      <a:pt x="8414" y="0"/>
                      <a:pt x="8234" y="0"/>
                    </a:cubicBezTo>
                    <a:close/>
                    <a:moveTo>
                      <a:pt x="9942" y="0"/>
                    </a:moveTo>
                    <a:cubicBezTo>
                      <a:pt x="9760" y="0"/>
                      <a:pt x="9613" y="147"/>
                      <a:pt x="9613" y="330"/>
                    </a:cubicBezTo>
                    <a:cubicBezTo>
                      <a:pt x="9613" y="511"/>
                      <a:pt x="9761" y="658"/>
                      <a:pt x="9942" y="658"/>
                    </a:cubicBezTo>
                    <a:lnTo>
                      <a:pt x="11437" y="658"/>
                    </a:lnTo>
                    <a:cubicBezTo>
                      <a:pt x="11619" y="658"/>
                      <a:pt x="11766" y="511"/>
                      <a:pt x="11766" y="330"/>
                    </a:cubicBezTo>
                    <a:cubicBezTo>
                      <a:pt x="11766" y="147"/>
                      <a:pt x="11617" y="0"/>
                      <a:pt x="114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2"/>
              <p:cNvSpPr/>
              <p:nvPr/>
            </p:nvSpPr>
            <p:spPr>
              <a:xfrm>
                <a:off x="3061400" y="2009100"/>
                <a:ext cx="356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659" extrusionOk="0">
                    <a:moveTo>
                      <a:pt x="330" y="0"/>
                    </a:moveTo>
                    <a:cubicBezTo>
                      <a:pt x="147" y="0"/>
                      <a:pt x="0" y="147"/>
                      <a:pt x="0" y="330"/>
                    </a:cubicBezTo>
                    <a:cubicBezTo>
                      <a:pt x="0" y="511"/>
                      <a:pt x="148" y="658"/>
                      <a:pt x="330" y="658"/>
                    </a:cubicBezTo>
                    <a:lnTo>
                      <a:pt x="1096" y="658"/>
                    </a:lnTo>
                    <a:cubicBezTo>
                      <a:pt x="1278" y="658"/>
                      <a:pt x="1424" y="511"/>
                      <a:pt x="1424" y="330"/>
                    </a:cubicBezTo>
                    <a:cubicBezTo>
                      <a:pt x="1424" y="147"/>
                      <a:pt x="1277" y="0"/>
                      <a:pt x="10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2"/>
              <p:cNvSpPr/>
              <p:nvPr/>
            </p:nvSpPr>
            <p:spPr>
              <a:xfrm>
                <a:off x="1520225" y="2015300"/>
                <a:ext cx="1169125" cy="235550"/>
              </a:xfrm>
              <a:custGeom>
                <a:avLst/>
                <a:gdLst/>
                <a:ahLst/>
                <a:cxnLst/>
                <a:rect l="l" t="t" r="r" b="b"/>
                <a:pathLst>
                  <a:path w="46765" h="9422" extrusionOk="0">
                    <a:moveTo>
                      <a:pt x="9349" y="0"/>
                    </a:moveTo>
                    <a:cubicBezTo>
                      <a:pt x="9328" y="0"/>
                      <a:pt x="9306" y="9"/>
                      <a:pt x="9291" y="24"/>
                    </a:cubicBezTo>
                    <a:lnTo>
                      <a:pt x="34" y="9281"/>
                    </a:lnTo>
                    <a:cubicBezTo>
                      <a:pt x="1" y="9313"/>
                      <a:pt x="1" y="9365"/>
                      <a:pt x="34" y="9397"/>
                    </a:cubicBezTo>
                    <a:cubicBezTo>
                      <a:pt x="50" y="9413"/>
                      <a:pt x="70" y="9421"/>
                      <a:pt x="92" y="9421"/>
                    </a:cubicBezTo>
                    <a:cubicBezTo>
                      <a:pt x="114" y="9421"/>
                      <a:pt x="135" y="9414"/>
                      <a:pt x="152" y="9395"/>
                    </a:cubicBezTo>
                    <a:lnTo>
                      <a:pt x="9384" y="163"/>
                    </a:lnTo>
                    <a:lnTo>
                      <a:pt x="46683" y="163"/>
                    </a:lnTo>
                    <a:cubicBezTo>
                      <a:pt x="46727" y="163"/>
                      <a:pt x="46764" y="126"/>
                      <a:pt x="46764" y="82"/>
                    </a:cubicBezTo>
                    <a:cubicBezTo>
                      <a:pt x="46764" y="36"/>
                      <a:pt x="46727" y="0"/>
                      <a:pt x="466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2"/>
              <p:cNvSpPr/>
              <p:nvPr/>
            </p:nvSpPr>
            <p:spPr>
              <a:xfrm>
                <a:off x="2102650" y="1925075"/>
                <a:ext cx="175350" cy="94350"/>
              </a:xfrm>
              <a:custGeom>
                <a:avLst/>
                <a:gdLst/>
                <a:ahLst/>
                <a:cxnLst/>
                <a:rect l="l" t="t" r="r" b="b"/>
                <a:pathLst>
                  <a:path w="7014" h="3774" extrusionOk="0">
                    <a:moveTo>
                      <a:pt x="3699" y="1"/>
                    </a:moveTo>
                    <a:cubicBezTo>
                      <a:pt x="3677" y="1"/>
                      <a:pt x="3655" y="11"/>
                      <a:pt x="3641" y="25"/>
                    </a:cubicBezTo>
                    <a:lnTo>
                      <a:pt x="33" y="3633"/>
                    </a:lnTo>
                    <a:cubicBezTo>
                      <a:pt x="0" y="3665"/>
                      <a:pt x="0" y="3717"/>
                      <a:pt x="33" y="3748"/>
                    </a:cubicBezTo>
                    <a:cubicBezTo>
                      <a:pt x="49" y="3765"/>
                      <a:pt x="70" y="3773"/>
                      <a:pt x="92" y="3773"/>
                    </a:cubicBezTo>
                    <a:cubicBezTo>
                      <a:pt x="113" y="3773"/>
                      <a:pt x="133" y="3766"/>
                      <a:pt x="149" y="3747"/>
                    </a:cubicBezTo>
                    <a:lnTo>
                      <a:pt x="3734" y="164"/>
                    </a:lnTo>
                    <a:lnTo>
                      <a:pt x="6932" y="164"/>
                    </a:lnTo>
                    <a:cubicBezTo>
                      <a:pt x="6976" y="164"/>
                      <a:pt x="7013" y="127"/>
                      <a:pt x="7013" y="82"/>
                    </a:cubicBezTo>
                    <a:cubicBezTo>
                      <a:pt x="7013" y="38"/>
                      <a:pt x="6976" y="1"/>
                      <a:pt x="69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2"/>
              <p:cNvSpPr/>
              <p:nvPr/>
            </p:nvSpPr>
            <p:spPr>
              <a:xfrm>
                <a:off x="2260500" y="1911750"/>
                <a:ext cx="30900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235" extrusionOk="0">
                    <a:moveTo>
                      <a:pt x="618" y="0"/>
                    </a:moveTo>
                    <a:cubicBezTo>
                      <a:pt x="278" y="0"/>
                      <a:pt x="0" y="276"/>
                      <a:pt x="0" y="617"/>
                    </a:cubicBezTo>
                    <a:cubicBezTo>
                      <a:pt x="0" y="958"/>
                      <a:pt x="278" y="1234"/>
                      <a:pt x="618" y="1234"/>
                    </a:cubicBezTo>
                    <a:cubicBezTo>
                      <a:pt x="958" y="1234"/>
                      <a:pt x="1235" y="958"/>
                      <a:pt x="1235" y="617"/>
                    </a:cubicBezTo>
                    <a:cubicBezTo>
                      <a:pt x="1235" y="276"/>
                      <a:pt x="958" y="0"/>
                      <a:pt x="6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2"/>
              <p:cNvSpPr/>
              <p:nvPr/>
            </p:nvSpPr>
            <p:spPr>
              <a:xfrm>
                <a:off x="2538650" y="2015275"/>
                <a:ext cx="461325" cy="131575"/>
              </a:xfrm>
              <a:custGeom>
                <a:avLst/>
                <a:gdLst/>
                <a:ahLst/>
                <a:cxnLst/>
                <a:rect l="l" t="t" r="r" b="b"/>
                <a:pathLst>
                  <a:path w="18453" h="5263" extrusionOk="0">
                    <a:moveTo>
                      <a:pt x="91" y="1"/>
                    </a:moveTo>
                    <a:cubicBezTo>
                      <a:pt x="70" y="1"/>
                      <a:pt x="49" y="9"/>
                      <a:pt x="33" y="25"/>
                    </a:cubicBezTo>
                    <a:cubicBezTo>
                      <a:pt x="0" y="57"/>
                      <a:pt x="0" y="109"/>
                      <a:pt x="33" y="140"/>
                    </a:cubicBezTo>
                    <a:lnTo>
                      <a:pt x="5130" y="5238"/>
                    </a:lnTo>
                    <a:cubicBezTo>
                      <a:pt x="5147" y="5254"/>
                      <a:pt x="5167" y="5263"/>
                      <a:pt x="5189" y="5263"/>
                    </a:cubicBezTo>
                    <a:lnTo>
                      <a:pt x="18372" y="5263"/>
                    </a:lnTo>
                    <a:cubicBezTo>
                      <a:pt x="18419" y="5263"/>
                      <a:pt x="18452" y="5225"/>
                      <a:pt x="18452" y="5180"/>
                    </a:cubicBezTo>
                    <a:cubicBezTo>
                      <a:pt x="18452" y="5135"/>
                      <a:pt x="18415" y="5099"/>
                      <a:pt x="18371" y="5099"/>
                    </a:cubicBezTo>
                    <a:lnTo>
                      <a:pt x="5222" y="5099"/>
                    </a:lnTo>
                    <a:lnTo>
                      <a:pt x="148" y="25"/>
                    </a:lnTo>
                    <a:cubicBezTo>
                      <a:pt x="133" y="9"/>
                      <a:pt x="112" y="1"/>
                      <a:pt x="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2"/>
              <p:cNvSpPr/>
              <p:nvPr/>
            </p:nvSpPr>
            <p:spPr>
              <a:xfrm>
                <a:off x="2982525" y="21293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7" y="1"/>
                    </a:moveTo>
                    <a:cubicBezTo>
                      <a:pt x="277" y="1"/>
                      <a:pt x="0" y="277"/>
                      <a:pt x="0" y="618"/>
                    </a:cubicBezTo>
                    <a:cubicBezTo>
                      <a:pt x="0" y="959"/>
                      <a:pt x="277" y="1235"/>
                      <a:pt x="617" y="1235"/>
                    </a:cubicBezTo>
                    <a:cubicBezTo>
                      <a:pt x="957" y="1235"/>
                      <a:pt x="1234" y="959"/>
                      <a:pt x="1234" y="618"/>
                    </a:cubicBezTo>
                    <a:cubicBezTo>
                      <a:pt x="1234" y="277"/>
                      <a:pt x="957" y="1"/>
                      <a:pt x="6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2"/>
              <p:cNvSpPr/>
              <p:nvPr/>
            </p:nvSpPr>
            <p:spPr>
              <a:xfrm>
                <a:off x="1997625" y="2015300"/>
                <a:ext cx="1841950" cy="415750"/>
              </a:xfrm>
              <a:custGeom>
                <a:avLst/>
                <a:gdLst/>
                <a:ahLst/>
                <a:cxnLst/>
                <a:rect l="l" t="t" r="r" b="b"/>
                <a:pathLst>
                  <a:path w="73678" h="16630" extrusionOk="0">
                    <a:moveTo>
                      <a:pt x="92" y="0"/>
                    </a:moveTo>
                    <a:cubicBezTo>
                      <a:pt x="71" y="0"/>
                      <a:pt x="50" y="8"/>
                      <a:pt x="33" y="24"/>
                    </a:cubicBezTo>
                    <a:cubicBezTo>
                      <a:pt x="1" y="56"/>
                      <a:pt x="1" y="108"/>
                      <a:pt x="33" y="139"/>
                    </a:cubicBezTo>
                    <a:lnTo>
                      <a:pt x="16498" y="16605"/>
                    </a:lnTo>
                    <a:cubicBezTo>
                      <a:pt x="16514" y="16621"/>
                      <a:pt x="16535" y="16629"/>
                      <a:pt x="16557" y="16629"/>
                    </a:cubicBezTo>
                    <a:lnTo>
                      <a:pt x="73595" y="16629"/>
                    </a:lnTo>
                    <a:cubicBezTo>
                      <a:pt x="73641" y="16629"/>
                      <a:pt x="73677" y="16592"/>
                      <a:pt x="73676" y="16548"/>
                    </a:cubicBezTo>
                    <a:cubicBezTo>
                      <a:pt x="73676" y="16503"/>
                      <a:pt x="73639" y="16466"/>
                      <a:pt x="73595" y="16466"/>
                    </a:cubicBezTo>
                    <a:lnTo>
                      <a:pt x="16590" y="16466"/>
                    </a:lnTo>
                    <a:lnTo>
                      <a:pt x="148" y="24"/>
                    </a:lnTo>
                    <a:cubicBezTo>
                      <a:pt x="133" y="8"/>
                      <a:pt x="112" y="0"/>
                      <a:pt x="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2"/>
              <p:cNvSpPr/>
              <p:nvPr/>
            </p:nvSpPr>
            <p:spPr>
              <a:xfrm>
                <a:off x="3822050" y="2413550"/>
                <a:ext cx="30875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4" extrusionOk="0">
                    <a:moveTo>
                      <a:pt x="618" y="0"/>
                    </a:moveTo>
                    <a:cubicBezTo>
                      <a:pt x="277" y="0"/>
                      <a:pt x="0" y="277"/>
                      <a:pt x="0" y="618"/>
                    </a:cubicBezTo>
                    <a:cubicBezTo>
                      <a:pt x="0" y="958"/>
                      <a:pt x="277" y="1234"/>
                      <a:pt x="618" y="1234"/>
                    </a:cubicBezTo>
                    <a:cubicBezTo>
                      <a:pt x="958" y="1234"/>
                      <a:pt x="1234" y="958"/>
                      <a:pt x="1234" y="618"/>
                    </a:cubicBezTo>
                    <a:cubicBezTo>
                      <a:pt x="1234" y="277"/>
                      <a:pt x="958" y="0"/>
                      <a:pt x="6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2"/>
              <p:cNvSpPr/>
              <p:nvPr/>
            </p:nvSpPr>
            <p:spPr>
              <a:xfrm>
                <a:off x="2220000" y="2015325"/>
                <a:ext cx="1052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64" extrusionOk="0">
                    <a:moveTo>
                      <a:pt x="82" y="0"/>
                    </a:moveTo>
                    <a:cubicBezTo>
                      <a:pt x="38" y="0"/>
                      <a:pt x="1" y="37"/>
                      <a:pt x="1" y="82"/>
                    </a:cubicBezTo>
                    <a:cubicBezTo>
                      <a:pt x="1" y="126"/>
                      <a:pt x="38" y="163"/>
                      <a:pt x="82" y="163"/>
                    </a:cubicBezTo>
                    <a:lnTo>
                      <a:pt x="339" y="163"/>
                    </a:lnTo>
                    <a:cubicBezTo>
                      <a:pt x="384" y="163"/>
                      <a:pt x="420" y="126"/>
                      <a:pt x="420" y="82"/>
                    </a:cubicBezTo>
                    <a:cubicBezTo>
                      <a:pt x="420" y="37"/>
                      <a:pt x="383" y="0"/>
                      <a:pt x="3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2"/>
              <p:cNvSpPr/>
              <p:nvPr/>
            </p:nvSpPr>
            <p:spPr>
              <a:xfrm>
                <a:off x="2213025" y="20019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8" y="0"/>
                    </a:moveTo>
                    <a:cubicBezTo>
                      <a:pt x="276" y="0"/>
                      <a:pt x="0" y="275"/>
                      <a:pt x="0" y="617"/>
                    </a:cubicBezTo>
                    <a:cubicBezTo>
                      <a:pt x="0" y="958"/>
                      <a:pt x="276" y="1234"/>
                      <a:pt x="618" y="1234"/>
                    </a:cubicBezTo>
                    <a:cubicBezTo>
                      <a:pt x="958" y="1234"/>
                      <a:pt x="1234" y="958"/>
                      <a:pt x="1234" y="617"/>
                    </a:cubicBezTo>
                    <a:cubicBezTo>
                      <a:pt x="1234" y="275"/>
                      <a:pt x="958" y="0"/>
                      <a:pt x="6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2"/>
              <p:cNvSpPr/>
              <p:nvPr/>
            </p:nvSpPr>
            <p:spPr>
              <a:xfrm>
                <a:off x="2275150" y="2015325"/>
                <a:ext cx="104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64" extrusionOk="0">
                    <a:moveTo>
                      <a:pt x="82" y="0"/>
                    </a:moveTo>
                    <a:cubicBezTo>
                      <a:pt x="37" y="0"/>
                      <a:pt x="0" y="37"/>
                      <a:pt x="0" y="82"/>
                    </a:cubicBezTo>
                    <a:cubicBezTo>
                      <a:pt x="0" y="126"/>
                      <a:pt x="37" y="163"/>
                      <a:pt x="82" y="163"/>
                    </a:cubicBezTo>
                    <a:lnTo>
                      <a:pt x="337" y="163"/>
                    </a:lnTo>
                    <a:cubicBezTo>
                      <a:pt x="384" y="163"/>
                      <a:pt x="419" y="126"/>
                      <a:pt x="419" y="82"/>
                    </a:cubicBezTo>
                    <a:cubicBezTo>
                      <a:pt x="419" y="37"/>
                      <a:pt x="383" y="0"/>
                      <a:pt x="3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2"/>
              <p:cNvSpPr/>
              <p:nvPr/>
            </p:nvSpPr>
            <p:spPr>
              <a:xfrm>
                <a:off x="2268150" y="20019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7" y="0"/>
                    </a:moveTo>
                    <a:cubicBezTo>
                      <a:pt x="277" y="0"/>
                      <a:pt x="1" y="277"/>
                      <a:pt x="1" y="617"/>
                    </a:cubicBezTo>
                    <a:cubicBezTo>
                      <a:pt x="1" y="957"/>
                      <a:pt x="277" y="1234"/>
                      <a:pt x="617" y="1234"/>
                    </a:cubicBezTo>
                    <a:cubicBezTo>
                      <a:pt x="959" y="1234"/>
                      <a:pt x="1235" y="957"/>
                      <a:pt x="1235" y="617"/>
                    </a:cubicBezTo>
                    <a:cubicBezTo>
                      <a:pt x="1235" y="277"/>
                      <a:pt x="959" y="0"/>
                      <a:pt x="6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2"/>
              <p:cNvSpPr/>
              <p:nvPr/>
            </p:nvSpPr>
            <p:spPr>
              <a:xfrm>
                <a:off x="2330300" y="2015325"/>
                <a:ext cx="104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64" extrusionOk="0">
                    <a:moveTo>
                      <a:pt x="82" y="0"/>
                    </a:moveTo>
                    <a:cubicBezTo>
                      <a:pt x="37" y="0"/>
                      <a:pt x="0" y="37"/>
                      <a:pt x="0" y="82"/>
                    </a:cubicBezTo>
                    <a:cubicBezTo>
                      <a:pt x="0" y="126"/>
                      <a:pt x="37" y="163"/>
                      <a:pt x="82" y="163"/>
                    </a:cubicBezTo>
                    <a:lnTo>
                      <a:pt x="337" y="163"/>
                    </a:lnTo>
                    <a:cubicBezTo>
                      <a:pt x="384" y="163"/>
                      <a:pt x="419" y="126"/>
                      <a:pt x="419" y="82"/>
                    </a:cubicBezTo>
                    <a:cubicBezTo>
                      <a:pt x="419" y="37"/>
                      <a:pt x="382" y="0"/>
                      <a:pt x="3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2"/>
              <p:cNvSpPr/>
              <p:nvPr/>
            </p:nvSpPr>
            <p:spPr>
              <a:xfrm>
                <a:off x="2323325" y="20019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7" y="0"/>
                    </a:moveTo>
                    <a:cubicBezTo>
                      <a:pt x="277" y="0"/>
                      <a:pt x="1" y="277"/>
                      <a:pt x="1" y="617"/>
                    </a:cubicBezTo>
                    <a:cubicBezTo>
                      <a:pt x="1" y="957"/>
                      <a:pt x="277" y="1234"/>
                      <a:pt x="617" y="1234"/>
                    </a:cubicBezTo>
                    <a:cubicBezTo>
                      <a:pt x="959" y="1234"/>
                      <a:pt x="1235" y="957"/>
                      <a:pt x="1235" y="617"/>
                    </a:cubicBezTo>
                    <a:cubicBezTo>
                      <a:pt x="1235" y="277"/>
                      <a:pt x="959" y="0"/>
                      <a:pt x="6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2"/>
              <p:cNvSpPr/>
              <p:nvPr/>
            </p:nvSpPr>
            <p:spPr>
              <a:xfrm>
                <a:off x="1492450" y="2221400"/>
                <a:ext cx="601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192" extrusionOk="0">
                    <a:moveTo>
                      <a:pt x="1203" y="1"/>
                    </a:moveTo>
                    <a:cubicBezTo>
                      <a:pt x="923" y="1"/>
                      <a:pt x="642" y="108"/>
                      <a:pt x="428" y="322"/>
                    </a:cubicBezTo>
                    <a:cubicBezTo>
                      <a:pt x="1" y="749"/>
                      <a:pt x="1" y="1443"/>
                      <a:pt x="428" y="1871"/>
                    </a:cubicBezTo>
                    <a:cubicBezTo>
                      <a:pt x="642" y="2085"/>
                      <a:pt x="923" y="2191"/>
                      <a:pt x="1203" y="2191"/>
                    </a:cubicBezTo>
                    <a:cubicBezTo>
                      <a:pt x="1483" y="2191"/>
                      <a:pt x="1764" y="2085"/>
                      <a:pt x="1977" y="1871"/>
                    </a:cubicBezTo>
                    <a:cubicBezTo>
                      <a:pt x="2406" y="1443"/>
                      <a:pt x="2406" y="749"/>
                      <a:pt x="1977" y="322"/>
                    </a:cubicBezTo>
                    <a:cubicBezTo>
                      <a:pt x="1764" y="108"/>
                      <a:pt x="1483" y="1"/>
                      <a:pt x="12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2638300" y="2117400"/>
                <a:ext cx="601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192" extrusionOk="0">
                    <a:moveTo>
                      <a:pt x="1203" y="1"/>
                    </a:moveTo>
                    <a:cubicBezTo>
                      <a:pt x="923" y="1"/>
                      <a:pt x="642" y="108"/>
                      <a:pt x="428" y="321"/>
                    </a:cubicBezTo>
                    <a:cubicBezTo>
                      <a:pt x="1" y="750"/>
                      <a:pt x="1" y="1443"/>
                      <a:pt x="428" y="1870"/>
                    </a:cubicBezTo>
                    <a:cubicBezTo>
                      <a:pt x="642" y="2085"/>
                      <a:pt x="923" y="2192"/>
                      <a:pt x="1203" y="2192"/>
                    </a:cubicBezTo>
                    <a:cubicBezTo>
                      <a:pt x="1483" y="2192"/>
                      <a:pt x="1764" y="2085"/>
                      <a:pt x="1977" y="1870"/>
                    </a:cubicBezTo>
                    <a:cubicBezTo>
                      <a:pt x="2406" y="1443"/>
                      <a:pt x="2406" y="750"/>
                      <a:pt x="1977" y="321"/>
                    </a:cubicBezTo>
                    <a:cubicBezTo>
                      <a:pt x="1764" y="108"/>
                      <a:pt x="1483" y="1"/>
                      <a:pt x="12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2"/>
              <p:cNvSpPr/>
              <p:nvPr/>
            </p:nvSpPr>
            <p:spPr>
              <a:xfrm>
                <a:off x="1723875" y="1989975"/>
                <a:ext cx="601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192" extrusionOk="0">
                    <a:moveTo>
                      <a:pt x="1203" y="0"/>
                    </a:moveTo>
                    <a:cubicBezTo>
                      <a:pt x="923" y="0"/>
                      <a:pt x="642" y="108"/>
                      <a:pt x="428" y="322"/>
                    </a:cubicBezTo>
                    <a:cubicBezTo>
                      <a:pt x="1" y="749"/>
                      <a:pt x="1" y="1443"/>
                      <a:pt x="428" y="1871"/>
                    </a:cubicBezTo>
                    <a:cubicBezTo>
                      <a:pt x="642" y="2085"/>
                      <a:pt x="923" y="2191"/>
                      <a:pt x="1203" y="2191"/>
                    </a:cubicBezTo>
                    <a:cubicBezTo>
                      <a:pt x="1483" y="2191"/>
                      <a:pt x="1764" y="2085"/>
                      <a:pt x="1977" y="1871"/>
                    </a:cubicBezTo>
                    <a:cubicBezTo>
                      <a:pt x="2406" y="1443"/>
                      <a:pt x="2406" y="749"/>
                      <a:pt x="1977" y="322"/>
                    </a:cubicBezTo>
                    <a:cubicBezTo>
                      <a:pt x="1764" y="108"/>
                      <a:pt x="1483" y="0"/>
                      <a:pt x="12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2"/>
              <p:cNvSpPr/>
              <p:nvPr/>
            </p:nvSpPr>
            <p:spPr>
              <a:xfrm>
                <a:off x="2381475" y="2401600"/>
                <a:ext cx="601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192" extrusionOk="0">
                    <a:moveTo>
                      <a:pt x="1203" y="0"/>
                    </a:moveTo>
                    <a:cubicBezTo>
                      <a:pt x="922" y="0"/>
                      <a:pt x="642" y="107"/>
                      <a:pt x="428" y="322"/>
                    </a:cubicBezTo>
                    <a:cubicBezTo>
                      <a:pt x="0" y="749"/>
                      <a:pt x="0" y="1442"/>
                      <a:pt x="428" y="1871"/>
                    </a:cubicBezTo>
                    <a:cubicBezTo>
                      <a:pt x="642" y="2084"/>
                      <a:pt x="922" y="2191"/>
                      <a:pt x="1203" y="2191"/>
                    </a:cubicBezTo>
                    <a:cubicBezTo>
                      <a:pt x="1483" y="2191"/>
                      <a:pt x="1763" y="2084"/>
                      <a:pt x="1977" y="1871"/>
                    </a:cubicBezTo>
                    <a:cubicBezTo>
                      <a:pt x="2405" y="1442"/>
                      <a:pt x="2405" y="749"/>
                      <a:pt x="1977" y="322"/>
                    </a:cubicBezTo>
                    <a:cubicBezTo>
                      <a:pt x="1763" y="107"/>
                      <a:pt x="1483" y="0"/>
                      <a:pt x="12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2"/>
              <p:cNvSpPr/>
              <p:nvPr/>
            </p:nvSpPr>
            <p:spPr>
              <a:xfrm>
                <a:off x="1972525" y="1990000"/>
                <a:ext cx="5477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2191" extrusionOk="0">
                    <a:moveTo>
                      <a:pt x="1096" y="0"/>
                    </a:moveTo>
                    <a:cubicBezTo>
                      <a:pt x="490" y="0"/>
                      <a:pt x="0" y="490"/>
                      <a:pt x="0" y="1095"/>
                    </a:cubicBezTo>
                    <a:cubicBezTo>
                      <a:pt x="0" y="1699"/>
                      <a:pt x="490" y="2191"/>
                      <a:pt x="1096" y="2191"/>
                    </a:cubicBezTo>
                    <a:cubicBezTo>
                      <a:pt x="1700" y="2191"/>
                      <a:pt x="2191" y="1699"/>
                      <a:pt x="2191" y="1095"/>
                    </a:cubicBezTo>
                    <a:cubicBezTo>
                      <a:pt x="2191" y="490"/>
                      <a:pt x="1700" y="0"/>
                      <a:pt x="10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2"/>
              <p:cNvSpPr/>
              <p:nvPr/>
            </p:nvSpPr>
            <p:spPr>
              <a:xfrm>
                <a:off x="2506375" y="2248775"/>
                <a:ext cx="68525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3724" extrusionOk="0">
                    <a:moveTo>
                      <a:pt x="1" y="1"/>
                    </a:moveTo>
                    <a:lnTo>
                      <a:pt x="1111" y="1861"/>
                    </a:lnTo>
                    <a:lnTo>
                      <a:pt x="1" y="3723"/>
                    </a:lnTo>
                    <a:lnTo>
                      <a:pt x="1630" y="3723"/>
                    </a:lnTo>
                    <a:lnTo>
                      <a:pt x="2740" y="1861"/>
                    </a:lnTo>
                    <a:lnTo>
                      <a:pt x="16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2"/>
              <p:cNvSpPr/>
              <p:nvPr/>
            </p:nvSpPr>
            <p:spPr>
              <a:xfrm>
                <a:off x="2620550" y="2248775"/>
                <a:ext cx="68550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3724" extrusionOk="0">
                    <a:moveTo>
                      <a:pt x="1" y="1"/>
                    </a:moveTo>
                    <a:lnTo>
                      <a:pt x="1111" y="1861"/>
                    </a:lnTo>
                    <a:lnTo>
                      <a:pt x="1" y="3723"/>
                    </a:lnTo>
                    <a:lnTo>
                      <a:pt x="1630" y="3723"/>
                    </a:lnTo>
                    <a:lnTo>
                      <a:pt x="2742" y="1861"/>
                    </a:lnTo>
                    <a:lnTo>
                      <a:pt x="16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2"/>
              <p:cNvSpPr/>
              <p:nvPr/>
            </p:nvSpPr>
            <p:spPr>
              <a:xfrm>
                <a:off x="2734800" y="2248775"/>
                <a:ext cx="68500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3724" extrusionOk="0">
                    <a:moveTo>
                      <a:pt x="0" y="1"/>
                    </a:moveTo>
                    <a:lnTo>
                      <a:pt x="1110" y="1861"/>
                    </a:lnTo>
                    <a:lnTo>
                      <a:pt x="0" y="3723"/>
                    </a:lnTo>
                    <a:lnTo>
                      <a:pt x="1629" y="3723"/>
                    </a:lnTo>
                    <a:lnTo>
                      <a:pt x="2740" y="1861"/>
                    </a:lnTo>
                    <a:lnTo>
                      <a:pt x="16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2848975" y="2248775"/>
                <a:ext cx="68525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3724" extrusionOk="0">
                    <a:moveTo>
                      <a:pt x="0" y="1"/>
                    </a:moveTo>
                    <a:lnTo>
                      <a:pt x="1110" y="1861"/>
                    </a:lnTo>
                    <a:lnTo>
                      <a:pt x="0" y="3723"/>
                    </a:lnTo>
                    <a:lnTo>
                      <a:pt x="1631" y="3723"/>
                    </a:lnTo>
                    <a:lnTo>
                      <a:pt x="2741" y="1861"/>
                    </a:lnTo>
                    <a:lnTo>
                      <a:pt x="16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2"/>
              <p:cNvSpPr/>
              <p:nvPr/>
            </p:nvSpPr>
            <p:spPr>
              <a:xfrm>
                <a:off x="2963175" y="2248775"/>
                <a:ext cx="68500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3724" extrusionOk="0">
                    <a:moveTo>
                      <a:pt x="0" y="1"/>
                    </a:moveTo>
                    <a:lnTo>
                      <a:pt x="1111" y="1861"/>
                    </a:lnTo>
                    <a:lnTo>
                      <a:pt x="0" y="3723"/>
                    </a:lnTo>
                    <a:lnTo>
                      <a:pt x="1630" y="3723"/>
                    </a:lnTo>
                    <a:lnTo>
                      <a:pt x="2740" y="1861"/>
                    </a:lnTo>
                    <a:lnTo>
                      <a:pt x="16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2"/>
              <p:cNvSpPr/>
              <p:nvPr/>
            </p:nvSpPr>
            <p:spPr>
              <a:xfrm>
                <a:off x="3077375" y="2248775"/>
                <a:ext cx="68550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3724" extrusionOk="0">
                    <a:moveTo>
                      <a:pt x="1" y="1"/>
                    </a:moveTo>
                    <a:lnTo>
                      <a:pt x="1112" y="1861"/>
                    </a:lnTo>
                    <a:lnTo>
                      <a:pt x="1" y="3723"/>
                    </a:lnTo>
                    <a:lnTo>
                      <a:pt x="1631" y="3723"/>
                    </a:lnTo>
                    <a:lnTo>
                      <a:pt x="2741" y="1861"/>
                    </a:lnTo>
                    <a:lnTo>
                      <a:pt x="16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6" name="Google Shape;596;p22"/>
          <p:cNvSpPr txBox="1"/>
          <p:nvPr/>
        </p:nvSpPr>
        <p:spPr>
          <a:xfrm>
            <a:off x="1080838" y="3656163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CREDITS:</a:t>
            </a:r>
            <a:r>
              <a:rPr lang="en" sz="1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Figtree"/>
                <a:ea typeface="Figtree"/>
                <a:cs typeface="Figtree"/>
                <a:sym typeface="Figtree"/>
                <a:hlinkClick r:id="rId4"/>
              </a:rPr>
              <a:t>Slidesgo</a:t>
            </a:r>
            <a:r>
              <a:rPr lang="en" sz="1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 </a:t>
            </a:r>
            <a:endParaRPr sz="1000" b="1" u="sng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Google Shape;598;p23"/>
          <p:cNvPicPr preferRelativeResize="0"/>
          <p:nvPr/>
        </p:nvPicPr>
        <p:blipFill rotWithShape="1">
          <a:blip r:embed="rId2">
            <a:alphaModFix/>
          </a:blip>
          <a:srcRect l="17634" t="29552"/>
          <a:stretch/>
        </p:blipFill>
        <p:spPr>
          <a:xfrm>
            <a:off x="0" y="0"/>
            <a:ext cx="5410202" cy="2270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9" name="Google Shape;599;p23"/>
          <p:cNvGrpSpPr/>
          <p:nvPr/>
        </p:nvGrpSpPr>
        <p:grpSpPr>
          <a:xfrm>
            <a:off x="7667325" y="4361975"/>
            <a:ext cx="1262525" cy="484050"/>
            <a:chOff x="1350325" y="970000"/>
            <a:chExt cx="1262525" cy="484050"/>
          </a:xfrm>
        </p:grpSpPr>
        <p:sp>
          <p:nvSpPr>
            <p:cNvPr id="600" name="Google Shape;600;p23"/>
            <p:cNvSpPr/>
            <p:nvPr/>
          </p:nvSpPr>
          <p:spPr>
            <a:xfrm>
              <a:off x="1804000" y="1401425"/>
              <a:ext cx="808850" cy="52625"/>
            </a:xfrm>
            <a:custGeom>
              <a:avLst/>
              <a:gdLst/>
              <a:ahLst/>
              <a:cxnLst/>
              <a:rect l="l" t="t" r="r" b="b"/>
              <a:pathLst>
                <a:path w="32354" h="2105" extrusionOk="0">
                  <a:moveTo>
                    <a:pt x="1053" y="1"/>
                  </a:moveTo>
                  <a:cubicBezTo>
                    <a:pt x="473" y="1"/>
                    <a:pt x="1" y="471"/>
                    <a:pt x="1" y="1052"/>
                  </a:cubicBezTo>
                  <a:cubicBezTo>
                    <a:pt x="1" y="1633"/>
                    <a:pt x="473" y="2105"/>
                    <a:pt x="1053" y="2105"/>
                  </a:cubicBezTo>
                  <a:cubicBezTo>
                    <a:pt x="1637" y="2105"/>
                    <a:pt x="2109" y="1633"/>
                    <a:pt x="2109" y="1052"/>
                  </a:cubicBezTo>
                  <a:cubicBezTo>
                    <a:pt x="2109" y="471"/>
                    <a:pt x="1637" y="1"/>
                    <a:pt x="1053" y="1"/>
                  </a:cubicBezTo>
                  <a:close/>
                  <a:moveTo>
                    <a:pt x="7105" y="1"/>
                  </a:moveTo>
                  <a:cubicBezTo>
                    <a:pt x="6524" y="1"/>
                    <a:pt x="6052" y="471"/>
                    <a:pt x="6054" y="1052"/>
                  </a:cubicBezTo>
                  <a:cubicBezTo>
                    <a:pt x="6054" y="1633"/>
                    <a:pt x="6526" y="2105"/>
                    <a:pt x="7105" y="2105"/>
                  </a:cubicBezTo>
                  <a:cubicBezTo>
                    <a:pt x="7686" y="2105"/>
                    <a:pt x="8158" y="1633"/>
                    <a:pt x="8158" y="1052"/>
                  </a:cubicBezTo>
                  <a:cubicBezTo>
                    <a:pt x="8158" y="471"/>
                    <a:pt x="7686" y="1"/>
                    <a:pt x="7105" y="1"/>
                  </a:cubicBezTo>
                  <a:close/>
                  <a:moveTo>
                    <a:pt x="13153" y="1"/>
                  </a:moveTo>
                  <a:cubicBezTo>
                    <a:pt x="12572" y="1"/>
                    <a:pt x="12101" y="471"/>
                    <a:pt x="12101" y="1052"/>
                  </a:cubicBezTo>
                  <a:cubicBezTo>
                    <a:pt x="12101" y="1633"/>
                    <a:pt x="12572" y="2105"/>
                    <a:pt x="13153" y="2105"/>
                  </a:cubicBezTo>
                  <a:cubicBezTo>
                    <a:pt x="13734" y="2105"/>
                    <a:pt x="14204" y="1633"/>
                    <a:pt x="14204" y="1052"/>
                  </a:cubicBezTo>
                  <a:cubicBezTo>
                    <a:pt x="14204" y="471"/>
                    <a:pt x="13732" y="1"/>
                    <a:pt x="13153" y="1"/>
                  </a:cubicBezTo>
                  <a:close/>
                  <a:moveTo>
                    <a:pt x="19204" y="1"/>
                  </a:moveTo>
                  <a:cubicBezTo>
                    <a:pt x="18624" y="1"/>
                    <a:pt x="18153" y="471"/>
                    <a:pt x="18153" y="1052"/>
                  </a:cubicBezTo>
                  <a:cubicBezTo>
                    <a:pt x="18153" y="1633"/>
                    <a:pt x="18624" y="2105"/>
                    <a:pt x="19204" y="2105"/>
                  </a:cubicBezTo>
                  <a:cubicBezTo>
                    <a:pt x="19785" y="2105"/>
                    <a:pt x="20256" y="1633"/>
                    <a:pt x="20256" y="1052"/>
                  </a:cubicBezTo>
                  <a:cubicBezTo>
                    <a:pt x="20256" y="471"/>
                    <a:pt x="19785" y="1"/>
                    <a:pt x="19204" y="1"/>
                  </a:cubicBezTo>
                  <a:close/>
                  <a:moveTo>
                    <a:pt x="25253" y="1"/>
                  </a:moveTo>
                  <a:cubicBezTo>
                    <a:pt x="24672" y="1"/>
                    <a:pt x="24201" y="471"/>
                    <a:pt x="24201" y="1052"/>
                  </a:cubicBezTo>
                  <a:cubicBezTo>
                    <a:pt x="24201" y="1633"/>
                    <a:pt x="24672" y="2105"/>
                    <a:pt x="25253" y="2105"/>
                  </a:cubicBezTo>
                  <a:cubicBezTo>
                    <a:pt x="25833" y="2105"/>
                    <a:pt x="26304" y="1633"/>
                    <a:pt x="26304" y="1052"/>
                  </a:cubicBezTo>
                  <a:cubicBezTo>
                    <a:pt x="26304" y="471"/>
                    <a:pt x="25833" y="1"/>
                    <a:pt x="25253" y="1"/>
                  </a:cubicBezTo>
                  <a:close/>
                  <a:moveTo>
                    <a:pt x="31302" y="1"/>
                  </a:moveTo>
                  <a:cubicBezTo>
                    <a:pt x="30723" y="1"/>
                    <a:pt x="30248" y="471"/>
                    <a:pt x="30248" y="1052"/>
                  </a:cubicBezTo>
                  <a:cubicBezTo>
                    <a:pt x="30248" y="1633"/>
                    <a:pt x="30723" y="2105"/>
                    <a:pt x="31302" y="2105"/>
                  </a:cubicBezTo>
                  <a:cubicBezTo>
                    <a:pt x="31881" y="2105"/>
                    <a:pt x="32353" y="1633"/>
                    <a:pt x="32353" y="1052"/>
                  </a:cubicBezTo>
                  <a:cubicBezTo>
                    <a:pt x="32353" y="471"/>
                    <a:pt x="31881" y="1"/>
                    <a:pt x="31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1652800" y="1293575"/>
              <a:ext cx="960050" cy="52600"/>
            </a:xfrm>
            <a:custGeom>
              <a:avLst/>
              <a:gdLst/>
              <a:ahLst/>
              <a:cxnLst/>
              <a:rect l="l" t="t" r="r" b="b"/>
              <a:pathLst>
                <a:path w="38402" h="2104" extrusionOk="0">
                  <a:moveTo>
                    <a:pt x="1053" y="0"/>
                  </a:moveTo>
                  <a:cubicBezTo>
                    <a:pt x="472" y="0"/>
                    <a:pt x="1" y="472"/>
                    <a:pt x="2" y="1051"/>
                  </a:cubicBezTo>
                  <a:cubicBezTo>
                    <a:pt x="2" y="1632"/>
                    <a:pt x="474" y="2104"/>
                    <a:pt x="1053" y="2104"/>
                  </a:cubicBezTo>
                  <a:cubicBezTo>
                    <a:pt x="1634" y="2104"/>
                    <a:pt x="2106" y="1632"/>
                    <a:pt x="2106" y="1051"/>
                  </a:cubicBezTo>
                  <a:cubicBezTo>
                    <a:pt x="2106" y="471"/>
                    <a:pt x="1634" y="0"/>
                    <a:pt x="1053" y="0"/>
                  </a:cubicBezTo>
                  <a:close/>
                  <a:moveTo>
                    <a:pt x="7105" y="0"/>
                  </a:moveTo>
                  <a:cubicBezTo>
                    <a:pt x="6525" y="0"/>
                    <a:pt x="6053" y="472"/>
                    <a:pt x="6052" y="1051"/>
                  </a:cubicBezTo>
                  <a:cubicBezTo>
                    <a:pt x="6052" y="1632"/>
                    <a:pt x="6525" y="2104"/>
                    <a:pt x="7105" y="2104"/>
                  </a:cubicBezTo>
                  <a:cubicBezTo>
                    <a:pt x="7685" y="2104"/>
                    <a:pt x="8157" y="1632"/>
                    <a:pt x="8157" y="1051"/>
                  </a:cubicBezTo>
                  <a:cubicBezTo>
                    <a:pt x="8157" y="471"/>
                    <a:pt x="7685" y="0"/>
                    <a:pt x="7105" y="0"/>
                  </a:cubicBezTo>
                  <a:close/>
                  <a:moveTo>
                    <a:pt x="13153" y="0"/>
                  </a:moveTo>
                  <a:cubicBezTo>
                    <a:pt x="12572" y="0"/>
                    <a:pt x="12100" y="472"/>
                    <a:pt x="12102" y="1051"/>
                  </a:cubicBezTo>
                  <a:cubicBezTo>
                    <a:pt x="12102" y="1632"/>
                    <a:pt x="12574" y="2104"/>
                    <a:pt x="13153" y="2104"/>
                  </a:cubicBezTo>
                  <a:cubicBezTo>
                    <a:pt x="13734" y="2104"/>
                    <a:pt x="14206" y="1632"/>
                    <a:pt x="14206" y="1051"/>
                  </a:cubicBezTo>
                  <a:cubicBezTo>
                    <a:pt x="14206" y="471"/>
                    <a:pt x="13734" y="0"/>
                    <a:pt x="13153" y="0"/>
                  </a:cubicBezTo>
                  <a:close/>
                  <a:moveTo>
                    <a:pt x="19201" y="0"/>
                  </a:moveTo>
                  <a:cubicBezTo>
                    <a:pt x="18620" y="0"/>
                    <a:pt x="18149" y="472"/>
                    <a:pt x="18149" y="1051"/>
                  </a:cubicBezTo>
                  <a:cubicBezTo>
                    <a:pt x="18149" y="1632"/>
                    <a:pt x="18620" y="2104"/>
                    <a:pt x="19201" y="2104"/>
                  </a:cubicBezTo>
                  <a:cubicBezTo>
                    <a:pt x="19782" y="2104"/>
                    <a:pt x="20252" y="1632"/>
                    <a:pt x="20252" y="1051"/>
                  </a:cubicBezTo>
                  <a:cubicBezTo>
                    <a:pt x="20252" y="471"/>
                    <a:pt x="19780" y="0"/>
                    <a:pt x="19201" y="0"/>
                  </a:cubicBezTo>
                  <a:close/>
                  <a:moveTo>
                    <a:pt x="25252" y="0"/>
                  </a:moveTo>
                  <a:cubicBezTo>
                    <a:pt x="24672" y="0"/>
                    <a:pt x="24201" y="472"/>
                    <a:pt x="24201" y="1051"/>
                  </a:cubicBezTo>
                  <a:cubicBezTo>
                    <a:pt x="24201" y="1632"/>
                    <a:pt x="24672" y="2104"/>
                    <a:pt x="25252" y="2104"/>
                  </a:cubicBezTo>
                  <a:cubicBezTo>
                    <a:pt x="25833" y="2104"/>
                    <a:pt x="26304" y="1632"/>
                    <a:pt x="26304" y="1051"/>
                  </a:cubicBezTo>
                  <a:cubicBezTo>
                    <a:pt x="26304" y="471"/>
                    <a:pt x="25833" y="0"/>
                    <a:pt x="25252" y="0"/>
                  </a:cubicBezTo>
                  <a:close/>
                  <a:moveTo>
                    <a:pt x="31301" y="0"/>
                  </a:moveTo>
                  <a:cubicBezTo>
                    <a:pt x="30720" y="0"/>
                    <a:pt x="30249" y="472"/>
                    <a:pt x="30249" y="1051"/>
                  </a:cubicBezTo>
                  <a:cubicBezTo>
                    <a:pt x="30249" y="1632"/>
                    <a:pt x="30720" y="2104"/>
                    <a:pt x="31301" y="2104"/>
                  </a:cubicBezTo>
                  <a:cubicBezTo>
                    <a:pt x="31881" y="2104"/>
                    <a:pt x="32352" y="1632"/>
                    <a:pt x="32352" y="1051"/>
                  </a:cubicBezTo>
                  <a:cubicBezTo>
                    <a:pt x="32352" y="471"/>
                    <a:pt x="31881" y="0"/>
                    <a:pt x="31301" y="0"/>
                  </a:cubicBezTo>
                  <a:close/>
                  <a:moveTo>
                    <a:pt x="37350" y="0"/>
                  </a:moveTo>
                  <a:cubicBezTo>
                    <a:pt x="36767" y="0"/>
                    <a:pt x="36296" y="472"/>
                    <a:pt x="36296" y="1051"/>
                  </a:cubicBezTo>
                  <a:cubicBezTo>
                    <a:pt x="36296" y="1632"/>
                    <a:pt x="36769" y="2104"/>
                    <a:pt x="37350" y="2104"/>
                  </a:cubicBezTo>
                  <a:cubicBezTo>
                    <a:pt x="37929" y="2104"/>
                    <a:pt x="38401" y="1632"/>
                    <a:pt x="38401" y="1051"/>
                  </a:cubicBezTo>
                  <a:cubicBezTo>
                    <a:pt x="38401" y="471"/>
                    <a:pt x="37929" y="0"/>
                    <a:pt x="373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1501625" y="1185725"/>
              <a:ext cx="1111225" cy="52600"/>
            </a:xfrm>
            <a:custGeom>
              <a:avLst/>
              <a:gdLst/>
              <a:ahLst/>
              <a:cxnLst/>
              <a:rect l="l" t="t" r="r" b="b"/>
              <a:pathLst>
                <a:path w="44449" h="2104" extrusionOk="0">
                  <a:moveTo>
                    <a:pt x="1053" y="0"/>
                  </a:moveTo>
                  <a:cubicBezTo>
                    <a:pt x="472" y="0"/>
                    <a:pt x="0" y="471"/>
                    <a:pt x="0" y="1053"/>
                  </a:cubicBezTo>
                  <a:cubicBezTo>
                    <a:pt x="0" y="1633"/>
                    <a:pt x="472" y="2104"/>
                    <a:pt x="1053" y="2104"/>
                  </a:cubicBezTo>
                  <a:cubicBezTo>
                    <a:pt x="1632" y="2104"/>
                    <a:pt x="2104" y="1633"/>
                    <a:pt x="2104" y="1053"/>
                  </a:cubicBezTo>
                  <a:cubicBezTo>
                    <a:pt x="2104" y="472"/>
                    <a:pt x="1632" y="0"/>
                    <a:pt x="1053" y="0"/>
                  </a:cubicBezTo>
                  <a:close/>
                  <a:moveTo>
                    <a:pt x="7100" y="0"/>
                  </a:moveTo>
                  <a:cubicBezTo>
                    <a:pt x="6519" y="0"/>
                    <a:pt x="6048" y="471"/>
                    <a:pt x="6049" y="1053"/>
                  </a:cubicBezTo>
                  <a:cubicBezTo>
                    <a:pt x="6049" y="1633"/>
                    <a:pt x="6521" y="2104"/>
                    <a:pt x="7100" y="2104"/>
                  </a:cubicBezTo>
                  <a:cubicBezTo>
                    <a:pt x="7681" y="2104"/>
                    <a:pt x="8153" y="1633"/>
                    <a:pt x="8153" y="1053"/>
                  </a:cubicBezTo>
                  <a:cubicBezTo>
                    <a:pt x="8153" y="472"/>
                    <a:pt x="7681" y="0"/>
                    <a:pt x="7100" y="0"/>
                  </a:cubicBezTo>
                  <a:close/>
                  <a:moveTo>
                    <a:pt x="13152" y="0"/>
                  </a:moveTo>
                  <a:cubicBezTo>
                    <a:pt x="12572" y="0"/>
                    <a:pt x="12100" y="471"/>
                    <a:pt x="12099" y="1053"/>
                  </a:cubicBezTo>
                  <a:cubicBezTo>
                    <a:pt x="12099" y="1633"/>
                    <a:pt x="12572" y="2104"/>
                    <a:pt x="13152" y="2104"/>
                  </a:cubicBezTo>
                  <a:cubicBezTo>
                    <a:pt x="13732" y="2104"/>
                    <a:pt x="14199" y="1633"/>
                    <a:pt x="14199" y="1053"/>
                  </a:cubicBezTo>
                  <a:cubicBezTo>
                    <a:pt x="14199" y="472"/>
                    <a:pt x="13732" y="0"/>
                    <a:pt x="13152" y="0"/>
                  </a:cubicBezTo>
                  <a:close/>
                  <a:moveTo>
                    <a:pt x="19200" y="0"/>
                  </a:moveTo>
                  <a:cubicBezTo>
                    <a:pt x="18619" y="0"/>
                    <a:pt x="18147" y="471"/>
                    <a:pt x="18149" y="1053"/>
                  </a:cubicBezTo>
                  <a:cubicBezTo>
                    <a:pt x="18149" y="1633"/>
                    <a:pt x="18621" y="2104"/>
                    <a:pt x="19200" y="2104"/>
                  </a:cubicBezTo>
                  <a:cubicBezTo>
                    <a:pt x="19781" y="2104"/>
                    <a:pt x="20253" y="1633"/>
                    <a:pt x="20253" y="1053"/>
                  </a:cubicBezTo>
                  <a:cubicBezTo>
                    <a:pt x="20253" y="472"/>
                    <a:pt x="19781" y="0"/>
                    <a:pt x="19200" y="0"/>
                  </a:cubicBezTo>
                  <a:close/>
                  <a:moveTo>
                    <a:pt x="25248" y="0"/>
                  </a:moveTo>
                  <a:cubicBezTo>
                    <a:pt x="24667" y="0"/>
                    <a:pt x="24196" y="471"/>
                    <a:pt x="24196" y="1053"/>
                  </a:cubicBezTo>
                  <a:cubicBezTo>
                    <a:pt x="24196" y="1633"/>
                    <a:pt x="24667" y="2104"/>
                    <a:pt x="25248" y="2104"/>
                  </a:cubicBezTo>
                  <a:cubicBezTo>
                    <a:pt x="25829" y="2104"/>
                    <a:pt x="26299" y="1633"/>
                    <a:pt x="26299" y="1053"/>
                  </a:cubicBezTo>
                  <a:cubicBezTo>
                    <a:pt x="26299" y="472"/>
                    <a:pt x="25827" y="0"/>
                    <a:pt x="25248" y="0"/>
                  </a:cubicBezTo>
                  <a:close/>
                  <a:moveTo>
                    <a:pt x="31299" y="0"/>
                  </a:moveTo>
                  <a:cubicBezTo>
                    <a:pt x="30719" y="0"/>
                    <a:pt x="30248" y="471"/>
                    <a:pt x="30248" y="1053"/>
                  </a:cubicBezTo>
                  <a:cubicBezTo>
                    <a:pt x="30248" y="1633"/>
                    <a:pt x="30719" y="2104"/>
                    <a:pt x="31299" y="2104"/>
                  </a:cubicBezTo>
                  <a:cubicBezTo>
                    <a:pt x="31880" y="2104"/>
                    <a:pt x="32351" y="1633"/>
                    <a:pt x="32351" y="1053"/>
                  </a:cubicBezTo>
                  <a:cubicBezTo>
                    <a:pt x="32351" y="472"/>
                    <a:pt x="31880" y="0"/>
                    <a:pt x="31299" y="0"/>
                  </a:cubicBezTo>
                  <a:close/>
                  <a:moveTo>
                    <a:pt x="37348" y="0"/>
                  </a:moveTo>
                  <a:cubicBezTo>
                    <a:pt x="36767" y="0"/>
                    <a:pt x="36296" y="471"/>
                    <a:pt x="36296" y="1053"/>
                  </a:cubicBezTo>
                  <a:cubicBezTo>
                    <a:pt x="36296" y="1633"/>
                    <a:pt x="36767" y="2104"/>
                    <a:pt x="37348" y="2104"/>
                  </a:cubicBezTo>
                  <a:cubicBezTo>
                    <a:pt x="37928" y="2104"/>
                    <a:pt x="38399" y="1633"/>
                    <a:pt x="38399" y="1053"/>
                  </a:cubicBezTo>
                  <a:cubicBezTo>
                    <a:pt x="38399" y="472"/>
                    <a:pt x="37928" y="0"/>
                    <a:pt x="37348" y="0"/>
                  </a:cubicBezTo>
                  <a:close/>
                  <a:moveTo>
                    <a:pt x="43397" y="0"/>
                  </a:moveTo>
                  <a:cubicBezTo>
                    <a:pt x="42814" y="0"/>
                    <a:pt x="42343" y="471"/>
                    <a:pt x="42343" y="1053"/>
                  </a:cubicBezTo>
                  <a:cubicBezTo>
                    <a:pt x="42343" y="1633"/>
                    <a:pt x="42816" y="2104"/>
                    <a:pt x="43397" y="2104"/>
                  </a:cubicBezTo>
                  <a:cubicBezTo>
                    <a:pt x="43981" y="2104"/>
                    <a:pt x="44448" y="1633"/>
                    <a:pt x="44448" y="1053"/>
                  </a:cubicBezTo>
                  <a:cubicBezTo>
                    <a:pt x="44448" y="472"/>
                    <a:pt x="43981" y="0"/>
                    <a:pt x="43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1501625" y="1077875"/>
              <a:ext cx="960000" cy="52625"/>
            </a:xfrm>
            <a:custGeom>
              <a:avLst/>
              <a:gdLst/>
              <a:ahLst/>
              <a:cxnLst/>
              <a:rect l="l" t="t" r="r" b="b"/>
              <a:pathLst>
                <a:path w="38400" h="2105" extrusionOk="0">
                  <a:moveTo>
                    <a:pt x="1053" y="1"/>
                  </a:moveTo>
                  <a:cubicBezTo>
                    <a:pt x="472" y="1"/>
                    <a:pt x="0" y="471"/>
                    <a:pt x="0" y="1052"/>
                  </a:cubicBezTo>
                  <a:cubicBezTo>
                    <a:pt x="0" y="1632"/>
                    <a:pt x="472" y="2104"/>
                    <a:pt x="1053" y="2104"/>
                  </a:cubicBezTo>
                  <a:cubicBezTo>
                    <a:pt x="1632" y="2104"/>
                    <a:pt x="2104" y="1632"/>
                    <a:pt x="2104" y="1052"/>
                  </a:cubicBezTo>
                  <a:cubicBezTo>
                    <a:pt x="2104" y="471"/>
                    <a:pt x="1632" y="1"/>
                    <a:pt x="1053" y="1"/>
                  </a:cubicBezTo>
                  <a:close/>
                  <a:moveTo>
                    <a:pt x="7100" y="1"/>
                  </a:moveTo>
                  <a:cubicBezTo>
                    <a:pt x="6519" y="1"/>
                    <a:pt x="6048" y="471"/>
                    <a:pt x="6049" y="1052"/>
                  </a:cubicBezTo>
                  <a:cubicBezTo>
                    <a:pt x="6049" y="1632"/>
                    <a:pt x="6521" y="2104"/>
                    <a:pt x="7100" y="2104"/>
                  </a:cubicBezTo>
                  <a:cubicBezTo>
                    <a:pt x="7681" y="2104"/>
                    <a:pt x="8153" y="1632"/>
                    <a:pt x="8153" y="1052"/>
                  </a:cubicBezTo>
                  <a:cubicBezTo>
                    <a:pt x="8153" y="471"/>
                    <a:pt x="7681" y="1"/>
                    <a:pt x="7100" y="1"/>
                  </a:cubicBezTo>
                  <a:close/>
                  <a:moveTo>
                    <a:pt x="13152" y="1"/>
                  </a:moveTo>
                  <a:cubicBezTo>
                    <a:pt x="12572" y="1"/>
                    <a:pt x="12100" y="471"/>
                    <a:pt x="12099" y="1052"/>
                  </a:cubicBezTo>
                  <a:cubicBezTo>
                    <a:pt x="12099" y="1632"/>
                    <a:pt x="12572" y="2104"/>
                    <a:pt x="13152" y="2104"/>
                  </a:cubicBezTo>
                  <a:cubicBezTo>
                    <a:pt x="13732" y="2104"/>
                    <a:pt x="14199" y="1632"/>
                    <a:pt x="14199" y="1052"/>
                  </a:cubicBezTo>
                  <a:cubicBezTo>
                    <a:pt x="14199" y="471"/>
                    <a:pt x="13732" y="1"/>
                    <a:pt x="13152" y="1"/>
                  </a:cubicBezTo>
                  <a:close/>
                  <a:moveTo>
                    <a:pt x="19200" y="1"/>
                  </a:moveTo>
                  <a:cubicBezTo>
                    <a:pt x="18619" y="1"/>
                    <a:pt x="18147" y="471"/>
                    <a:pt x="18149" y="1052"/>
                  </a:cubicBezTo>
                  <a:cubicBezTo>
                    <a:pt x="18149" y="1632"/>
                    <a:pt x="18621" y="2104"/>
                    <a:pt x="19200" y="2104"/>
                  </a:cubicBezTo>
                  <a:cubicBezTo>
                    <a:pt x="19781" y="2104"/>
                    <a:pt x="20253" y="1632"/>
                    <a:pt x="20253" y="1052"/>
                  </a:cubicBezTo>
                  <a:cubicBezTo>
                    <a:pt x="20253" y="471"/>
                    <a:pt x="19781" y="1"/>
                    <a:pt x="19200" y="1"/>
                  </a:cubicBezTo>
                  <a:close/>
                  <a:moveTo>
                    <a:pt x="25248" y="1"/>
                  </a:moveTo>
                  <a:cubicBezTo>
                    <a:pt x="24667" y="1"/>
                    <a:pt x="24196" y="471"/>
                    <a:pt x="24196" y="1052"/>
                  </a:cubicBezTo>
                  <a:cubicBezTo>
                    <a:pt x="24196" y="1632"/>
                    <a:pt x="24667" y="2104"/>
                    <a:pt x="25248" y="2104"/>
                  </a:cubicBezTo>
                  <a:cubicBezTo>
                    <a:pt x="25829" y="2104"/>
                    <a:pt x="26299" y="1632"/>
                    <a:pt x="26299" y="1052"/>
                  </a:cubicBezTo>
                  <a:cubicBezTo>
                    <a:pt x="26299" y="471"/>
                    <a:pt x="25827" y="1"/>
                    <a:pt x="25248" y="1"/>
                  </a:cubicBezTo>
                  <a:close/>
                  <a:moveTo>
                    <a:pt x="31299" y="1"/>
                  </a:moveTo>
                  <a:cubicBezTo>
                    <a:pt x="30719" y="1"/>
                    <a:pt x="30248" y="471"/>
                    <a:pt x="30248" y="1052"/>
                  </a:cubicBezTo>
                  <a:cubicBezTo>
                    <a:pt x="30248" y="1632"/>
                    <a:pt x="30719" y="2104"/>
                    <a:pt x="31299" y="2104"/>
                  </a:cubicBezTo>
                  <a:cubicBezTo>
                    <a:pt x="31880" y="2104"/>
                    <a:pt x="32351" y="1632"/>
                    <a:pt x="32351" y="1052"/>
                  </a:cubicBezTo>
                  <a:cubicBezTo>
                    <a:pt x="32351" y="471"/>
                    <a:pt x="31880" y="1"/>
                    <a:pt x="31299" y="1"/>
                  </a:cubicBezTo>
                  <a:close/>
                  <a:moveTo>
                    <a:pt x="37348" y="1"/>
                  </a:moveTo>
                  <a:cubicBezTo>
                    <a:pt x="36767" y="1"/>
                    <a:pt x="36296" y="471"/>
                    <a:pt x="36296" y="1052"/>
                  </a:cubicBezTo>
                  <a:cubicBezTo>
                    <a:pt x="36296" y="1632"/>
                    <a:pt x="36767" y="2104"/>
                    <a:pt x="37348" y="2104"/>
                  </a:cubicBezTo>
                  <a:cubicBezTo>
                    <a:pt x="37928" y="2104"/>
                    <a:pt x="38399" y="1632"/>
                    <a:pt x="38399" y="1052"/>
                  </a:cubicBezTo>
                  <a:cubicBezTo>
                    <a:pt x="38399" y="471"/>
                    <a:pt x="37928" y="1"/>
                    <a:pt x="373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1350325" y="1077825"/>
              <a:ext cx="54700" cy="52650"/>
            </a:xfrm>
            <a:custGeom>
              <a:avLst/>
              <a:gdLst/>
              <a:ahLst/>
              <a:cxnLst/>
              <a:rect l="l" t="t" r="r" b="b"/>
              <a:pathLst>
                <a:path w="2188" h="2106" extrusionOk="0">
                  <a:moveTo>
                    <a:pt x="1051" y="0"/>
                  </a:moveTo>
                  <a:cubicBezTo>
                    <a:pt x="778" y="0"/>
                    <a:pt x="505" y="115"/>
                    <a:pt x="311" y="308"/>
                  </a:cubicBezTo>
                  <a:cubicBezTo>
                    <a:pt x="113" y="506"/>
                    <a:pt x="0" y="777"/>
                    <a:pt x="0" y="1054"/>
                  </a:cubicBezTo>
                  <a:cubicBezTo>
                    <a:pt x="0" y="1332"/>
                    <a:pt x="113" y="1602"/>
                    <a:pt x="311" y="1798"/>
                  </a:cubicBezTo>
                  <a:cubicBezTo>
                    <a:pt x="503" y="1991"/>
                    <a:pt x="778" y="2105"/>
                    <a:pt x="1051" y="2105"/>
                  </a:cubicBezTo>
                  <a:cubicBezTo>
                    <a:pt x="1329" y="2105"/>
                    <a:pt x="1603" y="1991"/>
                    <a:pt x="1796" y="1798"/>
                  </a:cubicBezTo>
                  <a:cubicBezTo>
                    <a:pt x="2187" y="1407"/>
                    <a:pt x="2187" y="699"/>
                    <a:pt x="1796" y="308"/>
                  </a:cubicBezTo>
                  <a:cubicBezTo>
                    <a:pt x="1604" y="113"/>
                    <a:pt x="1329" y="0"/>
                    <a:pt x="10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1501625" y="970025"/>
              <a:ext cx="808800" cy="52625"/>
            </a:xfrm>
            <a:custGeom>
              <a:avLst/>
              <a:gdLst/>
              <a:ahLst/>
              <a:cxnLst/>
              <a:rect l="l" t="t" r="r" b="b"/>
              <a:pathLst>
                <a:path w="32352" h="2105" extrusionOk="0">
                  <a:moveTo>
                    <a:pt x="1053" y="1"/>
                  </a:moveTo>
                  <a:cubicBezTo>
                    <a:pt x="472" y="1"/>
                    <a:pt x="0" y="471"/>
                    <a:pt x="0" y="1053"/>
                  </a:cubicBezTo>
                  <a:cubicBezTo>
                    <a:pt x="0" y="1633"/>
                    <a:pt x="472" y="2104"/>
                    <a:pt x="1053" y="2104"/>
                  </a:cubicBezTo>
                  <a:cubicBezTo>
                    <a:pt x="1632" y="2104"/>
                    <a:pt x="2104" y="1633"/>
                    <a:pt x="2104" y="1053"/>
                  </a:cubicBezTo>
                  <a:cubicBezTo>
                    <a:pt x="2104" y="473"/>
                    <a:pt x="1632" y="1"/>
                    <a:pt x="1053" y="1"/>
                  </a:cubicBezTo>
                  <a:close/>
                  <a:moveTo>
                    <a:pt x="7100" y="1"/>
                  </a:moveTo>
                  <a:cubicBezTo>
                    <a:pt x="6519" y="1"/>
                    <a:pt x="6048" y="471"/>
                    <a:pt x="6049" y="1053"/>
                  </a:cubicBezTo>
                  <a:cubicBezTo>
                    <a:pt x="6049" y="1633"/>
                    <a:pt x="6521" y="2104"/>
                    <a:pt x="7100" y="2104"/>
                  </a:cubicBezTo>
                  <a:cubicBezTo>
                    <a:pt x="7681" y="2104"/>
                    <a:pt x="8153" y="1633"/>
                    <a:pt x="8153" y="1053"/>
                  </a:cubicBezTo>
                  <a:cubicBezTo>
                    <a:pt x="8153" y="473"/>
                    <a:pt x="7681" y="1"/>
                    <a:pt x="7100" y="1"/>
                  </a:cubicBezTo>
                  <a:close/>
                  <a:moveTo>
                    <a:pt x="13152" y="1"/>
                  </a:moveTo>
                  <a:cubicBezTo>
                    <a:pt x="12572" y="1"/>
                    <a:pt x="12100" y="471"/>
                    <a:pt x="12099" y="1053"/>
                  </a:cubicBezTo>
                  <a:cubicBezTo>
                    <a:pt x="12099" y="1633"/>
                    <a:pt x="12572" y="2104"/>
                    <a:pt x="13152" y="2104"/>
                  </a:cubicBezTo>
                  <a:cubicBezTo>
                    <a:pt x="13732" y="2104"/>
                    <a:pt x="14199" y="1633"/>
                    <a:pt x="14199" y="1053"/>
                  </a:cubicBezTo>
                  <a:cubicBezTo>
                    <a:pt x="14199" y="473"/>
                    <a:pt x="13732" y="1"/>
                    <a:pt x="13152" y="1"/>
                  </a:cubicBezTo>
                  <a:close/>
                  <a:moveTo>
                    <a:pt x="19200" y="1"/>
                  </a:moveTo>
                  <a:cubicBezTo>
                    <a:pt x="18619" y="1"/>
                    <a:pt x="18147" y="471"/>
                    <a:pt x="18149" y="1053"/>
                  </a:cubicBezTo>
                  <a:cubicBezTo>
                    <a:pt x="18149" y="1633"/>
                    <a:pt x="18621" y="2104"/>
                    <a:pt x="19200" y="2104"/>
                  </a:cubicBezTo>
                  <a:cubicBezTo>
                    <a:pt x="19781" y="2104"/>
                    <a:pt x="20253" y="1633"/>
                    <a:pt x="20253" y="1053"/>
                  </a:cubicBezTo>
                  <a:cubicBezTo>
                    <a:pt x="20253" y="473"/>
                    <a:pt x="19781" y="1"/>
                    <a:pt x="19200" y="1"/>
                  </a:cubicBezTo>
                  <a:close/>
                  <a:moveTo>
                    <a:pt x="25248" y="1"/>
                  </a:moveTo>
                  <a:cubicBezTo>
                    <a:pt x="24667" y="1"/>
                    <a:pt x="24196" y="471"/>
                    <a:pt x="24196" y="1053"/>
                  </a:cubicBezTo>
                  <a:cubicBezTo>
                    <a:pt x="24196" y="1633"/>
                    <a:pt x="24667" y="2104"/>
                    <a:pt x="25248" y="2104"/>
                  </a:cubicBezTo>
                  <a:cubicBezTo>
                    <a:pt x="25829" y="2104"/>
                    <a:pt x="26299" y="1633"/>
                    <a:pt x="26299" y="1053"/>
                  </a:cubicBezTo>
                  <a:cubicBezTo>
                    <a:pt x="26299" y="473"/>
                    <a:pt x="25827" y="1"/>
                    <a:pt x="25248" y="1"/>
                  </a:cubicBezTo>
                  <a:close/>
                  <a:moveTo>
                    <a:pt x="31299" y="1"/>
                  </a:moveTo>
                  <a:cubicBezTo>
                    <a:pt x="30719" y="1"/>
                    <a:pt x="30248" y="471"/>
                    <a:pt x="30248" y="1053"/>
                  </a:cubicBezTo>
                  <a:cubicBezTo>
                    <a:pt x="30248" y="1633"/>
                    <a:pt x="30719" y="2104"/>
                    <a:pt x="31299" y="2104"/>
                  </a:cubicBezTo>
                  <a:cubicBezTo>
                    <a:pt x="31880" y="2104"/>
                    <a:pt x="32351" y="1633"/>
                    <a:pt x="32351" y="1053"/>
                  </a:cubicBezTo>
                  <a:cubicBezTo>
                    <a:pt x="32351" y="473"/>
                    <a:pt x="31880" y="1"/>
                    <a:pt x="31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1350325" y="970000"/>
              <a:ext cx="54700" cy="52650"/>
            </a:xfrm>
            <a:custGeom>
              <a:avLst/>
              <a:gdLst/>
              <a:ahLst/>
              <a:cxnLst/>
              <a:rect l="l" t="t" r="r" b="b"/>
              <a:pathLst>
                <a:path w="2188" h="2106" extrusionOk="0">
                  <a:moveTo>
                    <a:pt x="1051" y="1"/>
                  </a:moveTo>
                  <a:cubicBezTo>
                    <a:pt x="778" y="1"/>
                    <a:pt x="505" y="115"/>
                    <a:pt x="311" y="307"/>
                  </a:cubicBezTo>
                  <a:cubicBezTo>
                    <a:pt x="113" y="506"/>
                    <a:pt x="0" y="777"/>
                    <a:pt x="0" y="1054"/>
                  </a:cubicBezTo>
                  <a:cubicBezTo>
                    <a:pt x="0" y="1330"/>
                    <a:pt x="113" y="1600"/>
                    <a:pt x="311" y="1799"/>
                  </a:cubicBezTo>
                  <a:cubicBezTo>
                    <a:pt x="503" y="1991"/>
                    <a:pt x="778" y="2105"/>
                    <a:pt x="1051" y="2105"/>
                  </a:cubicBezTo>
                  <a:cubicBezTo>
                    <a:pt x="1329" y="2105"/>
                    <a:pt x="1603" y="1991"/>
                    <a:pt x="1796" y="1799"/>
                  </a:cubicBezTo>
                  <a:cubicBezTo>
                    <a:pt x="2187" y="1407"/>
                    <a:pt x="2187" y="701"/>
                    <a:pt x="1796" y="307"/>
                  </a:cubicBezTo>
                  <a:cubicBezTo>
                    <a:pt x="1604" y="115"/>
                    <a:pt x="1329" y="1"/>
                    <a:pt x="1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23"/>
          <p:cNvGrpSpPr/>
          <p:nvPr/>
        </p:nvGrpSpPr>
        <p:grpSpPr>
          <a:xfrm>
            <a:off x="6647700" y="4034400"/>
            <a:ext cx="1783075" cy="177800"/>
            <a:chOff x="4561725" y="1146400"/>
            <a:chExt cx="1783075" cy="177800"/>
          </a:xfrm>
        </p:grpSpPr>
        <p:sp>
          <p:nvSpPr>
            <p:cNvPr id="608" name="Google Shape;608;p23"/>
            <p:cNvSpPr/>
            <p:nvPr/>
          </p:nvSpPr>
          <p:spPr>
            <a:xfrm>
              <a:off x="4561725" y="1146400"/>
              <a:ext cx="284925" cy="177800"/>
            </a:xfrm>
            <a:custGeom>
              <a:avLst/>
              <a:gdLst/>
              <a:ahLst/>
              <a:cxnLst/>
              <a:rect l="l" t="t" r="r" b="b"/>
              <a:pathLst>
                <a:path w="11397" h="7112" extrusionOk="0">
                  <a:moveTo>
                    <a:pt x="1" y="0"/>
                  </a:moveTo>
                  <a:lnTo>
                    <a:pt x="6853" y="7111"/>
                  </a:lnTo>
                  <a:lnTo>
                    <a:pt x="11396" y="7111"/>
                  </a:lnTo>
                  <a:lnTo>
                    <a:pt x="45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4775700" y="1146400"/>
              <a:ext cx="284975" cy="177800"/>
            </a:xfrm>
            <a:custGeom>
              <a:avLst/>
              <a:gdLst/>
              <a:ahLst/>
              <a:cxnLst/>
              <a:rect l="l" t="t" r="r" b="b"/>
              <a:pathLst>
                <a:path w="11399" h="7112" extrusionOk="0">
                  <a:moveTo>
                    <a:pt x="1" y="0"/>
                  </a:moveTo>
                  <a:lnTo>
                    <a:pt x="6855" y="7111"/>
                  </a:lnTo>
                  <a:lnTo>
                    <a:pt x="11398" y="7111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4989750" y="1146400"/>
              <a:ext cx="284950" cy="177800"/>
            </a:xfrm>
            <a:custGeom>
              <a:avLst/>
              <a:gdLst/>
              <a:ahLst/>
              <a:cxnLst/>
              <a:rect l="l" t="t" r="r" b="b"/>
              <a:pathLst>
                <a:path w="11398" h="7112" extrusionOk="0">
                  <a:moveTo>
                    <a:pt x="0" y="0"/>
                  </a:moveTo>
                  <a:lnTo>
                    <a:pt x="6855" y="7111"/>
                  </a:lnTo>
                  <a:lnTo>
                    <a:pt x="11398" y="7111"/>
                  </a:lnTo>
                  <a:lnTo>
                    <a:pt x="45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5203775" y="1146400"/>
              <a:ext cx="284925" cy="177800"/>
            </a:xfrm>
            <a:custGeom>
              <a:avLst/>
              <a:gdLst/>
              <a:ahLst/>
              <a:cxnLst/>
              <a:rect l="l" t="t" r="r" b="b"/>
              <a:pathLst>
                <a:path w="11397" h="7112" extrusionOk="0">
                  <a:moveTo>
                    <a:pt x="0" y="0"/>
                  </a:moveTo>
                  <a:lnTo>
                    <a:pt x="6855" y="7111"/>
                  </a:lnTo>
                  <a:lnTo>
                    <a:pt x="11397" y="7111"/>
                  </a:lnTo>
                  <a:lnTo>
                    <a:pt x="45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5417775" y="1146400"/>
              <a:ext cx="284975" cy="177800"/>
            </a:xfrm>
            <a:custGeom>
              <a:avLst/>
              <a:gdLst/>
              <a:ahLst/>
              <a:cxnLst/>
              <a:rect l="l" t="t" r="r" b="b"/>
              <a:pathLst>
                <a:path w="11399" h="7112" extrusionOk="0">
                  <a:moveTo>
                    <a:pt x="1" y="0"/>
                  </a:moveTo>
                  <a:lnTo>
                    <a:pt x="6856" y="7111"/>
                  </a:lnTo>
                  <a:lnTo>
                    <a:pt x="11398" y="7111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5631800" y="1146400"/>
              <a:ext cx="284975" cy="177800"/>
            </a:xfrm>
            <a:custGeom>
              <a:avLst/>
              <a:gdLst/>
              <a:ahLst/>
              <a:cxnLst/>
              <a:rect l="l" t="t" r="r" b="b"/>
              <a:pathLst>
                <a:path w="11399" h="7112" extrusionOk="0">
                  <a:moveTo>
                    <a:pt x="1" y="0"/>
                  </a:moveTo>
                  <a:lnTo>
                    <a:pt x="6855" y="7111"/>
                  </a:lnTo>
                  <a:lnTo>
                    <a:pt x="11398" y="7111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5845850" y="1146400"/>
              <a:ext cx="284950" cy="177800"/>
            </a:xfrm>
            <a:custGeom>
              <a:avLst/>
              <a:gdLst/>
              <a:ahLst/>
              <a:cxnLst/>
              <a:rect l="l" t="t" r="r" b="b"/>
              <a:pathLst>
                <a:path w="11398" h="7112" extrusionOk="0">
                  <a:moveTo>
                    <a:pt x="0" y="0"/>
                  </a:moveTo>
                  <a:lnTo>
                    <a:pt x="6854" y="7111"/>
                  </a:lnTo>
                  <a:lnTo>
                    <a:pt x="11398" y="7111"/>
                  </a:lnTo>
                  <a:lnTo>
                    <a:pt x="45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6059875" y="1146400"/>
              <a:ext cx="284925" cy="177800"/>
            </a:xfrm>
            <a:custGeom>
              <a:avLst/>
              <a:gdLst/>
              <a:ahLst/>
              <a:cxnLst/>
              <a:rect l="l" t="t" r="r" b="b"/>
              <a:pathLst>
                <a:path w="11397" h="7112" extrusionOk="0">
                  <a:moveTo>
                    <a:pt x="0" y="0"/>
                  </a:moveTo>
                  <a:lnTo>
                    <a:pt x="6854" y="7111"/>
                  </a:lnTo>
                  <a:lnTo>
                    <a:pt x="11397" y="7111"/>
                  </a:lnTo>
                  <a:lnTo>
                    <a:pt x="45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24"/>
          <p:cNvGrpSpPr/>
          <p:nvPr/>
        </p:nvGrpSpPr>
        <p:grpSpPr>
          <a:xfrm>
            <a:off x="128510" y="127582"/>
            <a:ext cx="9015493" cy="5055071"/>
            <a:chOff x="128510" y="127582"/>
            <a:chExt cx="9015493" cy="5055071"/>
          </a:xfrm>
        </p:grpSpPr>
        <p:pic>
          <p:nvPicPr>
            <p:cNvPr id="618" name="Google Shape;618;p24"/>
            <p:cNvPicPr preferRelativeResize="0"/>
            <p:nvPr/>
          </p:nvPicPr>
          <p:blipFill rotWithShape="1">
            <a:blip r:embed="rId2">
              <a:alphaModFix/>
            </a:blip>
            <a:srcRect l="49862" t="39939"/>
            <a:stretch/>
          </p:blipFill>
          <p:spPr>
            <a:xfrm rot="10800000">
              <a:off x="4712177" y="2735578"/>
              <a:ext cx="4431826" cy="24470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19" name="Google Shape;619;p24"/>
            <p:cNvGrpSpPr/>
            <p:nvPr/>
          </p:nvGrpSpPr>
          <p:grpSpPr>
            <a:xfrm>
              <a:off x="128509" y="127582"/>
              <a:ext cx="3570454" cy="823838"/>
              <a:chOff x="1492450" y="1911750"/>
              <a:chExt cx="2360475" cy="544650"/>
            </a:xfrm>
          </p:grpSpPr>
          <p:sp>
            <p:nvSpPr>
              <p:cNvPr id="620" name="Google Shape;620;p24"/>
              <p:cNvSpPr/>
              <p:nvPr/>
            </p:nvSpPr>
            <p:spPr>
              <a:xfrm>
                <a:off x="3086750" y="2015325"/>
                <a:ext cx="154050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6162" h="164" extrusionOk="0">
                    <a:moveTo>
                      <a:pt x="82" y="0"/>
                    </a:moveTo>
                    <a:cubicBezTo>
                      <a:pt x="36" y="0"/>
                      <a:pt x="1" y="37"/>
                      <a:pt x="1" y="82"/>
                    </a:cubicBezTo>
                    <a:cubicBezTo>
                      <a:pt x="1" y="126"/>
                      <a:pt x="36" y="163"/>
                      <a:pt x="82" y="163"/>
                    </a:cubicBezTo>
                    <a:lnTo>
                      <a:pt x="6080" y="163"/>
                    </a:lnTo>
                    <a:cubicBezTo>
                      <a:pt x="6127" y="163"/>
                      <a:pt x="6161" y="126"/>
                      <a:pt x="6161" y="82"/>
                    </a:cubicBezTo>
                    <a:cubicBezTo>
                      <a:pt x="6161" y="37"/>
                      <a:pt x="6124" y="0"/>
                      <a:pt x="60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4"/>
              <p:cNvSpPr/>
              <p:nvPr/>
            </p:nvSpPr>
            <p:spPr>
              <a:xfrm>
                <a:off x="3223350" y="20019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7" y="0"/>
                    </a:moveTo>
                    <a:cubicBezTo>
                      <a:pt x="277" y="0"/>
                      <a:pt x="1" y="277"/>
                      <a:pt x="1" y="617"/>
                    </a:cubicBezTo>
                    <a:cubicBezTo>
                      <a:pt x="1" y="957"/>
                      <a:pt x="277" y="1234"/>
                      <a:pt x="617" y="1234"/>
                    </a:cubicBezTo>
                    <a:cubicBezTo>
                      <a:pt x="958" y="1234"/>
                      <a:pt x="1234" y="957"/>
                      <a:pt x="1234" y="617"/>
                    </a:cubicBezTo>
                    <a:cubicBezTo>
                      <a:pt x="1234" y="277"/>
                      <a:pt x="958" y="0"/>
                      <a:pt x="6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4"/>
              <p:cNvSpPr/>
              <p:nvPr/>
            </p:nvSpPr>
            <p:spPr>
              <a:xfrm>
                <a:off x="2679100" y="2009100"/>
                <a:ext cx="356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659" extrusionOk="0">
                    <a:moveTo>
                      <a:pt x="329" y="0"/>
                    </a:moveTo>
                    <a:cubicBezTo>
                      <a:pt x="147" y="0"/>
                      <a:pt x="1" y="147"/>
                      <a:pt x="1" y="330"/>
                    </a:cubicBezTo>
                    <a:cubicBezTo>
                      <a:pt x="1" y="511"/>
                      <a:pt x="148" y="658"/>
                      <a:pt x="329" y="658"/>
                    </a:cubicBezTo>
                    <a:lnTo>
                      <a:pt x="1095" y="658"/>
                    </a:lnTo>
                    <a:cubicBezTo>
                      <a:pt x="1277" y="658"/>
                      <a:pt x="1425" y="511"/>
                      <a:pt x="1425" y="330"/>
                    </a:cubicBezTo>
                    <a:cubicBezTo>
                      <a:pt x="1425" y="147"/>
                      <a:pt x="1277" y="0"/>
                      <a:pt x="10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4"/>
              <p:cNvSpPr/>
              <p:nvPr/>
            </p:nvSpPr>
            <p:spPr>
              <a:xfrm>
                <a:off x="2740975" y="2009100"/>
                <a:ext cx="2941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1767" h="659" extrusionOk="0">
                    <a:moveTo>
                      <a:pt x="330" y="0"/>
                    </a:moveTo>
                    <a:cubicBezTo>
                      <a:pt x="148" y="0"/>
                      <a:pt x="1" y="147"/>
                      <a:pt x="1" y="330"/>
                    </a:cubicBezTo>
                    <a:cubicBezTo>
                      <a:pt x="1" y="511"/>
                      <a:pt x="150" y="658"/>
                      <a:pt x="330" y="658"/>
                    </a:cubicBezTo>
                    <a:lnTo>
                      <a:pt x="1825" y="658"/>
                    </a:lnTo>
                    <a:cubicBezTo>
                      <a:pt x="2006" y="658"/>
                      <a:pt x="2154" y="511"/>
                      <a:pt x="2154" y="330"/>
                    </a:cubicBezTo>
                    <a:cubicBezTo>
                      <a:pt x="2154" y="147"/>
                      <a:pt x="2006" y="0"/>
                      <a:pt x="1825" y="0"/>
                    </a:cubicBezTo>
                    <a:close/>
                    <a:moveTo>
                      <a:pt x="3534" y="0"/>
                    </a:moveTo>
                    <a:cubicBezTo>
                      <a:pt x="3353" y="0"/>
                      <a:pt x="3206" y="147"/>
                      <a:pt x="3206" y="330"/>
                    </a:cubicBezTo>
                    <a:cubicBezTo>
                      <a:pt x="3206" y="511"/>
                      <a:pt x="3354" y="658"/>
                      <a:pt x="3534" y="658"/>
                    </a:cubicBezTo>
                    <a:lnTo>
                      <a:pt x="5029" y="658"/>
                    </a:lnTo>
                    <a:cubicBezTo>
                      <a:pt x="5211" y="658"/>
                      <a:pt x="5358" y="511"/>
                      <a:pt x="5358" y="330"/>
                    </a:cubicBezTo>
                    <a:cubicBezTo>
                      <a:pt x="5358" y="147"/>
                      <a:pt x="5211" y="0"/>
                      <a:pt x="5029" y="0"/>
                    </a:cubicBezTo>
                    <a:close/>
                    <a:moveTo>
                      <a:pt x="6739" y="0"/>
                    </a:moveTo>
                    <a:cubicBezTo>
                      <a:pt x="6556" y="0"/>
                      <a:pt x="6410" y="147"/>
                      <a:pt x="6410" y="330"/>
                    </a:cubicBezTo>
                    <a:cubicBezTo>
                      <a:pt x="6410" y="511"/>
                      <a:pt x="6558" y="658"/>
                      <a:pt x="6739" y="658"/>
                    </a:cubicBezTo>
                    <a:lnTo>
                      <a:pt x="8234" y="658"/>
                    </a:lnTo>
                    <a:cubicBezTo>
                      <a:pt x="8414" y="658"/>
                      <a:pt x="8562" y="511"/>
                      <a:pt x="8562" y="330"/>
                    </a:cubicBezTo>
                    <a:cubicBezTo>
                      <a:pt x="8562" y="147"/>
                      <a:pt x="8414" y="0"/>
                      <a:pt x="8234" y="0"/>
                    </a:cubicBezTo>
                    <a:close/>
                    <a:moveTo>
                      <a:pt x="9942" y="0"/>
                    </a:moveTo>
                    <a:cubicBezTo>
                      <a:pt x="9760" y="0"/>
                      <a:pt x="9613" y="147"/>
                      <a:pt x="9613" y="330"/>
                    </a:cubicBezTo>
                    <a:cubicBezTo>
                      <a:pt x="9613" y="511"/>
                      <a:pt x="9761" y="658"/>
                      <a:pt x="9942" y="658"/>
                    </a:cubicBezTo>
                    <a:lnTo>
                      <a:pt x="11437" y="658"/>
                    </a:lnTo>
                    <a:cubicBezTo>
                      <a:pt x="11619" y="658"/>
                      <a:pt x="11766" y="511"/>
                      <a:pt x="11766" y="330"/>
                    </a:cubicBezTo>
                    <a:cubicBezTo>
                      <a:pt x="11766" y="147"/>
                      <a:pt x="11617" y="0"/>
                      <a:pt x="114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4"/>
              <p:cNvSpPr/>
              <p:nvPr/>
            </p:nvSpPr>
            <p:spPr>
              <a:xfrm>
                <a:off x="3061400" y="2009100"/>
                <a:ext cx="356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659" extrusionOk="0">
                    <a:moveTo>
                      <a:pt x="330" y="0"/>
                    </a:moveTo>
                    <a:cubicBezTo>
                      <a:pt x="147" y="0"/>
                      <a:pt x="0" y="147"/>
                      <a:pt x="0" y="330"/>
                    </a:cubicBezTo>
                    <a:cubicBezTo>
                      <a:pt x="0" y="511"/>
                      <a:pt x="148" y="658"/>
                      <a:pt x="330" y="658"/>
                    </a:cubicBezTo>
                    <a:lnTo>
                      <a:pt x="1096" y="658"/>
                    </a:lnTo>
                    <a:cubicBezTo>
                      <a:pt x="1278" y="658"/>
                      <a:pt x="1424" y="511"/>
                      <a:pt x="1424" y="330"/>
                    </a:cubicBezTo>
                    <a:cubicBezTo>
                      <a:pt x="1424" y="147"/>
                      <a:pt x="1277" y="0"/>
                      <a:pt x="10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4"/>
              <p:cNvSpPr/>
              <p:nvPr/>
            </p:nvSpPr>
            <p:spPr>
              <a:xfrm>
                <a:off x="1520225" y="2015300"/>
                <a:ext cx="1169125" cy="235550"/>
              </a:xfrm>
              <a:custGeom>
                <a:avLst/>
                <a:gdLst/>
                <a:ahLst/>
                <a:cxnLst/>
                <a:rect l="l" t="t" r="r" b="b"/>
                <a:pathLst>
                  <a:path w="46765" h="9422" extrusionOk="0">
                    <a:moveTo>
                      <a:pt x="9349" y="0"/>
                    </a:moveTo>
                    <a:cubicBezTo>
                      <a:pt x="9328" y="0"/>
                      <a:pt x="9306" y="9"/>
                      <a:pt x="9291" y="24"/>
                    </a:cubicBezTo>
                    <a:lnTo>
                      <a:pt x="34" y="9281"/>
                    </a:lnTo>
                    <a:cubicBezTo>
                      <a:pt x="1" y="9313"/>
                      <a:pt x="1" y="9365"/>
                      <a:pt x="34" y="9397"/>
                    </a:cubicBezTo>
                    <a:cubicBezTo>
                      <a:pt x="50" y="9413"/>
                      <a:pt x="70" y="9421"/>
                      <a:pt x="92" y="9421"/>
                    </a:cubicBezTo>
                    <a:cubicBezTo>
                      <a:pt x="114" y="9421"/>
                      <a:pt x="135" y="9414"/>
                      <a:pt x="152" y="9395"/>
                    </a:cubicBezTo>
                    <a:lnTo>
                      <a:pt x="9384" y="163"/>
                    </a:lnTo>
                    <a:lnTo>
                      <a:pt x="46683" y="163"/>
                    </a:lnTo>
                    <a:cubicBezTo>
                      <a:pt x="46727" y="163"/>
                      <a:pt x="46764" y="126"/>
                      <a:pt x="46764" y="82"/>
                    </a:cubicBezTo>
                    <a:cubicBezTo>
                      <a:pt x="46764" y="36"/>
                      <a:pt x="46727" y="0"/>
                      <a:pt x="466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4"/>
              <p:cNvSpPr/>
              <p:nvPr/>
            </p:nvSpPr>
            <p:spPr>
              <a:xfrm>
                <a:off x="2102650" y="1925075"/>
                <a:ext cx="175350" cy="94350"/>
              </a:xfrm>
              <a:custGeom>
                <a:avLst/>
                <a:gdLst/>
                <a:ahLst/>
                <a:cxnLst/>
                <a:rect l="l" t="t" r="r" b="b"/>
                <a:pathLst>
                  <a:path w="7014" h="3774" extrusionOk="0">
                    <a:moveTo>
                      <a:pt x="3699" y="1"/>
                    </a:moveTo>
                    <a:cubicBezTo>
                      <a:pt x="3677" y="1"/>
                      <a:pt x="3655" y="11"/>
                      <a:pt x="3641" y="25"/>
                    </a:cubicBezTo>
                    <a:lnTo>
                      <a:pt x="33" y="3633"/>
                    </a:lnTo>
                    <a:cubicBezTo>
                      <a:pt x="0" y="3665"/>
                      <a:pt x="0" y="3717"/>
                      <a:pt x="33" y="3748"/>
                    </a:cubicBezTo>
                    <a:cubicBezTo>
                      <a:pt x="49" y="3765"/>
                      <a:pt x="70" y="3773"/>
                      <a:pt x="92" y="3773"/>
                    </a:cubicBezTo>
                    <a:cubicBezTo>
                      <a:pt x="113" y="3773"/>
                      <a:pt x="133" y="3766"/>
                      <a:pt x="149" y="3747"/>
                    </a:cubicBezTo>
                    <a:lnTo>
                      <a:pt x="3734" y="164"/>
                    </a:lnTo>
                    <a:lnTo>
                      <a:pt x="6932" y="164"/>
                    </a:lnTo>
                    <a:cubicBezTo>
                      <a:pt x="6976" y="164"/>
                      <a:pt x="7013" y="127"/>
                      <a:pt x="7013" y="82"/>
                    </a:cubicBezTo>
                    <a:cubicBezTo>
                      <a:pt x="7013" y="38"/>
                      <a:pt x="6976" y="1"/>
                      <a:pt x="69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4"/>
              <p:cNvSpPr/>
              <p:nvPr/>
            </p:nvSpPr>
            <p:spPr>
              <a:xfrm>
                <a:off x="2260500" y="1911750"/>
                <a:ext cx="30900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235" extrusionOk="0">
                    <a:moveTo>
                      <a:pt x="618" y="0"/>
                    </a:moveTo>
                    <a:cubicBezTo>
                      <a:pt x="278" y="0"/>
                      <a:pt x="0" y="276"/>
                      <a:pt x="0" y="617"/>
                    </a:cubicBezTo>
                    <a:cubicBezTo>
                      <a:pt x="0" y="958"/>
                      <a:pt x="278" y="1234"/>
                      <a:pt x="618" y="1234"/>
                    </a:cubicBezTo>
                    <a:cubicBezTo>
                      <a:pt x="958" y="1234"/>
                      <a:pt x="1235" y="958"/>
                      <a:pt x="1235" y="617"/>
                    </a:cubicBezTo>
                    <a:cubicBezTo>
                      <a:pt x="1235" y="276"/>
                      <a:pt x="958" y="0"/>
                      <a:pt x="6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4"/>
              <p:cNvSpPr/>
              <p:nvPr/>
            </p:nvSpPr>
            <p:spPr>
              <a:xfrm>
                <a:off x="2538650" y="2015275"/>
                <a:ext cx="461325" cy="131575"/>
              </a:xfrm>
              <a:custGeom>
                <a:avLst/>
                <a:gdLst/>
                <a:ahLst/>
                <a:cxnLst/>
                <a:rect l="l" t="t" r="r" b="b"/>
                <a:pathLst>
                  <a:path w="18453" h="5263" extrusionOk="0">
                    <a:moveTo>
                      <a:pt x="91" y="1"/>
                    </a:moveTo>
                    <a:cubicBezTo>
                      <a:pt x="70" y="1"/>
                      <a:pt x="49" y="9"/>
                      <a:pt x="33" y="25"/>
                    </a:cubicBezTo>
                    <a:cubicBezTo>
                      <a:pt x="0" y="57"/>
                      <a:pt x="0" y="109"/>
                      <a:pt x="33" y="140"/>
                    </a:cubicBezTo>
                    <a:lnTo>
                      <a:pt x="5130" y="5238"/>
                    </a:lnTo>
                    <a:cubicBezTo>
                      <a:pt x="5147" y="5254"/>
                      <a:pt x="5167" y="5263"/>
                      <a:pt x="5189" y="5263"/>
                    </a:cubicBezTo>
                    <a:lnTo>
                      <a:pt x="18372" y="5263"/>
                    </a:lnTo>
                    <a:cubicBezTo>
                      <a:pt x="18419" y="5263"/>
                      <a:pt x="18452" y="5225"/>
                      <a:pt x="18452" y="5180"/>
                    </a:cubicBezTo>
                    <a:cubicBezTo>
                      <a:pt x="18452" y="5135"/>
                      <a:pt x="18415" y="5099"/>
                      <a:pt x="18371" y="5099"/>
                    </a:cubicBezTo>
                    <a:lnTo>
                      <a:pt x="5222" y="5099"/>
                    </a:lnTo>
                    <a:lnTo>
                      <a:pt x="148" y="25"/>
                    </a:lnTo>
                    <a:cubicBezTo>
                      <a:pt x="133" y="9"/>
                      <a:pt x="112" y="1"/>
                      <a:pt x="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4"/>
              <p:cNvSpPr/>
              <p:nvPr/>
            </p:nvSpPr>
            <p:spPr>
              <a:xfrm>
                <a:off x="2982525" y="21293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7" y="1"/>
                    </a:moveTo>
                    <a:cubicBezTo>
                      <a:pt x="277" y="1"/>
                      <a:pt x="0" y="277"/>
                      <a:pt x="0" y="618"/>
                    </a:cubicBezTo>
                    <a:cubicBezTo>
                      <a:pt x="0" y="959"/>
                      <a:pt x="277" y="1235"/>
                      <a:pt x="617" y="1235"/>
                    </a:cubicBezTo>
                    <a:cubicBezTo>
                      <a:pt x="957" y="1235"/>
                      <a:pt x="1234" y="959"/>
                      <a:pt x="1234" y="618"/>
                    </a:cubicBezTo>
                    <a:cubicBezTo>
                      <a:pt x="1234" y="277"/>
                      <a:pt x="957" y="1"/>
                      <a:pt x="6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4"/>
              <p:cNvSpPr/>
              <p:nvPr/>
            </p:nvSpPr>
            <p:spPr>
              <a:xfrm>
                <a:off x="1997625" y="2015300"/>
                <a:ext cx="1841950" cy="415750"/>
              </a:xfrm>
              <a:custGeom>
                <a:avLst/>
                <a:gdLst/>
                <a:ahLst/>
                <a:cxnLst/>
                <a:rect l="l" t="t" r="r" b="b"/>
                <a:pathLst>
                  <a:path w="73678" h="16630" extrusionOk="0">
                    <a:moveTo>
                      <a:pt x="92" y="0"/>
                    </a:moveTo>
                    <a:cubicBezTo>
                      <a:pt x="71" y="0"/>
                      <a:pt x="50" y="8"/>
                      <a:pt x="33" y="24"/>
                    </a:cubicBezTo>
                    <a:cubicBezTo>
                      <a:pt x="1" y="56"/>
                      <a:pt x="1" y="108"/>
                      <a:pt x="33" y="139"/>
                    </a:cubicBezTo>
                    <a:lnTo>
                      <a:pt x="16498" y="16605"/>
                    </a:lnTo>
                    <a:cubicBezTo>
                      <a:pt x="16514" y="16621"/>
                      <a:pt x="16535" y="16629"/>
                      <a:pt x="16557" y="16629"/>
                    </a:cubicBezTo>
                    <a:lnTo>
                      <a:pt x="73595" y="16629"/>
                    </a:lnTo>
                    <a:cubicBezTo>
                      <a:pt x="73641" y="16629"/>
                      <a:pt x="73677" y="16592"/>
                      <a:pt x="73676" y="16548"/>
                    </a:cubicBezTo>
                    <a:cubicBezTo>
                      <a:pt x="73676" y="16503"/>
                      <a:pt x="73639" y="16466"/>
                      <a:pt x="73595" y="16466"/>
                    </a:cubicBezTo>
                    <a:lnTo>
                      <a:pt x="16590" y="16466"/>
                    </a:lnTo>
                    <a:lnTo>
                      <a:pt x="148" y="24"/>
                    </a:lnTo>
                    <a:cubicBezTo>
                      <a:pt x="133" y="8"/>
                      <a:pt x="112" y="0"/>
                      <a:pt x="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4"/>
              <p:cNvSpPr/>
              <p:nvPr/>
            </p:nvSpPr>
            <p:spPr>
              <a:xfrm>
                <a:off x="3822050" y="2413550"/>
                <a:ext cx="30875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4" extrusionOk="0">
                    <a:moveTo>
                      <a:pt x="618" y="0"/>
                    </a:moveTo>
                    <a:cubicBezTo>
                      <a:pt x="277" y="0"/>
                      <a:pt x="0" y="277"/>
                      <a:pt x="0" y="618"/>
                    </a:cubicBezTo>
                    <a:cubicBezTo>
                      <a:pt x="0" y="958"/>
                      <a:pt x="277" y="1234"/>
                      <a:pt x="618" y="1234"/>
                    </a:cubicBezTo>
                    <a:cubicBezTo>
                      <a:pt x="958" y="1234"/>
                      <a:pt x="1234" y="958"/>
                      <a:pt x="1234" y="618"/>
                    </a:cubicBezTo>
                    <a:cubicBezTo>
                      <a:pt x="1234" y="277"/>
                      <a:pt x="958" y="0"/>
                      <a:pt x="6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4"/>
              <p:cNvSpPr/>
              <p:nvPr/>
            </p:nvSpPr>
            <p:spPr>
              <a:xfrm>
                <a:off x="2220000" y="2015325"/>
                <a:ext cx="1052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64" extrusionOk="0">
                    <a:moveTo>
                      <a:pt x="82" y="0"/>
                    </a:moveTo>
                    <a:cubicBezTo>
                      <a:pt x="38" y="0"/>
                      <a:pt x="1" y="37"/>
                      <a:pt x="1" y="82"/>
                    </a:cubicBezTo>
                    <a:cubicBezTo>
                      <a:pt x="1" y="126"/>
                      <a:pt x="38" y="163"/>
                      <a:pt x="82" y="163"/>
                    </a:cubicBezTo>
                    <a:lnTo>
                      <a:pt x="339" y="163"/>
                    </a:lnTo>
                    <a:cubicBezTo>
                      <a:pt x="384" y="163"/>
                      <a:pt x="420" y="126"/>
                      <a:pt x="420" y="82"/>
                    </a:cubicBezTo>
                    <a:cubicBezTo>
                      <a:pt x="420" y="37"/>
                      <a:pt x="383" y="0"/>
                      <a:pt x="3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4"/>
              <p:cNvSpPr/>
              <p:nvPr/>
            </p:nvSpPr>
            <p:spPr>
              <a:xfrm>
                <a:off x="2213025" y="20019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8" y="0"/>
                    </a:moveTo>
                    <a:cubicBezTo>
                      <a:pt x="276" y="0"/>
                      <a:pt x="0" y="275"/>
                      <a:pt x="0" y="617"/>
                    </a:cubicBezTo>
                    <a:cubicBezTo>
                      <a:pt x="0" y="958"/>
                      <a:pt x="276" y="1234"/>
                      <a:pt x="618" y="1234"/>
                    </a:cubicBezTo>
                    <a:cubicBezTo>
                      <a:pt x="958" y="1234"/>
                      <a:pt x="1234" y="958"/>
                      <a:pt x="1234" y="617"/>
                    </a:cubicBezTo>
                    <a:cubicBezTo>
                      <a:pt x="1234" y="275"/>
                      <a:pt x="958" y="0"/>
                      <a:pt x="6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4"/>
              <p:cNvSpPr/>
              <p:nvPr/>
            </p:nvSpPr>
            <p:spPr>
              <a:xfrm>
                <a:off x="2275150" y="2015325"/>
                <a:ext cx="104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64" extrusionOk="0">
                    <a:moveTo>
                      <a:pt x="82" y="0"/>
                    </a:moveTo>
                    <a:cubicBezTo>
                      <a:pt x="37" y="0"/>
                      <a:pt x="0" y="37"/>
                      <a:pt x="0" y="82"/>
                    </a:cubicBezTo>
                    <a:cubicBezTo>
                      <a:pt x="0" y="126"/>
                      <a:pt x="37" y="163"/>
                      <a:pt x="82" y="163"/>
                    </a:cubicBezTo>
                    <a:lnTo>
                      <a:pt x="337" y="163"/>
                    </a:lnTo>
                    <a:cubicBezTo>
                      <a:pt x="384" y="163"/>
                      <a:pt x="419" y="126"/>
                      <a:pt x="419" y="82"/>
                    </a:cubicBezTo>
                    <a:cubicBezTo>
                      <a:pt x="419" y="37"/>
                      <a:pt x="383" y="0"/>
                      <a:pt x="3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>
                <a:off x="2268150" y="20019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7" y="0"/>
                    </a:moveTo>
                    <a:cubicBezTo>
                      <a:pt x="277" y="0"/>
                      <a:pt x="1" y="277"/>
                      <a:pt x="1" y="617"/>
                    </a:cubicBezTo>
                    <a:cubicBezTo>
                      <a:pt x="1" y="957"/>
                      <a:pt x="277" y="1234"/>
                      <a:pt x="617" y="1234"/>
                    </a:cubicBezTo>
                    <a:cubicBezTo>
                      <a:pt x="959" y="1234"/>
                      <a:pt x="1235" y="957"/>
                      <a:pt x="1235" y="617"/>
                    </a:cubicBezTo>
                    <a:cubicBezTo>
                      <a:pt x="1235" y="277"/>
                      <a:pt x="959" y="0"/>
                      <a:pt x="6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4"/>
              <p:cNvSpPr/>
              <p:nvPr/>
            </p:nvSpPr>
            <p:spPr>
              <a:xfrm>
                <a:off x="2330300" y="2015325"/>
                <a:ext cx="104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64" extrusionOk="0">
                    <a:moveTo>
                      <a:pt x="82" y="0"/>
                    </a:moveTo>
                    <a:cubicBezTo>
                      <a:pt x="37" y="0"/>
                      <a:pt x="0" y="37"/>
                      <a:pt x="0" y="82"/>
                    </a:cubicBezTo>
                    <a:cubicBezTo>
                      <a:pt x="0" y="126"/>
                      <a:pt x="37" y="163"/>
                      <a:pt x="82" y="163"/>
                    </a:cubicBezTo>
                    <a:lnTo>
                      <a:pt x="337" y="163"/>
                    </a:lnTo>
                    <a:cubicBezTo>
                      <a:pt x="384" y="163"/>
                      <a:pt x="419" y="126"/>
                      <a:pt x="419" y="82"/>
                    </a:cubicBezTo>
                    <a:cubicBezTo>
                      <a:pt x="419" y="37"/>
                      <a:pt x="382" y="0"/>
                      <a:pt x="3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4"/>
              <p:cNvSpPr/>
              <p:nvPr/>
            </p:nvSpPr>
            <p:spPr>
              <a:xfrm>
                <a:off x="2323325" y="20019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7" y="0"/>
                    </a:moveTo>
                    <a:cubicBezTo>
                      <a:pt x="277" y="0"/>
                      <a:pt x="1" y="277"/>
                      <a:pt x="1" y="617"/>
                    </a:cubicBezTo>
                    <a:cubicBezTo>
                      <a:pt x="1" y="957"/>
                      <a:pt x="277" y="1234"/>
                      <a:pt x="617" y="1234"/>
                    </a:cubicBezTo>
                    <a:cubicBezTo>
                      <a:pt x="959" y="1234"/>
                      <a:pt x="1235" y="957"/>
                      <a:pt x="1235" y="617"/>
                    </a:cubicBezTo>
                    <a:cubicBezTo>
                      <a:pt x="1235" y="277"/>
                      <a:pt x="959" y="0"/>
                      <a:pt x="6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4"/>
              <p:cNvSpPr/>
              <p:nvPr/>
            </p:nvSpPr>
            <p:spPr>
              <a:xfrm>
                <a:off x="1492450" y="2221400"/>
                <a:ext cx="601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192" extrusionOk="0">
                    <a:moveTo>
                      <a:pt x="1203" y="1"/>
                    </a:moveTo>
                    <a:cubicBezTo>
                      <a:pt x="923" y="1"/>
                      <a:pt x="642" y="108"/>
                      <a:pt x="428" y="322"/>
                    </a:cubicBezTo>
                    <a:cubicBezTo>
                      <a:pt x="1" y="749"/>
                      <a:pt x="1" y="1443"/>
                      <a:pt x="428" y="1871"/>
                    </a:cubicBezTo>
                    <a:cubicBezTo>
                      <a:pt x="642" y="2085"/>
                      <a:pt x="923" y="2191"/>
                      <a:pt x="1203" y="2191"/>
                    </a:cubicBezTo>
                    <a:cubicBezTo>
                      <a:pt x="1483" y="2191"/>
                      <a:pt x="1764" y="2085"/>
                      <a:pt x="1977" y="1871"/>
                    </a:cubicBezTo>
                    <a:cubicBezTo>
                      <a:pt x="2406" y="1443"/>
                      <a:pt x="2406" y="749"/>
                      <a:pt x="1977" y="322"/>
                    </a:cubicBezTo>
                    <a:cubicBezTo>
                      <a:pt x="1764" y="108"/>
                      <a:pt x="1483" y="1"/>
                      <a:pt x="12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4"/>
              <p:cNvSpPr/>
              <p:nvPr/>
            </p:nvSpPr>
            <p:spPr>
              <a:xfrm>
                <a:off x="2638300" y="2117400"/>
                <a:ext cx="601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192" extrusionOk="0">
                    <a:moveTo>
                      <a:pt x="1203" y="1"/>
                    </a:moveTo>
                    <a:cubicBezTo>
                      <a:pt x="923" y="1"/>
                      <a:pt x="642" y="108"/>
                      <a:pt x="428" y="321"/>
                    </a:cubicBezTo>
                    <a:cubicBezTo>
                      <a:pt x="1" y="750"/>
                      <a:pt x="1" y="1443"/>
                      <a:pt x="428" y="1870"/>
                    </a:cubicBezTo>
                    <a:cubicBezTo>
                      <a:pt x="642" y="2085"/>
                      <a:pt x="923" y="2192"/>
                      <a:pt x="1203" y="2192"/>
                    </a:cubicBezTo>
                    <a:cubicBezTo>
                      <a:pt x="1483" y="2192"/>
                      <a:pt x="1764" y="2085"/>
                      <a:pt x="1977" y="1870"/>
                    </a:cubicBezTo>
                    <a:cubicBezTo>
                      <a:pt x="2406" y="1443"/>
                      <a:pt x="2406" y="750"/>
                      <a:pt x="1977" y="321"/>
                    </a:cubicBezTo>
                    <a:cubicBezTo>
                      <a:pt x="1764" y="108"/>
                      <a:pt x="1483" y="1"/>
                      <a:pt x="12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4"/>
              <p:cNvSpPr/>
              <p:nvPr/>
            </p:nvSpPr>
            <p:spPr>
              <a:xfrm>
                <a:off x="1723875" y="1989975"/>
                <a:ext cx="601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192" extrusionOk="0">
                    <a:moveTo>
                      <a:pt x="1203" y="0"/>
                    </a:moveTo>
                    <a:cubicBezTo>
                      <a:pt x="923" y="0"/>
                      <a:pt x="642" y="108"/>
                      <a:pt x="428" y="322"/>
                    </a:cubicBezTo>
                    <a:cubicBezTo>
                      <a:pt x="1" y="749"/>
                      <a:pt x="1" y="1443"/>
                      <a:pt x="428" y="1871"/>
                    </a:cubicBezTo>
                    <a:cubicBezTo>
                      <a:pt x="642" y="2085"/>
                      <a:pt x="923" y="2191"/>
                      <a:pt x="1203" y="2191"/>
                    </a:cubicBezTo>
                    <a:cubicBezTo>
                      <a:pt x="1483" y="2191"/>
                      <a:pt x="1764" y="2085"/>
                      <a:pt x="1977" y="1871"/>
                    </a:cubicBezTo>
                    <a:cubicBezTo>
                      <a:pt x="2406" y="1443"/>
                      <a:pt x="2406" y="749"/>
                      <a:pt x="1977" y="322"/>
                    </a:cubicBezTo>
                    <a:cubicBezTo>
                      <a:pt x="1764" y="108"/>
                      <a:pt x="1483" y="0"/>
                      <a:pt x="12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4"/>
              <p:cNvSpPr/>
              <p:nvPr/>
            </p:nvSpPr>
            <p:spPr>
              <a:xfrm>
                <a:off x="2381475" y="2401600"/>
                <a:ext cx="601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192" extrusionOk="0">
                    <a:moveTo>
                      <a:pt x="1203" y="0"/>
                    </a:moveTo>
                    <a:cubicBezTo>
                      <a:pt x="922" y="0"/>
                      <a:pt x="642" y="107"/>
                      <a:pt x="428" y="322"/>
                    </a:cubicBezTo>
                    <a:cubicBezTo>
                      <a:pt x="0" y="749"/>
                      <a:pt x="0" y="1442"/>
                      <a:pt x="428" y="1871"/>
                    </a:cubicBezTo>
                    <a:cubicBezTo>
                      <a:pt x="642" y="2084"/>
                      <a:pt x="922" y="2191"/>
                      <a:pt x="1203" y="2191"/>
                    </a:cubicBezTo>
                    <a:cubicBezTo>
                      <a:pt x="1483" y="2191"/>
                      <a:pt x="1763" y="2084"/>
                      <a:pt x="1977" y="1871"/>
                    </a:cubicBezTo>
                    <a:cubicBezTo>
                      <a:pt x="2405" y="1442"/>
                      <a:pt x="2405" y="749"/>
                      <a:pt x="1977" y="322"/>
                    </a:cubicBezTo>
                    <a:cubicBezTo>
                      <a:pt x="1763" y="107"/>
                      <a:pt x="1483" y="0"/>
                      <a:pt x="12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>
                <a:off x="1972525" y="1990000"/>
                <a:ext cx="5477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2191" extrusionOk="0">
                    <a:moveTo>
                      <a:pt x="1096" y="0"/>
                    </a:moveTo>
                    <a:cubicBezTo>
                      <a:pt x="490" y="0"/>
                      <a:pt x="0" y="490"/>
                      <a:pt x="0" y="1095"/>
                    </a:cubicBezTo>
                    <a:cubicBezTo>
                      <a:pt x="0" y="1699"/>
                      <a:pt x="490" y="2191"/>
                      <a:pt x="1096" y="2191"/>
                    </a:cubicBezTo>
                    <a:cubicBezTo>
                      <a:pt x="1700" y="2191"/>
                      <a:pt x="2191" y="1699"/>
                      <a:pt x="2191" y="1095"/>
                    </a:cubicBezTo>
                    <a:cubicBezTo>
                      <a:pt x="2191" y="490"/>
                      <a:pt x="1700" y="0"/>
                      <a:pt x="10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4"/>
              <p:cNvSpPr/>
              <p:nvPr/>
            </p:nvSpPr>
            <p:spPr>
              <a:xfrm>
                <a:off x="2506375" y="2248775"/>
                <a:ext cx="68525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3724" extrusionOk="0">
                    <a:moveTo>
                      <a:pt x="1" y="1"/>
                    </a:moveTo>
                    <a:lnTo>
                      <a:pt x="1111" y="1861"/>
                    </a:lnTo>
                    <a:lnTo>
                      <a:pt x="1" y="3723"/>
                    </a:lnTo>
                    <a:lnTo>
                      <a:pt x="1630" y="3723"/>
                    </a:lnTo>
                    <a:lnTo>
                      <a:pt x="2740" y="1861"/>
                    </a:lnTo>
                    <a:lnTo>
                      <a:pt x="16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4"/>
              <p:cNvSpPr/>
              <p:nvPr/>
            </p:nvSpPr>
            <p:spPr>
              <a:xfrm>
                <a:off x="2620550" y="2248775"/>
                <a:ext cx="68550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3724" extrusionOk="0">
                    <a:moveTo>
                      <a:pt x="1" y="1"/>
                    </a:moveTo>
                    <a:lnTo>
                      <a:pt x="1111" y="1861"/>
                    </a:lnTo>
                    <a:lnTo>
                      <a:pt x="1" y="3723"/>
                    </a:lnTo>
                    <a:lnTo>
                      <a:pt x="1630" y="3723"/>
                    </a:lnTo>
                    <a:lnTo>
                      <a:pt x="2742" y="1861"/>
                    </a:lnTo>
                    <a:lnTo>
                      <a:pt x="16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4"/>
              <p:cNvSpPr/>
              <p:nvPr/>
            </p:nvSpPr>
            <p:spPr>
              <a:xfrm>
                <a:off x="2734800" y="2248775"/>
                <a:ext cx="68500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3724" extrusionOk="0">
                    <a:moveTo>
                      <a:pt x="0" y="1"/>
                    </a:moveTo>
                    <a:lnTo>
                      <a:pt x="1110" y="1861"/>
                    </a:lnTo>
                    <a:lnTo>
                      <a:pt x="0" y="3723"/>
                    </a:lnTo>
                    <a:lnTo>
                      <a:pt x="1629" y="3723"/>
                    </a:lnTo>
                    <a:lnTo>
                      <a:pt x="2740" y="1861"/>
                    </a:lnTo>
                    <a:lnTo>
                      <a:pt x="16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4"/>
              <p:cNvSpPr/>
              <p:nvPr/>
            </p:nvSpPr>
            <p:spPr>
              <a:xfrm>
                <a:off x="2848975" y="2248775"/>
                <a:ext cx="68525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3724" extrusionOk="0">
                    <a:moveTo>
                      <a:pt x="0" y="1"/>
                    </a:moveTo>
                    <a:lnTo>
                      <a:pt x="1110" y="1861"/>
                    </a:lnTo>
                    <a:lnTo>
                      <a:pt x="0" y="3723"/>
                    </a:lnTo>
                    <a:lnTo>
                      <a:pt x="1631" y="3723"/>
                    </a:lnTo>
                    <a:lnTo>
                      <a:pt x="2741" y="1861"/>
                    </a:lnTo>
                    <a:lnTo>
                      <a:pt x="16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4"/>
              <p:cNvSpPr/>
              <p:nvPr/>
            </p:nvSpPr>
            <p:spPr>
              <a:xfrm>
                <a:off x="2963175" y="2248775"/>
                <a:ext cx="68500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3724" extrusionOk="0">
                    <a:moveTo>
                      <a:pt x="0" y="1"/>
                    </a:moveTo>
                    <a:lnTo>
                      <a:pt x="1111" y="1861"/>
                    </a:lnTo>
                    <a:lnTo>
                      <a:pt x="0" y="3723"/>
                    </a:lnTo>
                    <a:lnTo>
                      <a:pt x="1630" y="3723"/>
                    </a:lnTo>
                    <a:lnTo>
                      <a:pt x="2740" y="1861"/>
                    </a:lnTo>
                    <a:lnTo>
                      <a:pt x="16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4"/>
              <p:cNvSpPr/>
              <p:nvPr/>
            </p:nvSpPr>
            <p:spPr>
              <a:xfrm>
                <a:off x="3077375" y="2248775"/>
                <a:ext cx="68550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3724" extrusionOk="0">
                    <a:moveTo>
                      <a:pt x="1" y="1"/>
                    </a:moveTo>
                    <a:lnTo>
                      <a:pt x="1112" y="1861"/>
                    </a:lnTo>
                    <a:lnTo>
                      <a:pt x="1" y="3723"/>
                    </a:lnTo>
                    <a:lnTo>
                      <a:pt x="1631" y="3723"/>
                    </a:lnTo>
                    <a:lnTo>
                      <a:pt x="2741" y="1861"/>
                    </a:lnTo>
                    <a:lnTo>
                      <a:pt x="16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3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 rot="10800000" flipH="1">
            <a:off x="-1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" name="Google Shape;43;p3"/>
          <p:cNvGrpSpPr/>
          <p:nvPr/>
        </p:nvGrpSpPr>
        <p:grpSpPr>
          <a:xfrm>
            <a:off x="84425" y="0"/>
            <a:ext cx="9059570" cy="5041475"/>
            <a:chOff x="84425" y="0"/>
            <a:chExt cx="9059570" cy="5041475"/>
          </a:xfrm>
        </p:grpSpPr>
        <p:pic>
          <p:nvPicPr>
            <p:cNvPr id="44" name="Google Shape;44;p3"/>
            <p:cNvPicPr preferRelativeResize="0"/>
            <p:nvPr/>
          </p:nvPicPr>
          <p:blipFill rotWithShape="1">
            <a:blip r:embed="rId3">
              <a:alphaModFix/>
            </a:blip>
            <a:srcRect l="45773" t="28387"/>
            <a:stretch/>
          </p:blipFill>
          <p:spPr>
            <a:xfrm flipH="1">
              <a:off x="4685545" y="0"/>
              <a:ext cx="4458450" cy="41801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5" name="Google Shape;45;p3"/>
            <p:cNvGrpSpPr/>
            <p:nvPr/>
          </p:nvGrpSpPr>
          <p:grpSpPr>
            <a:xfrm>
              <a:off x="84425" y="4603900"/>
              <a:ext cx="1622200" cy="437575"/>
              <a:chOff x="3109550" y="3432375"/>
              <a:chExt cx="1622200" cy="437575"/>
            </a:xfrm>
          </p:grpSpPr>
          <p:sp>
            <p:nvSpPr>
              <p:cNvPr id="46" name="Google Shape;46;p3"/>
              <p:cNvSpPr/>
              <p:nvPr/>
            </p:nvSpPr>
            <p:spPr>
              <a:xfrm>
                <a:off x="3980725" y="3817350"/>
                <a:ext cx="727150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29086" h="294" extrusionOk="0">
                    <a:moveTo>
                      <a:pt x="148" y="0"/>
                    </a:moveTo>
                    <a:cubicBezTo>
                      <a:pt x="66" y="0"/>
                      <a:pt x="1" y="65"/>
                      <a:pt x="1" y="147"/>
                    </a:cubicBezTo>
                    <a:cubicBezTo>
                      <a:pt x="1" y="228"/>
                      <a:pt x="66" y="294"/>
                      <a:pt x="148" y="294"/>
                    </a:cubicBezTo>
                    <a:lnTo>
                      <a:pt x="28937" y="294"/>
                    </a:lnTo>
                    <a:cubicBezTo>
                      <a:pt x="29019" y="294"/>
                      <a:pt x="29084" y="226"/>
                      <a:pt x="29085" y="147"/>
                    </a:cubicBezTo>
                    <a:cubicBezTo>
                      <a:pt x="29085" y="65"/>
                      <a:pt x="29020" y="0"/>
                      <a:pt x="289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4676550" y="3793425"/>
                <a:ext cx="55200" cy="55200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208" extrusionOk="0">
                    <a:moveTo>
                      <a:pt x="1104" y="0"/>
                    </a:moveTo>
                    <a:cubicBezTo>
                      <a:pt x="495" y="0"/>
                      <a:pt x="1" y="494"/>
                      <a:pt x="1" y="1104"/>
                    </a:cubicBezTo>
                    <a:cubicBezTo>
                      <a:pt x="1" y="1713"/>
                      <a:pt x="495" y="2207"/>
                      <a:pt x="1104" y="2207"/>
                    </a:cubicBezTo>
                    <a:cubicBezTo>
                      <a:pt x="1713" y="2207"/>
                      <a:pt x="2208" y="1713"/>
                      <a:pt x="2208" y="1104"/>
                    </a:cubicBezTo>
                    <a:cubicBezTo>
                      <a:pt x="2208" y="494"/>
                      <a:pt x="1713" y="0"/>
                      <a:pt x="11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3154450" y="3477650"/>
                <a:ext cx="347750" cy="347050"/>
              </a:xfrm>
              <a:custGeom>
                <a:avLst/>
                <a:gdLst/>
                <a:ahLst/>
                <a:cxnLst/>
                <a:rect l="l" t="t" r="r" b="b"/>
                <a:pathLst>
                  <a:path w="13910" h="13882" extrusionOk="0">
                    <a:moveTo>
                      <a:pt x="162" y="0"/>
                    </a:moveTo>
                    <a:cubicBezTo>
                      <a:pt x="124" y="0"/>
                      <a:pt x="86" y="15"/>
                      <a:pt x="57" y="43"/>
                    </a:cubicBezTo>
                    <a:cubicBezTo>
                      <a:pt x="1" y="100"/>
                      <a:pt x="1" y="193"/>
                      <a:pt x="57" y="251"/>
                    </a:cubicBezTo>
                    <a:lnTo>
                      <a:pt x="13645" y="13838"/>
                    </a:lnTo>
                    <a:cubicBezTo>
                      <a:pt x="13674" y="13866"/>
                      <a:pt x="13711" y="13882"/>
                      <a:pt x="13749" y="13882"/>
                    </a:cubicBezTo>
                    <a:cubicBezTo>
                      <a:pt x="13787" y="13882"/>
                      <a:pt x="13824" y="13866"/>
                      <a:pt x="13852" y="13838"/>
                    </a:cubicBezTo>
                    <a:cubicBezTo>
                      <a:pt x="13910" y="13781"/>
                      <a:pt x="13910" y="13687"/>
                      <a:pt x="13852" y="13629"/>
                    </a:cubicBezTo>
                    <a:lnTo>
                      <a:pt x="266" y="43"/>
                    </a:lnTo>
                    <a:cubicBezTo>
                      <a:pt x="237" y="15"/>
                      <a:pt x="199" y="0"/>
                      <a:pt x="1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3483475" y="3806300"/>
                <a:ext cx="63625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1176" extrusionOk="0">
                    <a:moveTo>
                      <a:pt x="588" y="1"/>
                    </a:moveTo>
                    <a:cubicBezTo>
                      <a:pt x="263" y="1"/>
                      <a:pt x="1" y="264"/>
                      <a:pt x="1" y="589"/>
                    </a:cubicBezTo>
                    <a:cubicBezTo>
                      <a:pt x="1" y="913"/>
                      <a:pt x="263" y="1176"/>
                      <a:pt x="588" y="1176"/>
                    </a:cubicBezTo>
                    <a:lnTo>
                      <a:pt x="1957" y="1176"/>
                    </a:lnTo>
                    <a:cubicBezTo>
                      <a:pt x="2283" y="1176"/>
                      <a:pt x="2545" y="913"/>
                      <a:pt x="2545" y="589"/>
                    </a:cubicBezTo>
                    <a:cubicBezTo>
                      <a:pt x="2545" y="264"/>
                      <a:pt x="2283" y="1"/>
                      <a:pt x="19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3605675" y="3806300"/>
                <a:ext cx="271225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10849" h="1176" extrusionOk="0">
                    <a:moveTo>
                      <a:pt x="587" y="1"/>
                    </a:moveTo>
                    <a:cubicBezTo>
                      <a:pt x="264" y="1"/>
                      <a:pt x="0" y="264"/>
                      <a:pt x="0" y="589"/>
                    </a:cubicBezTo>
                    <a:cubicBezTo>
                      <a:pt x="0" y="913"/>
                      <a:pt x="264" y="1176"/>
                      <a:pt x="587" y="1176"/>
                    </a:cubicBezTo>
                    <a:lnTo>
                      <a:pt x="3666" y="1176"/>
                    </a:lnTo>
                    <a:cubicBezTo>
                      <a:pt x="3990" y="1176"/>
                      <a:pt x="4253" y="913"/>
                      <a:pt x="4253" y="589"/>
                    </a:cubicBezTo>
                    <a:cubicBezTo>
                      <a:pt x="4253" y="264"/>
                      <a:pt x="3990" y="1"/>
                      <a:pt x="3666" y="1"/>
                    </a:cubicBezTo>
                    <a:close/>
                    <a:moveTo>
                      <a:pt x="7184" y="1"/>
                    </a:moveTo>
                    <a:cubicBezTo>
                      <a:pt x="6859" y="1"/>
                      <a:pt x="6597" y="264"/>
                      <a:pt x="6597" y="589"/>
                    </a:cubicBezTo>
                    <a:cubicBezTo>
                      <a:pt x="6597" y="913"/>
                      <a:pt x="6859" y="1176"/>
                      <a:pt x="7184" y="1176"/>
                    </a:cubicBezTo>
                    <a:lnTo>
                      <a:pt x="10262" y="1176"/>
                    </a:lnTo>
                    <a:cubicBezTo>
                      <a:pt x="10587" y="1176"/>
                      <a:pt x="10849" y="913"/>
                      <a:pt x="10849" y="589"/>
                    </a:cubicBezTo>
                    <a:cubicBezTo>
                      <a:pt x="10849" y="264"/>
                      <a:pt x="10587" y="1"/>
                      <a:pt x="102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3935475" y="3806300"/>
                <a:ext cx="63625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1176" extrusionOk="0">
                    <a:moveTo>
                      <a:pt x="588" y="1"/>
                    </a:moveTo>
                    <a:cubicBezTo>
                      <a:pt x="263" y="1"/>
                      <a:pt x="1" y="264"/>
                      <a:pt x="1" y="589"/>
                    </a:cubicBezTo>
                    <a:cubicBezTo>
                      <a:pt x="1" y="913"/>
                      <a:pt x="264" y="1176"/>
                      <a:pt x="588" y="1176"/>
                    </a:cubicBezTo>
                    <a:lnTo>
                      <a:pt x="1958" y="1176"/>
                    </a:lnTo>
                    <a:cubicBezTo>
                      <a:pt x="2282" y="1176"/>
                      <a:pt x="2545" y="913"/>
                      <a:pt x="2545" y="589"/>
                    </a:cubicBezTo>
                    <a:cubicBezTo>
                      <a:pt x="2545" y="264"/>
                      <a:pt x="2283" y="1"/>
                      <a:pt x="19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3109550" y="3432375"/>
                <a:ext cx="97875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3915" extrusionOk="0">
                    <a:moveTo>
                      <a:pt x="1958" y="1"/>
                    </a:moveTo>
                    <a:cubicBezTo>
                      <a:pt x="877" y="1"/>
                      <a:pt x="1" y="877"/>
                      <a:pt x="1" y="1958"/>
                    </a:cubicBezTo>
                    <a:cubicBezTo>
                      <a:pt x="1" y="3038"/>
                      <a:pt x="877" y="3915"/>
                      <a:pt x="1958" y="3915"/>
                    </a:cubicBezTo>
                    <a:cubicBezTo>
                      <a:pt x="3039" y="3915"/>
                      <a:pt x="3914" y="3038"/>
                      <a:pt x="3914" y="1958"/>
                    </a:cubicBezTo>
                    <a:cubicBezTo>
                      <a:pt x="3914" y="877"/>
                      <a:pt x="3039" y="1"/>
                      <a:pt x="19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4183025" y="3772075"/>
                <a:ext cx="97875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3915" extrusionOk="0">
                    <a:moveTo>
                      <a:pt x="1957" y="1"/>
                    </a:moveTo>
                    <a:cubicBezTo>
                      <a:pt x="877" y="1"/>
                      <a:pt x="1" y="876"/>
                      <a:pt x="1" y="1958"/>
                    </a:cubicBezTo>
                    <a:cubicBezTo>
                      <a:pt x="1" y="3038"/>
                      <a:pt x="877" y="3915"/>
                      <a:pt x="1957" y="3915"/>
                    </a:cubicBezTo>
                    <a:cubicBezTo>
                      <a:pt x="3038" y="3915"/>
                      <a:pt x="3914" y="3038"/>
                      <a:pt x="3914" y="1958"/>
                    </a:cubicBezTo>
                    <a:cubicBezTo>
                      <a:pt x="3914" y="876"/>
                      <a:pt x="3038" y="1"/>
                      <a:pt x="19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4392475" y="3772075"/>
                <a:ext cx="97850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3915" extrusionOk="0">
                    <a:moveTo>
                      <a:pt x="1957" y="1"/>
                    </a:moveTo>
                    <a:cubicBezTo>
                      <a:pt x="876" y="1"/>
                      <a:pt x="0" y="876"/>
                      <a:pt x="0" y="1958"/>
                    </a:cubicBezTo>
                    <a:cubicBezTo>
                      <a:pt x="0" y="3038"/>
                      <a:pt x="876" y="3915"/>
                      <a:pt x="1957" y="3915"/>
                    </a:cubicBezTo>
                    <a:cubicBezTo>
                      <a:pt x="3038" y="3915"/>
                      <a:pt x="3914" y="3038"/>
                      <a:pt x="3914" y="1958"/>
                    </a:cubicBezTo>
                    <a:cubicBezTo>
                      <a:pt x="3914" y="876"/>
                      <a:pt x="3038" y="1"/>
                      <a:pt x="19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" name="Google Shape;55;p3"/>
            <p:cNvGrpSpPr/>
            <p:nvPr/>
          </p:nvGrpSpPr>
          <p:grpSpPr>
            <a:xfrm flipH="1">
              <a:off x="7398975" y="4528925"/>
              <a:ext cx="1031800" cy="150150"/>
              <a:chOff x="3128400" y="1326350"/>
              <a:chExt cx="1031800" cy="150150"/>
            </a:xfrm>
          </p:grpSpPr>
          <p:sp>
            <p:nvSpPr>
              <p:cNvPr id="56" name="Google Shape;56;p3"/>
              <p:cNvSpPr/>
              <p:nvPr/>
            </p:nvSpPr>
            <p:spPr>
              <a:xfrm>
                <a:off x="3128400" y="1326350"/>
                <a:ext cx="110525" cy="150150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6006" extrusionOk="0">
                    <a:moveTo>
                      <a:pt x="0" y="0"/>
                    </a:moveTo>
                    <a:lnTo>
                      <a:pt x="1793" y="3004"/>
                    </a:lnTo>
                    <a:lnTo>
                      <a:pt x="0" y="6006"/>
                    </a:lnTo>
                    <a:lnTo>
                      <a:pt x="2630" y="6006"/>
                    </a:lnTo>
                    <a:lnTo>
                      <a:pt x="4420" y="3004"/>
                    </a:lnTo>
                    <a:lnTo>
                      <a:pt x="26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3312650" y="1326350"/>
                <a:ext cx="110550" cy="150150"/>
              </a:xfrm>
              <a:custGeom>
                <a:avLst/>
                <a:gdLst/>
                <a:ahLst/>
                <a:cxnLst/>
                <a:rect l="l" t="t" r="r" b="b"/>
                <a:pathLst>
                  <a:path w="4422" h="6006" extrusionOk="0">
                    <a:moveTo>
                      <a:pt x="1" y="0"/>
                    </a:moveTo>
                    <a:lnTo>
                      <a:pt x="1793" y="3004"/>
                    </a:lnTo>
                    <a:lnTo>
                      <a:pt x="1" y="6006"/>
                    </a:lnTo>
                    <a:lnTo>
                      <a:pt x="2630" y="6006"/>
                    </a:lnTo>
                    <a:lnTo>
                      <a:pt x="4421" y="3004"/>
                    </a:lnTo>
                    <a:lnTo>
                      <a:pt x="26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3496900" y="1326350"/>
                <a:ext cx="110525" cy="150150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6006" extrusionOk="0">
                    <a:moveTo>
                      <a:pt x="1" y="0"/>
                    </a:moveTo>
                    <a:lnTo>
                      <a:pt x="1791" y="3004"/>
                    </a:lnTo>
                    <a:lnTo>
                      <a:pt x="1" y="6006"/>
                    </a:lnTo>
                    <a:lnTo>
                      <a:pt x="2630" y="6006"/>
                    </a:lnTo>
                    <a:lnTo>
                      <a:pt x="4421" y="3004"/>
                    </a:lnTo>
                    <a:lnTo>
                      <a:pt x="26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3681150" y="1326350"/>
                <a:ext cx="110525" cy="150150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6006" extrusionOk="0">
                    <a:moveTo>
                      <a:pt x="0" y="0"/>
                    </a:moveTo>
                    <a:lnTo>
                      <a:pt x="1791" y="3004"/>
                    </a:lnTo>
                    <a:lnTo>
                      <a:pt x="0" y="6006"/>
                    </a:lnTo>
                    <a:lnTo>
                      <a:pt x="2629" y="6006"/>
                    </a:lnTo>
                    <a:lnTo>
                      <a:pt x="4421" y="3004"/>
                    </a:lnTo>
                    <a:lnTo>
                      <a:pt x="26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3865375" y="1326350"/>
                <a:ext cx="110575" cy="150150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6006" extrusionOk="0">
                    <a:moveTo>
                      <a:pt x="0" y="0"/>
                    </a:moveTo>
                    <a:lnTo>
                      <a:pt x="1793" y="3004"/>
                    </a:lnTo>
                    <a:lnTo>
                      <a:pt x="0" y="6006"/>
                    </a:lnTo>
                    <a:lnTo>
                      <a:pt x="2630" y="6006"/>
                    </a:lnTo>
                    <a:lnTo>
                      <a:pt x="4423" y="3004"/>
                    </a:lnTo>
                    <a:lnTo>
                      <a:pt x="26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4049625" y="1326350"/>
                <a:ext cx="110575" cy="150150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6006" extrusionOk="0">
                    <a:moveTo>
                      <a:pt x="1" y="0"/>
                    </a:moveTo>
                    <a:lnTo>
                      <a:pt x="1792" y="3004"/>
                    </a:lnTo>
                    <a:lnTo>
                      <a:pt x="1" y="6006"/>
                    </a:lnTo>
                    <a:lnTo>
                      <a:pt x="2631" y="6006"/>
                    </a:lnTo>
                    <a:lnTo>
                      <a:pt x="4422" y="3004"/>
                    </a:lnTo>
                    <a:lnTo>
                      <a:pt x="263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3833225" y="2360638"/>
            <a:ext cx="3325500" cy="15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title" idx="2" hasCustomPrompt="1"/>
          </p:nvPr>
        </p:nvSpPr>
        <p:spPr>
          <a:xfrm>
            <a:off x="4947275" y="1263238"/>
            <a:ext cx="1097400" cy="109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3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2967300" cy="4064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5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 rot="10800000">
            <a:off x="-1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subTitle" idx="1"/>
          </p:nvPr>
        </p:nvSpPr>
        <p:spPr>
          <a:xfrm>
            <a:off x="4718748" y="2780225"/>
            <a:ext cx="33033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ubTitle" idx="2"/>
          </p:nvPr>
        </p:nvSpPr>
        <p:spPr>
          <a:xfrm>
            <a:off x="1121950" y="2780225"/>
            <a:ext cx="33033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subTitle" idx="3"/>
          </p:nvPr>
        </p:nvSpPr>
        <p:spPr>
          <a:xfrm>
            <a:off x="1121950" y="2407925"/>
            <a:ext cx="33033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chibsted Grotesk SemiBold"/>
                <a:ea typeface="Schibsted Grotesk SemiBold"/>
                <a:cs typeface="Schibsted Grotesk SemiBold"/>
                <a:sym typeface="Schibsted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subTitle" idx="4"/>
          </p:nvPr>
        </p:nvSpPr>
        <p:spPr>
          <a:xfrm>
            <a:off x="4718746" y="2407925"/>
            <a:ext cx="33033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chibsted Grotesk SemiBold"/>
                <a:ea typeface="Schibsted Grotesk SemiBold"/>
                <a:cs typeface="Schibsted Grotesk SemiBold"/>
                <a:sym typeface="Schibsted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01" name="Google Shape;101;p5"/>
          <p:cNvGrpSpPr/>
          <p:nvPr/>
        </p:nvGrpSpPr>
        <p:grpSpPr>
          <a:xfrm>
            <a:off x="107166" y="282117"/>
            <a:ext cx="9564630" cy="4770320"/>
            <a:chOff x="107166" y="282117"/>
            <a:chExt cx="9564630" cy="4770320"/>
          </a:xfrm>
        </p:grpSpPr>
        <p:grpSp>
          <p:nvGrpSpPr>
            <p:cNvPr id="102" name="Google Shape;102;p5"/>
            <p:cNvGrpSpPr/>
            <p:nvPr/>
          </p:nvGrpSpPr>
          <p:grpSpPr>
            <a:xfrm rot="10800000" flipH="1">
              <a:off x="107166" y="282117"/>
              <a:ext cx="1908356" cy="514763"/>
              <a:chOff x="3109550" y="3432375"/>
              <a:chExt cx="1622200" cy="437575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3980725" y="3817350"/>
                <a:ext cx="727150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29086" h="294" extrusionOk="0">
                    <a:moveTo>
                      <a:pt x="148" y="0"/>
                    </a:moveTo>
                    <a:cubicBezTo>
                      <a:pt x="66" y="0"/>
                      <a:pt x="1" y="65"/>
                      <a:pt x="1" y="147"/>
                    </a:cubicBezTo>
                    <a:cubicBezTo>
                      <a:pt x="1" y="228"/>
                      <a:pt x="66" y="294"/>
                      <a:pt x="148" y="294"/>
                    </a:cubicBezTo>
                    <a:lnTo>
                      <a:pt x="28937" y="294"/>
                    </a:lnTo>
                    <a:cubicBezTo>
                      <a:pt x="29019" y="294"/>
                      <a:pt x="29084" y="226"/>
                      <a:pt x="29085" y="147"/>
                    </a:cubicBezTo>
                    <a:cubicBezTo>
                      <a:pt x="29085" y="65"/>
                      <a:pt x="29020" y="0"/>
                      <a:pt x="289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4676550" y="3793425"/>
                <a:ext cx="55200" cy="55200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208" extrusionOk="0">
                    <a:moveTo>
                      <a:pt x="1104" y="0"/>
                    </a:moveTo>
                    <a:cubicBezTo>
                      <a:pt x="495" y="0"/>
                      <a:pt x="1" y="494"/>
                      <a:pt x="1" y="1104"/>
                    </a:cubicBezTo>
                    <a:cubicBezTo>
                      <a:pt x="1" y="1713"/>
                      <a:pt x="495" y="2207"/>
                      <a:pt x="1104" y="2207"/>
                    </a:cubicBezTo>
                    <a:cubicBezTo>
                      <a:pt x="1713" y="2207"/>
                      <a:pt x="2208" y="1713"/>
                      <a:pt x="2208" y="1104"/>
                    </a:cubicBezTo>
                    <a:cubicBezTo>
                      <a:pt x="2208" y="494"/>
                      <a:pt x="1713" y="0"/>
                      <a:pt x="11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3154450" y="3477650"/>
                <a:ext cx="347750" cy="347050"/>
              </a:xfrm>
              <a:custGeom>
                <a:avLst/>
                <a:gdLst/>
                <a:ahLst/>
                <a:cxnLst/>
                <a:rect l="l" t="t" r="r" b="b"/>
                <a:pathLst>
                  <a:path w="13910" h="13882" extrusionOk="0">
                    <a:moveTo>
                      <a:pt x="162" y="0"/>
                    </a:moveTo>
                    <a:cubicBezTo>
                      <a:pt x="124" y="0"/>
                      <a:pt x="86" y="15"/>
                      <a:pt x="57" y="43"/>
                    </a:cubicBezTo>
                    <a:cubicBezTo>
                      <a:pt x="1" y="100"/>
                      <a:pt x="1" y="193"/>
                      <a:pt x="57" y="251"/>
                    </a:cubicBezTo>
                    <a:lnTo>
                      <a:pt x="13645" y="13838"/>
                    </a:lnTo>
                    <a:cubicBezTo>
                      <a:pt x="13674" y="13866"/>
                      <a:pt x="13711" y="13882"/>
                      <a:pt x="13749" y="13882"/>
                    </a:cubicBezTo>
                    <a:cubicBezTo>
                      <a:pt x="13787" y="13882"/>
                      <a:pt x="13824" y="13866"/>
                      <a:pt x="13852" y="13838"/>
                    </a:cubicBezTo>
                    <a:cubicBezTo>
                      <a:pt x="13910" y="13781"/>
                      <a:pt x="13910" y="13687"/>
                      <a:pt x="13852" y="13629"/>
                    </a:cubicBezTo>
                    <a:lnTo>
                      <a:pt x="266" y="43"/>
                    </a:lnTo>
                    <a:cubicBezTo>
                      <a:pt x="237" y="15"/>
                      <a:pt x="199" y="0"/>
                      <a:pt x="1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3483475" y="3806300"/>
                <a:ext cx="63625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1176" extrusionOk="0">
                    <a:moveTo>
                      <a:pt x="588" y="1"/>
                    </a:moveTo>
                    <a:cubicBezTo>
                      <a:pt x="263" y="1"/>
                      <a:pt x="1" y="264"/>
                      <a:pt x="1" y="589"/>
                    </a:cubicBezTo>
                    <a:cubicBezTo>
                      <a:pt x="1" y="913"/>
                      <a:pt x="263" y="1176"/>
                      <a:pt x="588" y="1176"/>
                    </a:cubicBezTo>
                    <a:lnTo>
                      <a:pt x="1957" y="1176"/>
                    </a:lnTo>
                    <a:cubicBezTo>
                      <a:pt x="2283" y="1176"/>
                      <a:pt x="2545" y="913"/>
                      <a:pt x="2545" y="589"/>
                    </a:cubicBezTo>
                    <a:cubicBezTo>
                      <a:pt x="2545" y="264"/>
                      <a:pt x="2283" y="1"/>
                      <a:pt x="19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3605675" y="3806300"/>
                <a:ext cx="271225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10849" h="1176" extrusionOk="0">
                    <a:moveTo>
                      <a:pt x="587" y="1"/>
                    </a:moveTo>
                    <a:cubicBezTo>
                      <a:pt x="264" y="1"/>
                      <a:pt x="0" y="264"/>
                      <a:pt x="0" y="589"/>
                    </a:cubicBezTo>
                    <a:cubicBezTo>
                      <a:pt x="0" y="913"/>
                      <a:pt x="264" y="1176"/>
                      <a:pt x="587" y="1176"/>
                    </a:cubicBezTo>
                    <a:lnTo>
                      <a:pt x="3666" y="1176"/>
                    </a:lnTo>
                    <a:cubicBezTo>
                      <a:pt x="3990" y="1176"/>
                      <a:pt x="4253" y="913"/>
                      <a:pt x="4253" y="589"/>
                    </a:cubicBezTo>
                    <a:cubicBezTo>
                      <a:pt x="4253" y="264"/>
                      <a:pt x="3990" y="1"/>
                      <a:pt x="3666" y="1"/>
                    </a:cubicBezTo>
                    <a:close/>
                    <a:moveTo>
                      <a:pt x="7184" y="1"/>
                    </a:moveTo>
                    <a:cubicBezTo>
                      <a:pt x="6859" y="1"/>
                      <a:pt x="6597" y="264"/>
                      <a:pt x="6597" y="589"/>
                    </a:cubicBezTo>
                    <a:cubicBezTo>
                      <a:pt x="6597" y="913"/>
                      <a:pt x="6859" y="1176"/>
                      <a:pt x="7184" y="1176"/>
                    </a:cubicBezTo>
                    <a:lnTo>
                      <a:pt x="10262" y="1176"/>
                    </a:lnTo>
                    <a:cubicBezTo>
                      <a:pt x="10587" y="1176"/>
                      <a:pt x="10849" y="913"/>
                      <a:pt x="10849" y="589"/>
                    </a:cubicBezTo>
                    <a:cubicBezTo>
                      <a:pt x="10849" y="264"/>
                      <a:pt x="10587" y="1"/>
                      <a:pt x="102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3935475" y="3806300"/>
                <a:ext cx="63625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1176" extrusionOk="0">
                    <a:moveTo>
                      <a:pt x="588" y="1"/>
                    </a:moveTo>
                    <a:cubicBezTo>
                      <a:pt x="263" y="1"/>
                      <a:pt x="1" y="264"/>
                      <a:pt x="1" y="589"/>
                    </a:cubicBezTo>
                    <a:cubicBezTo>
                      <a:pt x="1" y="913"/>
                      <a:pt x="264" y="1176"/>
                      <a:pt x="588" y="1176"/>
                    </a:cubicBezTo>
                    <a:lnTo>
                      <a:pt x="1958" y="1176"/>
                    </a:lnTo>
                    <a:cubicBezTo>
                      <a:pt x="2282" y="1176"/>
                      <a:pt x="2545" y="913"/>
                      <a:pt x="2545" y="589"/>
                    </a:cubicBezTo>
                    <a:cubicBezTo>
                      <a:pt x="2545" y="264"/>
                      <a:pt x="2283" y="1"/>
                      <a:pt x="19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3109550" y="3432375"/>
                <a:ext cx="97875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3915" extrusionOk="0">
                    <a:moveTo>
                      <a:pt x="1958" y="1"/>
                    </a:moveTo>
                    <a:cubicBezTo>
                      <a:pt x="877" y="1"/>
                      <a:pt x="1" y="877"/>
                      <a:pt x="1" y="1958"/>
                    </a:cubicBezTo>
                    <a:cubicBezTo>
                      <a:pt x="1" y="3038"/>
                      <a:pt x="877" y="3915"/>
                      <a:pt x="1958" y="3915"/>
                    </a:cubicBezTo>
                    <a:cubicBezTo>
                      <a:pt x="3039" y="3915"/>
                      <a:pt x="3914" y="3038"/>
                      <a:pt x="3914" y="1958"/>
                    </a:cubicBezTo>
                    <a:cubicBezTo>
                      <a:pt x="3914" y="877"/>
                      <a:pt x="3039" y="1"/>
                      <a:pt x="19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4183025" y="3772075"/>
                <a:ext cx="97875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3915" extrusionOk="0">
                    <a:moveTo>
                      <a:pt x="1957" y="1"/>
                    </a:moveTo>
                    <a:cubicBezTo>
                      <a:pt x="877" y="1"/>
                      <a:pt x="1" y="876"/>
                      <a:pt x="1" y="1958"/>
                    </a:cubicBezTo>
                    <a:cubicBezTo>
                      <a:pt x="1" y="3038"/>
                      <a:pt x="877" y="3915"/>
                      <a:pt x="1957" y="3915"/>
                    </a:cubicBezTo>
                    <a:cubicBezTo>
                      <a:pt x="3038" y="3915"/>
                      <a:pt x="3914" y="3038"/>
                      <a:pt x="3914" y="1958"/>
                    </a:cubicBezTo>
                    <a:cubicBezTo>
                      <a:pt x="3914" y="876"/>
                      <a:pt x="3038" y="1"/>
                      <a:pt x="19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4392475" y="3772075"/>
                <a:ext cx="97850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3915" extrusionOk="0">
                    <a:moveTo>
                      <a:pt x="1957" y="1"/>
                    </a:moveTo>
                    <a:cubicBezTo>
                      <a:pt x="876" y="1"/>
                      <a:pt x="0" y="876"/>
                      <a:pt x="0" y="1958"/>
                    </a:cubicBezTo>
                    <a:cubicBezTo>
                      <a:pt x="0" y="3038"/>
                      <a:pt x="876" y="3915"/>
                      <a:pt x="1957" y="3915"/>
                    </a:cubicBezTo>
                    <a:cubicBezTo>
                      <a:pt x="3038" y="3915"/>
                      <a:pt x="3914" y="3038"/>
                      <a:pt x="3914" y="1958"/>
                    </a:cubicBezTo>
                    <a:cubicBezTo>
                      <a:pt x="3914" y="876"/>
                      <a:pt x="3038" y="1"/>
                      <a:pt x="19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" name="Google Shape;112;p5"/>
            <p:cNvGrpSpPr/>
            <p:nvPr/>
          </p:nvGrpSpPr>
          <p:grpSpPr>
            <a:xfrm rot="10800000" flipH="1">
              <a:off x="7189757" y="4479738"/>
              <a:ext cx="2482039" cy="572699"/>
              <a:chOff x="1492450" y="1911750"/>
              <a:chExt cx="2360475" cy="544650"/>
            </a:xfrm>
          </p:grpSpPr>
          <p:sp>
            <p:nvSpPr>
              <p:cNvPr id="113" name="Google Shape;113;p5"/>
              <p:cNvSpPr/>
              <p:nvPr/>
            </p:nvSpPr>
            <p:spPr>
              <a:xfrm>
                <a:off x="3086750" y="2015325"/>
                <a:ext cx="154050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6162" h="164" extrusionOk="0">
                    <a:moveTo>
                      <a:pt x="82" y="0"/>
                    </a:moveTo>
                    <a:cubicBezTo>
                      <a:pt x="36" y="0"/>
                      <a:pt x="1" y="37"/>
                      <a:pt x="1" y="82"/>
                    </a:cubicBezTo>
                    <a:cubicBezTo>
                      <a:pt x="1" y="126"/>
                      <a:pt x="36" y="163"/>
                      <a:pt x="82" y="163"/>
                    </a:cubicBezTo>
                    <a:lnTo>
                      <a:pt x="6080" y="163"/>
                    </a:lnTo>
                    <a:cubicBezTo>
                      <a:pt x="6127" y="163"/>
                      <a:pt x="6161" y="126"/>
                      <a:pt x="6161" y="82"/>
                    </a:cubicBezTo>
                    <a:cubicBezTo>
                      <a:pt x="6161" y="37"/>
                      <a:pt x="6124" y="0"/>
                      <a:pt x="60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3223350" y="20019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7" y="0"/>
                    </a:moveTo>
                    <a:cubicBezTo>
                      <a:pt x="277" y="0"/>
                      <a:pt x="1" y="277"/>
                      <a:pt x="1" y="617"/>
                    </a:cubicBezTo>
                    <a:cubicBezTo>
                      <a:pt x="1" y="957"/>
                      <a:pt x="277" y="1234"/>
                      <a:pt x="617" y="1234"/>
                    </a:cubicBezTo>
                    <a:cubicBezTo>
                      <a:pt x="958" y="1234"/>
                      <a:pt x="1234" y="957"/>
                      <a:pt x="1234" y="617"/>
                    </a:cubicBezTo>
                    <a:cubicBezTo>
                      <a:pt x="1234" y="277"/>
                      <a:pt x="958" y="0"/>
                      <a:pt x="6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2679100" y="2009100"/>
                <a:ext cx="356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659" extrusionOk="0">
                    <a:moveTo>
                      <a:pt x="329" y="0"/>
                    </a:moveTo>
                    <a:cubicBezTo>
                      <a:pt x="147" y="0"/>
                      <a:pt x="1" y="147"/>
                      <a:pt x="1" y="330"/>
                    </a:cubicBezTo>
                    <a:cubicBezTo>
                      <a:pt x="1" y="511"/>
                      <a:pt x="148" y="658"/>
                      <a:pt x="329" y="658"/>
                    </a:cubicBezTo>
                    <a:lnTo>
                      <a:pt x="1095" y="658"/>
                    </a:lnTo>
                    <a:cubicBezTo>
                      <a:pt x="1277" y="658"/>
                      <a:pt x="1425" y="511"/>
                      <a:pt x="1425" y="330"/>
                    </a:cubicBezTo>
                    <a:cubicBezTo>
                      <a:pt x="1425" y="147"/>
                      <a:pt x="1277" y="0"/>
                      <a:pt x="10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740975" y="2009100"/>
                <a:ext cx="2941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1767" h="659" extrusionOk="0">
                    <a:moveTo>
                      <a:pt x="330" y="0"/>
                    </a:moveTo>
                    <a:cubicBezTo>
                      <a:pt x="148" y="0"/>
                      <a:pt x="1" y="147"/>
                      <a:pt x="1" y="330"/>
                    </a:cubicBezTo>
                    <a:cubicBezTo>
                      <a:pt x="1" y="511"/>
                      <a:pt x="150" y="658"/>
                      <a:pt x="330" y="658"/>
                    </a:cubicBezTo>
                    <a:lnTo>
                      <a:pt x="1825" y="658"/>
                    </a:lnTo>
                    <a:cubicBezTo>
                      <a:pt x="2006" y="658"/>
                      <a:pt x="2154" y="511"/>
                      <a:pt x="2154" y="330"/>
                    </a:cubicBezTo>
                    <a:cubicBezTo>
                      <a:pt x="2154" y="147"/>
                      <a:pt x="2006" y="0"/>
                      <a:pt x="1825" y="0"/>
                    </a:cubicBezTo>
                    <a:close/>
                    <a:moveTo>
                      <a:pt x="3534" y="0"/>
                    </a:moveTo>
                    <a:cubicBezTo>
                      <a:pt x="3353" y="0"/>
                      <a:pt x="3206" y="147"/>
                      <a:pt x="3206" y="330"/>
                    </a:cubicBezTo>
                    <a:cubicBezTo>
                      <a:pt x="3206" y="511"/>
                      <a:pt x="3354" y="658"/>
                      <a:pt x="3534" y="658"/>
                    </a:cubicBezTo>
                    <a:lnTo>
                      <a:pt x="5029" y="658"/>
                    </a:lnTo>
                    <a:cubicBezTo>
                      <a:pt x="5211" y="658"/>
                      <a:pt x="5358" y="511"/>
                      <a:pt x="5358" y="330"/>
                    </a:cubicBezTo>
                    <a:cubicBezTo>
                      <a:pt x="5358" y="147"/>
                      <a:pt x="5211" y="0"/>
                      <a:pt x="5029" y="0"/>
                    </a:cubicBezTo>
                    <a:close/>
                    <a:moveTo>
                      <a:pt x="6739" y="0"/>
                    </a:moveTo>
                    <a:cubicBezTo>
                      <a:pt x="6556" y="0"/>
                      <a:pt x="6410" y="147"/>
                      <a:pt x="6410" y="330"/>
                    </a:cubicBezTo>
                    <a:cubicBezTo>
                      <a:pt x="6410" y="511"/>
                      <a:pt x="6558" y="658"/>
                      <a:pt x="6739" y="658"/>
                    </a:cubicBezTo>
                    <a:lnTo>
                      <a:pt x="8234" y="658"/>
                    </a:lnTo>
                    <a:cubicBezTo>
                      <a:pt x="8414" y="658"/>
                      <a:pt x="8562" y="511"/>
                      <a:pt x="8562" y="330"/>
                    </a:cubicBezTo>
                    <a:cubicBezTo>
                      <a:pt x="8562" y="147"/>
                      <a:pt x="8414" y="0"/>
                      <a:pt x="8234" y="0"/>
                    </a:cubicBezTo>
                    <a:close/>
                    <a:moveTo>
                      <a:pt x="9942" y="0"/>
                    </a:moveTo>
                    <a:cubicBezTo>
                      <a:pt x="9760" y="0"/>
                      <a:pt x="9613" y="147"/>
                      <a:pt x="9613" y="330"/>
                    </a:cubicBezTo>
                    <a:cubicBezTo>
                      <a:pt x="9613" y="511"/>
                      <a:pt x="9761" y="658"/>
                      <a:pt x="9942" y="658"/>
                    </a:cubicBezTo>
                    <a:lnTo>
                      <a:pt x="11437" y="658"/>
                    </a:lnTo>
                    <a:cubicBezTo>
                      <a:pt x="11619" y="658"/>
                      <a:pt x="11766" y="511"/>
                      <a:pt x="11766" y="330"/>
                    </a:cubicBezTo>
                    <a:cubicBezTo>
                      <a:pt x="11766" y="147"/>
                      <a:pt x="11617" y="0"/>
                      <a:pt x="114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3061400" y="2009100"/>
                <a:ext cx="356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659" extrusionOk="0">
                    <a:moveTo>
                      <a:pt x="330" y="0"/>
                    </a:moveTo>
                    <a:cubicBezTo>
                      <a:pt x="147" y="0"/>
                      <a:pt x="0" y="147"/>
                      <a:pt x="0" y="330"/>
                    </a:cubicBezTo>
                    <a:cubicBezTo>
                      <a:pt x="0" y="511"/>
                      <a:pt x="148" y="658"/>
                      <a:pt x="330" y="658"/>
                    </a:cubicBezTo>
                    <a:lnTo>
                      <a:pt x="1096" y="658"/>
                    </a:lnTo>
                    <a:cubicBezTo>
                      <a:pt x="1278" y="658"/>
                      <a:pt x="1424" y="511"/>
                      <a:pt x="1424" y="330"/>
                    </a:cubicBezTo>
                    <a:cubicBezTo>
                      <a:pt x="1424" y="147"/>
                      <a:pt x="1277" y="0"/>
                      <a:pt x="10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1520225" y="2015300"/>
                <a:ext cx="1169125" cy="235550"/>
              </a:xfrm>
              <a:custGeom>
                <a:avLst/>
                <a:gdLst/>
                <a:ahLst/>
                <a:cxnLst/>
                <a:rect l="l" t="t" r="r" b="b"/>
                <a:pathLst>
                  <a:path w="46765" h="9422" extrusionOk="0">
                    <a:moveTo>
                      <a:pt x="9349" y="0"/>
                    </a:moveTo>
                    <a:cubicBezTo>
                      <a:pt x="9328" y="0"/>
                      <a:pt x="9306" y="9"/>
                      <a:pt x="9291" y="24"/>
                    </a:cubicBezTo>
                    <a:lnTo>
                      <a:pt x="34" y="9281"/>
                    </a:lnTo>
                    <a:cubicBezTo>
                      <a:pt x="1" y="9313"/>
                      <a:pt x="1" y="9365"/>
                      <a:pt x="34" y="9397"/>
                    </a:cubicBezTo>
                    <a:cubicBezTo>
                      <a:pt x="50" y="9413"/>
                      <a:pt x="70" y="9421"/>
                      <a:pt x="92" y="9421"/>
                    </a:cubicBezTo>
                    <a:cubicBezTo>
                      <a:pt x="114" y="9421"/>
                      <a:pt x="135" y="9414"/>
                      <a:pt x="152" y="9395"/>
                    </a:cubicBezTo>
                    <a:lnTo>
                      <a:pt x="9384" y="163"/>
                    </a:lnTo>
                    <a:lnTo>
                      <a:pt x="46683" y="163"/>
                    </a:lnTo>
                    <a:cubicBezTo>
                      <a:pt x="46727" y="163"/>
                      <a:pt x="46764" y="126"/>
                      <a:pt x="46764" y="82"/>
                    </a:cubicBezTo>
                    <a:cubicBezTo>
                      <a:pt x="46764" y="36"/>
                      <a:pt x="46727" y="0"/>
                      <a:pt x="466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2102650" y="1925075"/>
                <a:ext cx="175350" cy="94350"/>
              </a:xfrm>
              <a:custGeom>
                <a:avLst/>
                <a:gdLst/>
                <a:ahLst/>
                <a:cxnLst/>
                <a:rect l="l" t="t" r="r" b="b"/>
                <a:pathLst>
                  <a:path w="7014" h="3774" extrusionOk="0">
                    <a:moveTo>
                      <a:pt x="3699" y="1"/>
                    </a:moveTo>
                    <a:cubicBezTo>
                      <a:pt x="3677" y="1"/>
                      <a:pt x="3655" y="11"/>
                      <a:pt x="3641" y="25"/>
                    </a:cubicBezTo>
                    <a:lnTo>
                      <a:pt x="33" y="3633"/>
                    </a:lnTo>
                    <a:cubicBezTo>
                      <a:pt x="0" y="3665"/>
                      <a:pt x="0" y="3717"/>
                      <a:pt x="33" y="3748"/>
                    </a:cubicBezTo>
                    <a:cubicBezTo>
                      <a:pt x="49" y="3765"/>
                      <a:pt x="70" y="3773"/>
                      <a:pt x="92" y="3773"/>
                    </a:cubicBezTo>
                    <a:cubicBezTo>
                      <a:pt x="113" y="3773"/>
                      <a:pt x="133" y="3766"/>
                      <a:pt x="149" y="3747"/>
                    </a:cubicBezTo>
                    <a:lnTo>
                      <a:pt x="3734" y="164"/>
                    </a:lnTo>
                    <a:lnTo>
                      <a:pt x="6932" y="164"/>
                    </a:lnTo>
                    <a:cubicBezTo>
                      <a:pt x="6976" y="164"/>
                      <a:pt x="7013" y="127"/>
                      <a:pt x="7013" y="82"/>
                    </a:cubicBezTo>
                    <a:cubicBezTo>
                      <a:pt x="7013" y="38"/>
                      <a:pt x="6976" y="1"/>
                      <a:pt x="69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2260500" y="1911750"/>
                <a:ext cx="30900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235" extrusionOk="0">
                    <a:moveTo>
                      <a:pt x="618" y="0"/>
                    </a:moveTo>
                    <a:cubicBezTo>
                      <a:pt x="278" y="0"/>
                      <a:pt x="0" y="276"/>
                      <a:pt x="0" y="617"/>
                    </a:cubicBezTo>
                    <a:cubicBezTo>
                      <a:pt x="0" y="958"/>
                      <a:pt x="278" y="1234"/>
                      <a:pt x="618" y="1234"/>
                    </a:cubicBezTo>
                    <a:cubicBezTo>
                      <a:pt x="958" y="1234"/>
                      <a:pt x="1235" y="958"/>
                      <a:pt x="1235" y="617"/>
                    </a:cubicBezTo>
                    <a:cubicBezTo>
                      <a:pt x="1235" y="276"/>
                      <a:pt x="958" y="0"/>
                      <a:pt x="6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2538650" y="2015275"/>
                <a:ext cx="461325" cy="131575"/>
              </a:xfrm>
              <a:custGeom>
                <a:avLst/>
                <a:gdLst/>
                <a:ahLst/>
                <a:cxnLst/>
                <a:rect l="l" t="t" r="r" b="b"/>
                <a:pathLst>
                  <a:path w="18453" h="5263" extrusionOk="0">
                    <a:moveTo>
                      <a:pt x="91" y="1"/>
                    </a:moveTo>
                    <a:cubicBezTo>
                      <a:pt x="70" y="1"/>
                      <a:pt x="49" y="9"/>
                      <a:pt x="33" y="25"/>
                    </a:cubicBezTo>
                    <a:cubicBezTo>
                      <a:pt x="0" y="57"/>
                      <a:pt x="0" y="109"/>
                      <a:pt x="33" y="140"/>
                    </a:cubicBezTo>
                    <a:lnTo>
                      <a:pt x="5130" y="5238"/>
                    </a:lnTo>
                    <a:cubicBezTo>
                      <a:pt x="5147" y="5254"/>
                      <a:pt x="5167" y="5263"/>
                      <a:pt x="5189" y="5263"/>
                    </a:cubicBezTo>
                    <a:lnTo>
                      <a:pt x="18372" y="5263"/>
                    </a:lnTo>
                    <a:cubicBezTo>
                      <a:pt x="18419" y="5263"/>
                      <a:pt x="18452" y="5225"/>
                      <a:pt x="18452" y="5180"/>
                    </a:cubicBezTo>
                    <a:cubicBezTo>
                      <a:pt x="18452" y="5135"/>
                      <a:pt x="18415" y="5099"/>
                      <a:pt x="18371" y="5099"/>
                    </a:cubicBezTo>
                    <a:lnTo>
                      <a:pt x="5222" y="5099"/>
                    </a:lnTo>
                    <a:lnTo>
                      <a:pt x="148" y="25"/>
                    </a:lnTo>
                    <a:cubicBezTo>
                      <a:pt x="133" y="9"/>
                      <a:pt x="112" y="1"/>
                      <a:pt x="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2982525" y="21293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7" y="1"/>
                    </a:moveTo>
                    <a:cubicBezTo>
                      <a:pt x="277" y="1"/>
                      <a:pt x="0" y="277"/>
                      <a:pt x="0" y="618"/>
                    </a:cubicBezTo>
                    <a:cubicBezTo>
                      <a:pt x="0" y="959"/>
                      <a:pt x="277" y="1235"/>
                      <a:pt x="617" y="1235"/>
                    </a:cubicBezTo>
                    <a:cubicBezTo>
                      <a:pt x="957" y="1235"/>
                      <a:pt x="1234" y="959"/>
                      <a:pt x="1234" y="618"/>
                    </a:cubicBezTo>
                    <a:cubicBezTo>
                      <a:pt x="1234" y="277"/>
                      <a:pt x="957" y="1"/>
                      <a:pt x="6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1997625" y="2015300"/>
                <a:ext cx="1841950" cy="415750"/>
              </a:xfrm>
              <a:custGeom>
                <a:avLst/>
                <a:gdLst/>
                <a:ahLst/>
                <a:cxnLst/>
                <a:rect l="l" t="t" r="r" b="b"/>
                <a:pathLst>
                  <a:path w="73678" h="16630" extrusionOk="0">
                    <a:moveTo>
                      <a:pt x="92" y="0"/>
                    </a:moveTo>
                    <a:cubicBezTo>
                      <a:pt x="71" y="0"/>
                      <a:pt x="50" y="8"/>
                      <a:pt x="33" y="24"/>
                    </a:cubicBezTo>
                    <a:cubicBezTo>
                      <a:pt x="1" y="56"/>
                      <a:pt x="1" y="108"/>
                      <a:pt x="33" y="139"/>
                    </a:cubicBezTo>
                    <a:lnTo>
                      <a:pt x="16498" y="16605"/>
                    </a:lnTo>
                    <a:cubicBezTo>
                      <a:pt x="16514" y="16621"/>
                      <a:pt x="16535" y="16629"/>
                      <a:pt x="16557" y="16629"/>
                    </a:cubicBezTo>
                    <a:lnTo>
                      <a:pt x="73595" y="16629"/>
                    </a:lnTo>
                    <a:cubicBezTo>
                      <a:pt x="73641" y="16629"/>
                      <a:pt x="73677" y="16592"/>
                      <a:pt x="73676" y="16548"/>
                    </a:cubicBezTo>
                    <a:cubicBezTo>
                      <a:pt x="73676" y="16503"/>
                      <a:pt x="73639" y="16466"/>
                      <a:pt x="73595" y="16466"/>
                    </a:cubicBezTo>
                    <a:lnTo>
                      <a:pt x="16590" y="16466"/>
                    </a:lnTo>
                    <a:lnTo>
                      <a:pt x="148" y="24"/>
                    </a:lnTo>
                    <a:cubicBezTo>
                      <a:pt x="133" y="8"/>
                      <a:pt x="112" y="0"/>
                      <a:pt x="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3822050" y="2413550"/>
                <a:ext cx="30875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4" extrusionOk="0">
                    <a:moveTo>
                      <a:pt x="618" y="0"/>
                    </a:moveTo>
                    <a:cubicBezTo>
                      <a:pt x="277" y="0"/>
                      <a:pt x="0" y="277"/>
                      <a:pt x="0" y="618"/>
                    </a:cubicBezTo>
                    <a:cubicBezTo>
                      <a:pt x="0" y="958"/>
                      <a:pt x="277" y="1234"/>
                      <a:pt x="618" y="1234"/>
                    </a:cubicBezTo>
                    <a:cubicBezTo>
                      <a:pt x="958" y="1234"/>
                      <a:pt x="1234" y="958"/>
                      <a:pt x="1234" y="618"/>
                    </a:cubicBezTo>
                    <a:cubicBezTo>
                      <a:pt x="1234" y="277"/>
                      <a:pt x="958" y="0"/>
                      <a:pt x="6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220000" y="2015325"/>
                <a:ext cx="1052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64" extrusionOk="0">
                    <a:moveTo>
                      <a:pt x="82" y="0"/>
                    </a:moveTo>
                    <a:cubicBezTo>
                      <a:pt x="38" y="0"/>
                      <a:pt x="1" y="37"/>
                      <a:pt x="1" y="82"/>
                    </a:cubicBezTo>
                    <a:cubicBezTo>
                      <a:pt x="1" y="126"/>
                      <a:pt x="38" y="163"/>
                      <a:pt x="82" y="163"/>
                    </a:cubicBezTo>
                    <a:lnTo>
                      <a:pt x="339" y="163"/>
                    </a:lnTo>
                    <a:cubicBezTo>
                      <a:pt x="384" y="163"/>
                      <a:pt x="420" y="126"/>
                      <a:pt x="420" y="82"/>
                    </a:cubicBezTo>
                    <a:cubicBezTo>
                      <a:pt x="420" y="37"/>
                      <a:pt x="383" y="0"/>
                      <a:pt x="3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2213025" y="20019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8" y="0"/>
                    </a:moveTo>
                    <a:cubicBezTo>
                      <a:pt x="276" y="0"/>
                      <a:pt x="0" y="275"/>
                      <a:pt x="0" y="617"/>
                    </a:cubicBezTo>
                    <a:cubicBezTo>
                      <a:pt x="0" y="958"/>
                      <a:pt x="276" y="1234"/>
                      <a:pt x="618" y="1234"/>
                    </a:cubicBezTo>
                    <a:cubicBezTo>
                      <a:pt x="958" y="1234"/>
                      <a:pt x="1234" y="958"/>
                      <a:pt x="1234" y="617"/>
                    </a:cubicBezTo>
                    <a:cubicBezTo>
                      <a:pt x="1234" y="275"/>
                      <a:pt x="958" y="0"/>
                      <a:pt x="6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2275150" y="2015325"/>
                <a:ext cx="104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64" extrusionOk="0">
                    <a:moveTo>
                      <a:pt x="82" y="0"/>
                    </a:moveTo>
                    <a:cubicBezTo>
                      <a:pt x="37" y="0"/>
                      <a:pt x="0" y="37"/>
                      <a:pt x="0" y="82"/>
                    </a:cubicBezTo>
                    <a:cubicBezTo>
                      <a:pt x="0" y="126"/>
                      <a:pt x="37" y="163"/>
                      <a:pt x="82" y="163"/>
                    </a:cubicBezTo>
                    <a:lnTo>
                      <a:pt x="337" y="163"/>
                    </a:lnTo>
                    <a:cubicBezTo>
                      <a:pt x="384" y="163"/>
                      <a:pt x="419" y="126"/>
                      <a:pt x="419" y="82"/>
                    </a:cubicBezTo>
                    <a:cubicBezTo>
                      <a:pt x="419" y="37"/>
                      <a:pt x="383" y="0"/>
                      <a:pt x="3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268150" y="20019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7" y="0"/>
                    </a:moveTo>
                    <a:cubicBezTo>
                      <a:pt x="277" y="0"/>
                      <a:pt x="1" y="277"/>
                      <a:pt x="1" y="617"/>
                    </a:cubicBezTo>
                    <a:cubicBezTo>
                      <a:pt x="1" y="957"/>
                      <a:pt x="277" y="1234"/>
                      <a:pt x="617" y="1234"/>
                    </a:cubicBezTo>
                    <a:cubicBezTo>
                      <a:pt x="959" y="1234"/>
                      <a:pt x="1235" y="957"/>
                      <a:pt x="1235" y="617"/>
                    </a:cubicBezTo>
                    <a:cubicBezTo>
                      <a:pt x="1235" y="277"/>
                      <a:pt x="959" y="0"/>
                      <a:pt x="6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2330300" y="2015325"/>
                <a:ext cx="104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64" extrusionOk="0">
                    <a:moveTo>
                      <a:pt x="82" y="0"/>
                    </a:moveTo>
                    <a:cubicBezTo>
                      <a:pt x="37" y="0"/>
                      <a:pt x="0" y="37"/>
                      <a:pt x="0" y="82"/>
                    </a:cubicBezTo>
                    <a:cubicBezTo>
                      <a:pt x="0" y="126"/>
                      <a:pt x="37" y="163"/>
                      <a:pt x="82" y="163"/>
                    </a:cubicBezTo>
                    <a:lnTo>
                      <a:pt x="337" y="163"/>
                    </a:lnTo>
                    <a:cubicBezTo>
                      <a:pt x="384" y="163"/>
                      <a:pt x="419" y="126"/>
                      <a:pt x="419" y="82"/>
                    </a:cubicBezTo>
                    <a:cubicBezTo>
                      <a:pt x="419" y="37"/>
                      <a:pt x="382" y="0"/>
                      <a:pt x="3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2323325" y="2001950"/>
                <a:ext cx="308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17" y="0"/>
                    </a:moveTo>
                    <a:cubicBezTo>
                      <a:pt x="277" y="0"/>
                      <a:pt x="1" y="277"/>
                      <a:pt x="1" y="617"/>
                    </a:cubicBezTo>
                    <a:cubicBezTo>
                      <a:pt x="1" y="957"/>
                      <a:pt x="277" y="1234"/>
                      <a:pt x="617" y="1234"/>
                    </a:cubicBezTo>
                    <a:cubicBezTo>
                      <a:pt x="959" y="1234"/>
                      <a:pt x="1235" y="957"/>
                      <a:pt x="1235" y="617"/>
                    </a:cubicBezTo>
                    <a:cubicBezTo>
                      <a:pt x="1235" y="277"/>
                      <a:pt x="959" y="0"/>
                      <a:pt x="6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1492450" y="2221400"/>
                <a:ext cx="601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192" extrusionOk="0">
                    <a:moveTo>
                      <a:pt x="1203" y="1"/>
                    </a:moveTo>
                    <a:cubicBezTo>
                      <a:pt x="923" y="1"/>
                      <a:pt x="642" y="108"/>
                      <a:pt x="428" y="322"/>
                    </a:cubicBezTo>
                    <a:cubicBezTo>
                      <a:pt x="1" y="749"/>
                      <a:pt x="1" y="1443"/>
                      <a:pt x="428" y="1871"/>
                    </a:cubicBezTo>
                    <a:cubicBezTo>
                      <a:pt x="642" y="2085"/>
                      <a:pt x="923" y="2191"/>
                      <a:pt x="1203" y="2191"/>
                    </a:cubicBezTo>
                    <a:cubicBezTo>
                      <a:pt x="1483" y="2191"/>
                      <a:pt x="1764" y="2085"/>
                      <a:pt x="1977" y="1871"/>
                    </a:cubicBezTo>
                    <a:cubicBezTo>
                      <a:pt x="2406" y="1443"/>
                      <a:pt x="2406" y="749"/>
                      <a:pt x="1977" y="322"/>
                    </a:cubicBezTo>
                    <a:cubicBezTo>
                      <a:pt x="1764" y="108"/>
                      <a:pt x="1483" y="1"/>
                      <a:pt x="12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2638300" y="2117400"/>
                <a:ext cx="601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192" extrusionOk="0">
                    <a:moveTo>
                      <a:pt x="1203" y="1"/>
                    </a:moveTo>
                    <a:cubicBezTo>
                      <a:pt x="923" y="1"/>
                      <a:pt x="642" y="108"/>
                      <a:pt x="428" y="321"/>
                    </a:cubicBezTo>
                    <a:cubicBezTo>
                      <a:pt x="1" y="750"/>
                      <a:pt x="1" y="1443"/>
                      <a:pt x="428" y="1870"/>
                    </a:cubicBezTo>
                    <a:cubicBezTo>
                      <a:pt x="642" y="2085"/>
                      <a:pt x="923" y="2192"/>
                      <a:pt x="1203" y="2192"/>
                    </a:cubicBezTo>
                    <a:cubicBezTo>
                      <a:pt x="1483" y="2192"/>
                      <a:pt x="1764" y="2085"/>
                      <a:pt x="1977" y="1870"/>
                    </a:cubicBezTo>
                    <a:cubicBezTo>
                      <a:pt x="2406" y="1443"/>
                      <a:pt x="2406" y="750"/>
                      <a:pt x="1977" y="321"/>
                    </a:cubicBezTo>
                    <a:cubicBezTo>
                      <a:pt x="1764" y="108"/>
                      <a:pt x="1483" y="1"/>
                      <a:pt x="12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1723875" y="1989975"/>
                <a:ext cx="601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192" extrusionOk="0">
                    <a:moveTo>
                      <a:pt x="1203" y="0"/>
                    </a:moveTo>
                    <a:cubicBezTo>
                      <a:pt x="923" y="0"/>
                      <a:pt x="642" y="108"/>
                      <a:pt x="428" y="322"/>
                    </a:cubicBezTo>
                    <a:cubicBezTo>
                      <a:pt x="1" y="749"/>
                      <a:pt x="1" y="1443"/>
                      <a:pt x="428" y="1871"/>
                    </a:cubicBezTo>
                    <a:cubicBezTo>
                      <a:pt x="642" y="2085"/>
                      <a:pt x="923" y="2191"/>
                      <a:pt x="1203" y="2191"/>
                    </a:cubicBezTo>
                    <a:cubicBezTo>
                      <a:pt x="1483" y="2191"/>
                      <a:pt x="1764" y="2085"/>
                      <a:pt x="1977" y="1871"/>
                    </a:cubicBezTo>
                    <a:cubicBezTo>
                      <a:pt x="2406" y="1443"/>
                      <a:pt x="2406" y="749"/>
                      <a:pt x="1977" y="322"/>
                    </a:cubicBezTo>
                    <a:cubicBezTo>
                      <a:pt x="1764" y="108"/>
                      <a:pt x="1483" y="0"/>
                      <a:pt x="12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2381475" y="2401600"/>
                <a:ext cx="60150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192" extrusionOk="0">
                    <a:moveTo>
                      <a:pt x="1203" y="0"/>
                    </a:moveTo>
                    <a:cubicBezTo>
                      <a:pt x="922" y="0"/>
                      <a:pt x="642" y="107"/>
                      <a:pt x="428" y="322"/>
                    </a:cubicBezTo>
                    <a:cubicBezTo>
                      <a:pt x="0" y="749"/>
                      <a:pt x="0" y="1442"/>
                      <a:pt x="428" y="1871"/>
                    </a:cubicBezTo>
                    <a:cubicBezTo>
                      <a:pt x="642" y="2084"/>
                      <a:pt x="922" y="2191"/>
                      <a:pt x="1203" y="2191"/>
                    </a:cubicBezTo>
                    <a:cubicBezTo>
                      <a:pt x="1483" y="2191"/>
                      <a:pt x="1763" y="2084"/>
                      <a:pt x="1977" y="1871"/>
                    </a:cubicBezTo>
                    <a:cubicBezTo>
                      <a:pt x="2405" y="1442"/>
                      <a:pt x="2405" y="749"/>
                      <a:pt x="1977" y="322"/>
                    </a:cubicBezTo>
                    <a:cubicBezTo>
                      <a:pt x="1763" y="107"/>
                      <a:pt x="1483" y="0"/>
                      <a:pt x="12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1972525" y="1990000"/>
                <a:ext cx="5477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2191" extrusionOk="0">
                    <a:moveTo>
                      <a:pt x="1096" y="0"/>
                    </a:moveTo>
                    <a:cubicBezTo>
                      <a:pt x="490" y="0"/>
                      <a:pt x="0" y="490"/>
                      <a:pt x="0" y="1095"/>
                    </a:cubicBezTo>
                    <a:cubicBezTo>
                      <a:pt x="0" y="1699"/>
                      <a:pt x="490" y="2191"/>
                      <a:pt x="1096" y="2191"/>
                    </a:cubicBezTo>
                    <a:cubicBezTo>
                      <a:pt x="1700" y="2191"/>
                      <a:pt x="2191" y="1699"/>
                      <a:pt x="2191" y="1095"/>
                    </a:cubicBezTo>
                    <a:cubicBezTo>
                      <a:pt x="2191" y="490"/>
                      <a:pt x="1700" y="0"/>
                      <a:pt x="10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2506375" y="2248775"/>
                <a:ext cx="68525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3724" extrusionOk="0">
                    <a:moveTo>
                      <a:pt x="1" y="1"/>
                    </a:moveTo>
                    <a:lnTo>
                      <a:pt x="1111" y="1861"/>
                    </a:lnTo>
                    <a:lnTo>
                      <a:pt x="1" y="3723"/>
                    </a:lnTo>
                    <a:lnTo>
                      <a:pt x="1630" y="3723"/>
                    </a:lnTo>
                    <a:lnTo>
                      <a:pt x="2740" y="1861"/>
                    </a:lnTo>
                    <a:lnTo>
                      <a:pt x="16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2620550" y="2248775"/>
                <a:ext cx="68550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3724" extrusionOk="0">
                    <a:moveTo>
                      <a:pt x="1" y="1"/>
                    </a:moveTo>
                    <a:lnTo>
                      <a:pt x="1111" y="1861"/>
                    </a:lnTo>
                    <a:lnTo>
                      <a:pt x="1" y="3723"/>
                    </a:lnTo>
                    <a:lnTo>
                      <a:pt x="1630" y="3723"/>
                    </a:lnTo>
                    <a:lnTo>
                      <a:pt x="2742" y="1861"/>
                    </a:lnTo>
                    <a:lnTo>
                      <a:pt x="16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2734800" y="2248775"/>
                <a:ext cx="68500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3724" extrusionOk="0">
                    <a:moveTo>
                      <a:pt x="0" y="1"/>
                    </a:moveTo>
                    <a:lnTo>
                      <a:pt x="1110" y="1861"/>
                    </a:lnTo>
                    <a:lnTo>
                      <a:pt x="0" y="3723"/>
                    </a:lnTo>
                    <a:lnTo>
                      <a:pt x="1629" y="3723"/>
                    </a:lnTo>
                    <a:lnTo>
                      <a:pt x="2740" y="1861"/>
                    </a:lnTo>
                    <a:lnTo>
                      <a:pt x="16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2848975" y="2248775"/>
                <a:ext cx="68525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3724" extrusionOk="0">
                    <a:moveTo>
                      <a:pt x="0" y="1"/>
                    </a:moveTo>
                    <a:lnTo>
                      <a:pt x="1110" y="1861"/>
                    </a:lnTo>
                    <a:lnTo>
                      <a:pt x="0" y="3723"/>
                    </a:lnTo>
                    <a:lnTo>
                      <a:pt x="1631" y="3723"/>
                    </a:lnTo>
                    <a:lnTo>
                      <a:pt x="2741" y="1861"/>
                    </a:lnTo>
                    <a:lnTo>
                      <a:pt x="16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2963175" y="2248775"/>
                <a:ext cx="68500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3724" extrusionOk="0">
                    <a:moveTo>
                      <a:pt x="0" y="1"/>
                    </a:moveTo>
                    <a:lnTo>
                      <a:pt x="1111" y="1861"/>
                    </a:lnTo>
                    <a:lnTo>
                      <a:pt x="0" y="3723"/>
                    </a:lnTo>
                    <a:lnTo>
                      <a:pt x="1630" y="3723"/>
                    </a:lnTo>
                    <a:lnTo>
                      <a:pt x="2740" y="1861"/>
                    </a:lnTo>
                    <a:lnTo>
                      <a:pt x="16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3077375" y="2248775"/>
                <a:ext cx="68550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3724" extrusionOk="0">
                    <a:moveTo>
                      <a:pt x="1" y="1"/>
                    </a:moveTo>
                    <a:lnTo>
                      <a:pt x="1112" y="1861"/>
                    </a:lnTo>
                    <a:lnTo>
                      <a:pt x="1" y="3723"/>
                    </a:lnTo>
                    <a:lnTo>
                      <a:pt x="1631" y="3723"/>
                    </a:lnTo>
                    <a:lnTo>
                      <a:pt x="2741" y="1861"/>
                    </a:lnTo>
                    <a:lnTo>
                      <a:pt x="16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7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 flipH="1">
            <a:off x="-1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7"/>
          <p:cNvSpPr txBox="1">
            <a:spLocks noGrp="1"/>
          </p:cNvSpPr>
          <p:nvPr>
            <p:ph type="subTitle" idx="1"/>
          </p:nvPr>
        </p:nvSpPr>
        <p:spPr>
          <a:xfrm>
            <a:off x="983575" y="1987913"/>
            <a:ext cx="4064700" cy="194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983575" y="1209688"/>
            <a:ext cx="4064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7"/>
          <p:cNvGrpSpPr/>
          <p:nvPr/>
        </p:nvGrpSpPr>
        <p:grpSpPr>
          <a:xfrm>
            <a:off x="-1577176" y="-155128"/>
            <a:ext cx="10721181" cy="4977916"/>
            <a:chOff x="-1577176" y="-155128"/>
            <a:chExt cx="10721181" cy="4977916"/>
          </a:xfrm>
        </p:grpSpPr>
        <p:grpSp>
          <p:nvGrpSpPr>
            <p:cNvPr id="175" name="Google Shape;175;p7"/>
            <p:cNvGrpSpPr/>
            <p:nvPr/>
          </p:nvGrpSpPr>
          <p:grpSpPr>
            <a:xfrm>
              <a:off x="-1577176" y="-155128"/>
              <a:ext cx="10721181" cy="1389260"/>
              <a:chOff x="1315400" y="393150"/>
              <a:chExt cx="3188550" cy="413175"/>
            </a:xfrm>
          </p:grpSpPr>
          <p:sp>
            <p:nvSpPr>
              <p:cNvPr id="176" name="Google Shape;176;p7"/>
              <p:cNvSpPr/>
              <p:nvPr/>
            </p:nvSpPr>
            <p:spPr>
              <a:xfrm>
                <a:off x="1315400" y="543550"/>
                <a:ext cx="3188550" cy="262775"/>
              </a:xfrm>
              <a:custGeom>
                <a:avLst/>
                <a:gdLst/>
                <a:ahLst/>
                <a:cxnLst/>
                <a:rect l="l" t="t" r="r" b="b"/>
                <a:pathLst>
                  <a:path w="127542" h="10511" extrusionOk="0">
                    <a:moveTo>
                      <a:pt x="71656" y="0"/>
                    </a:moveTo>
                    <a:lnTo>
                      <a:pt x="67050" y="4607"/>
                    </a:lnTo>
                    <a:lnTo>
                      <a:pt x="0" y="4607"/>
                    </a:lnTo>
                    <a:lnTo>
                      <a:pt x="0" y="4738"/>
                    </a:lnTo>
                    <a:lnTo>
                      <a:pt x="67104" y="4738"/>
                    </a:lnTo>
                    <a:lnTo>
                      <a:pt x="71711" y="132"/>
                    </a:lnTo>
                    <a:lnTo>
                      <a:pt x="91810" y="132"/>
                    </a:lnTo>
                    <a:lnTo>
                      <a:pt x="102189" y="10511"/>
                    </a:lnTo>
                    <a:lnTo>
                      <a:pt x="127541" y="10511"/>
                    </a:lnTo>
                    <a:lnTo>
                      <a:pt x="127541" y="10379"/>
                    </a:lnTo>
                    <a:lnTo>
                      <a:pt x="102244" y="10379"/>
                    </a:lnTo>
                    <a:lnTo>
                      <a:pt x="9186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1315400" y="505925"/>
                <a:ext cx="3188550" cy="262825"/>
              </a:xfrm>
              <a:custGeom>
                <a:avLst/>
                <a:gdLst/>
                <a:ahLst/>
                <a:cxnLst/>
                <a:rect l="l" t="t" r="r" b="b"/>
                <a:pathLst>
                  <a:path w="127542" h="10513" extrusionOk="0">
                    <a:moveTo>
                      <a:pt x="71656" y="1"/>
                    </a:moveTo>
                    <a:lnTo>
                      <a:pt x="67050" y="4609"/>
                    </a:lnTo>
                    <a:lnTo>
                      <a:pt x="0" y="4609"/>
                    </a:lnTo>
                    <a:lnTo>
                      <a:pt x="0" y="4741"/>
                    </a:lnTo>
                    <a:lnTo>
                      <a:pt x="67104" y="4741"/>
                    </a:lnTo>
                    <a:lnTo>
                      <a:pt x="71711" y="132"/>
                    </a:lnTo>
                    <a:lnTo>
                      <a:pt x="91810" y="132"/>
                    </a:lnTo>
                    <a:lnTo>
                      <a:pt x="102189" y="10512"/>
                    </a:lnTo>
                    <a:lnTo>
                      <a:pt x="127541" y="10512"/>
                    </a:lnTo>
                    <a:lnTo>
                      <a:pt x="127541" y="10380"/>
                    </a:lnTo>
                    <a:lnTo>
                      <a:pt x="102244" y="10380"/>
                    </a:lnTo>
                    <a:lnTo>
                      <a:pt x="9186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7"/>
              <p:cNvSpPr/>
              <p:nvPr/>
            </p:nvSpPr>
            <p:spPr>
              <a:xfrm>
                <a:off x="1315400" y="468350"/>
                <a:ext cx="3188550" cy="262800"/>
              </a:xfrm>
              <a:custGeom>
                <a:avLst/>
                <a:gdLst/>
                <a:ahLst/>
                <a:cxnLst/>
                <a:rect l="l" t="t" r="r" b="b"/>
                <a:pathLst>
                  <a:path w="127542" h="10512" extrusionOk="0">
                    <a:moveTo>
                      <a:pt x="71656" y="0"/>
                    </a:moveTo>
                    <a:lnTo>
                      <a:pt x="67050" y="4607"/>
                    </a:lnTo>
                    <a:lnTo>
                      <a:pt x="0" y="4607"/>
                    </a:lnTo>
                    <a:lnTo>
                      <a:pt x="0" y="4739"/>
                    </a:lnTo>
                    <a:lnTo>
                      <a:pt x="67104" y="4739"/>
                    </a:lnTo>
                    <a:lnTo>
                      <a:pt x="71711" y="131"/>
                    </a:lnTo>
                    <a:lnTo>
                      <a:pt x="91810" y="131"/>
                    </a:lnTo>
                    <a:lnTo>
                      <a:pt x="102189" y="10512"/>
                    </a:lnTo>
                    <a:lnTo>
                      <a:pt x="127541" y="10512"/>
                    </a:lnTo>
                    <a:lnTo>
                      <a:pt x="127541" y="10380"/>
                    </a:lnTo>
                    <a:lnTo>
                      <a:pt x="102244" y="10380"/>
                    </a:lnTo>
                    <a:lnTo>
                      <a:pt x="9186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1315400" y="430750"/>
                <a:ext cx="3188550" cy="262800"/>
              </a:xfrm>
              <a:custGeom>
                <a:avLst/>
                <a:gdLst/>
                <a:ahLst/>
                <a:cxnLst/>
                <a:rect l="l" t="t" r="r" b="b"/>
                <a:pathLst>
                  <a:path w="127542" h="10512" extrusionOk="0">
                    <a:moveTo>
                      <a:pt x="71656" y="1"/>
                    </a:moveTo>
                    <a:lnTo>
                      <a:pt x="67050" y="4607"/>
                    </a:lnTo>
                    <a:lnTo>
                      <a:pt x="0" y="4607"/>
                    </a:lnTo>
                    <a:lnTo>
                      <a:pt x="0" y="4738"/>
                    </a:lnTo>
                    <a:lnTo>
                      <a:pt x="67104" y="4738"/>
                    </a:lnTo>
                    <a:lnTo>
                      <a:pt x="71711" y="132"/>
                    </a:lnTo>
                    <a:lnTo>
                      <a:pt x="91810" y="132"/>
                    </a:lnTo>
                    <a:lnTo>
                      <a:pt x="102189" y="10511"/>
                    </a:lnTo>
                    <a:lnTo>
                      <a:pt x="127541" y="10511"/>
                    </a:lnTo>
                    <a:lnTo>
                      <a:pt x="127541" y="10380"/>
                    </a:lnTo>
                    <a:lnTo>
                      <a:pt x="102244" y="10380"/>
                    </a:lnTo>
                    <a:lnTo>
                      <a:pt x="9186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>
                <a:off x="1315400" y="393150"/>
                <a:ext cx="3188550" cy="262800"/>
              </a:xfrm>
              <a:custGeom>
                <a:avLst/>
                <a:gdLst/>
                <a:ahLst/>
                <a:cxnLst/>
                <a:rect l="l" t="t" r="r" b="b"/>
                <a:pathLst>
                  <a:path w="127542" h="10512" extrusionOk="0">
                    <a:moveTo>
                      <a:pt x="71656" y="0"/>
                    </a:moveTo>
                    <a:lnTo>
                      <a:pt x="67050" y="4608"/>
                    </a:lnTo>
                    <a:lnTo>
                      <a:pt x="0" y="4608"/>
                    </a:lnTo>
                    <a:lnTo>
                      <a:pt x="0" y="4739"/>
                    </a:lnTo>
                    <a:lnTo>
                      <a:pt x="67104" y="4739"/>
                    </a:lnTo>
                    <a:lnTo>
                      <a:pt x="71711" y="132"/>
                    </a:lnTo>
                    <a:lnTo>
                      <a:pt x="91810" y="132"/>
                    </a:lnTo>
                    <a:lnTo>
                      <a:pt x="102189" y="10512"/>
                    </a:lnTo>
                    <a:lnTo>
                      <a:pt x="127541" y="10512"/>
                    </a:lnTo>
                    <a:lnTo>
                      <a:pt x="127541" y="10379"/>
                    </a:lnTo>
                    <a:lnTo>
                      <a:pt x="102244" y="10379"/>
                    </a:lnTo>
                    <a:lnTo>
                      <a:pt x="9186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" name="Google Shape;181;p7"/>
            <p:cNvGrpSpPr/>
            <p:nvPr/>
          </p:nvGrpSpPr>
          <p:grpSpPr>
            <a:xfrm>
              <a:off x="236825" y="4385213"/>
              <a:ext cx="1622200" cy="437575"/>
              <a:chOff x="3109550" y="3432375"/>
              <a:chExt cx="1622200" cy="437575"/>
            </a:xfrm>
          </p:grpSpPr>
          <p:sp>
            <p:nvSpPr>
              <p:cNvPr id="182" name="Google Shape;182;p7"/>
              <p:cNvSpPr/>
              <p:nvPr/>
            </p:nvSpPr>
            <p:spPr>
              <a:xfrm>
                <a:off x="3980725" y="3817350"/>
                <a:ext cx="727150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29086" h="294" extrusionOk="0">
                    <a:moveTo>
                      <a:pt x="148" y="0"/>
                    </a:moveTo>
                    <a:cubicBezTo>
                      <a:pt x="66" y="0"/>
                      <a:pt x="1" y="65"/>
                      <a:pt x="1" y="147"/>
                    </a:cubicBezTo>
                    <a:cubicBezTo>
                      <a:pt x="1" y="228"/>
                      <a:pt x="66" y="294"/>
                      <a:pt x="148" y="294"/>
                    </a:cubicBezTo>
                    <a:lnTo>
                      <a:pt x="28937" y="294"/>
                    </a:lnTo>
                    <a:cubicBezTo>
                      <a:pt x="29019" y="294"/>
                      <a:pt x="29084" y="226"/>
                      <a:pt x="29085" y="147"/>
                    </a:cubicBezTo>
                    <a:cubicBezTo>
                      <a:pt x="29085" y="65"/>
                      <a:pt x="29020" y="0"/>
                      <a:pt x="289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7"/>
              <p:cNvSpPr/>
              <p:nvPr/>
            </p:nvSpPr>
            <p:spPr>
              <a:xfrm>
                <a:off x="4676550" y="3793425"/>
                <a:ext cx="55200" cy="55200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208" extrusionOk="0">
                    <a:moveTo>
                      <a:pt x="1104" y="0"/>
                    </a:moveTo>
                    <a:cubicBezTo>
                      <a:pt x="495" y="0"/>
                      <a:pt x="1" y="494"/>
                      <a:pt x="1" y="1104"/>
                    </a:cubicBezTo>
                    <a:cubicBezTo>
                      <a:pt x="1" y="1713"/>
                      <a:pt x="495" y="2207"/>
                      <a:pt x="1104" y="2207"/>
                    </a:cubicBezTo>
                    <a:cubicBezTo>
                      <a:pt x="1713" y="2207"/>
                      <a:pt x="2208" y="1713"/>
                      <a:pt x="2208" y="1104"/>
                    </a:cubicBezTo>
                    <a:cubicBezTo>
                      <a:pt x="2208" y="494"/>
                      <a:pt x="1713" y="0"/>
                      <a:pt x="11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3154450" y="3477650"/>
                <a:ext cx="347750" cy="347050"/>
              </a:xfrm>
              <a:custGeom>
                <a:avLst/>
                <a:gdLst/>
                <a:ahLst/>
                <a:cxnLst/>
                <a:rect l="l" t="t" r="r" b="b"/>
                <a:pathLst>
                  <a:path w="13910" h="13882" extrusionOk="0">
                    <a:moveTo>
                      <a:pt x="162" y="0"/>
                    </a:moveTo>
                    <a:cubicBezTo>
                      <a:pt x="124" y="0"/>
                      <a:pt x="86" y="15"/>
                      <a:pt x="57" y="43"/>
                    </a:cubicBezTo>
                    <a:cubicBezTo>
                      <a:pt x="1" y="100"/>
                      <a:pt x="1" y="193"/>
                      <a:pt x="57" y="251"/>
                    </a:cubicBezTo>
                    <a:lnTo>
                      <a:pt x="13645" y="13838"/>
                    </a:lnTo>
                    <a:cubicBezTo>
                      <a:pt x="13674" y="13866"/>
                      <a:pt x="13711" y="13882"/>
                      <a:pt x="13749" y="13882"/>
                    </a:cubicBezTo>
                    <a:cubicBezTo>
                      <a:pt x="13787" y="13882"/>
                      <a:pt x="13824" y="13866"/>
                      <a:pt x="13852" y="13838"/>
                    </a:cubicBezTo>
                    <a:cubicBezTo>
                      <a:pt x="13910" y="13781"/>
                      <a:pt x="13910" y="13687"/>
                      <a:pt x="13852" y="13629"/>
                    </a:cubicBezTo>
                    <a:lnTo>
                      <a:pt x="266" y="43"/>
                    </a:lnTo>
                    <a:cubicBezTo>
                      <a:pt x="237" y="15"/>
                      <a:pt x="199" y="0"/>
                      <a:pt x="1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3483475" y="3806300"/>
                <a:ext cx="63625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1176" extrusionOk="0">
                    <a:moveTo>
                      <a:pt x="588" y="1"/>
                    </a:moveTo>
                    <a:cubicBezTo>
                      <a:pt x="263" y="1"/>
                      <a:pt x="1" y="264"/>
                      <a:pt x="1" y="589"/>
                    </a:cubicBezTo>
                    <a:cubicBezTo>
                      <a:pt x="1" y="913"/>
                      <a:pt x="263" y="1176"/>
                      <a:pt x="588" y="1176"/>
                    </a:cubicBezTo>
                    <a:lnTo>
                      <a:pt x="1957" y="1176"/>
                    </a:lnTo>
                    <a:cubicBezTo>
                      <a:pt x="2283" y="1176"/>
                      <a:pt x="2545" y="913"/>
                      <a:pt x="2545" y="589"/>
                    </a:cubicBezTo>
                    <a:cubicBezTo>
                      <a:pt x="2545" y="264"/>
                      <a:pt x="2283" y="1"/>
                      <a:pt x="19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3605675" y="3806300"/>
                <a:ext cx="271225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10849" h="1176" extrusionOk="0">
                    <a:moveTo>
                      <a:pt x="587" y="1"/>
                    </a:moveTo>
                    <a:cubicBezTo>
                      <a:pt x="264" y="1"/>
                      <a:pt x="0" y="264"/>
                      <a:pt x="0" y="589"/>
                    </a:cubicBezTo>
                    <a:cubicBezTo>
                      <a:pt x="0" y="913"/>
                      <a:pt x="264" y="1176"/>
                      <a:pt x="587" y="1176"/>
                    </a:cubicBezTo>
                    <a:lnTo>
                      <a:pt x="3666" y="1176"/>
                    </a:lnTo>
                    <a:cubicBezTo>
                      <a:pt x="3990" y="1176"/>
                      <a:pt x="4253" y="913"/>
                      <a:pt x="4253" y="589"/>
                    </a:cubicBezTo>
                    <a:cubicBezTo>
                      <a:pt x="4253" y="264"/>
                      <a:pt x="3990" y="1"/>
                      <a:pt x="3666" y="1"/>
                    </a:cubicBezTo>
                    <a:close/>
                    <a:moveTo>
                      <a:pt x="7184" y="1"/>
                    </a:moveTo>
                    <a:cubicBezTo>
                      <a:pt x="6859" y="1"/>
                      <a:pt x="6597" y="264"/>
                      <a:pt x="6597" y="589"/>
                    </a:cubicBezTo>
                    <a:cubicBezTo>
                      <a:pt x="6597" y="913"/>
                      <a:pt x="6859" y="1176"/>
                      <a:pt x="7184" y="1176"/>
                    </a:cubicBezTo>
                    <a:lnTo>
                      <a:pt x="10262" y="1176"/>
                    </a:lnTo>
                    <a:cubicBezTo>
                      <a:pt x="10587" y="1176"/>
                      <a:pt x="10849" y="913"/>
                      <a:pt x="10849" y="589"/>
                    </a:cubicBezTo>
                    <a:cubicBezTo>
                      <a:pt x="10849" y="264"/>
                      <a:pt x="10587" y="1"/>
                      <a:pt x="102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3935475" y="3806300"/>
                <a:ext cx="63625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1176" extrusionOk="0">
                    <a:moveTo>
                      <a:pt x="588" y="1"/>
                    </a:moveTo>
                    <a:cubicBezTo>
                      <a:pt x="263" y="1"/>
                      <a:pt x="1" y="264"/>
                      <a:pt x="1" y="589"/>
                    </a:cubicBezTo>
                    <a:cubicBezTo>
                      <a:pt x="1" y="913"/>
                      <a:pt x="264" y="1176"/>
                      <a:pt x="588" y="1176"/>
                    </a:cubicBezTo>
                    <a:lnTo>
                      <a:pt x="1958" y="1176"/>
                    </a:lnTo>
                    <a:cubicBezTo>
                      <a:pt x="2282" y="1176"/>
                      <a:pt x="2545" y="913"/>
                      <a:pt x="2545" y="589"/>
                    </a:cubicBezTo>
                    <a:cubicBezTo>
                      <a:pt x="2545" y="264"/>
                      <a:pt x="2283" y="1"/>
                      <a:pt x="19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3109550" y="3432375"/>
                <a:ext cx="97875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3915" extrusionOk="0">
                    <a:moveTo>
                      <a:pt x="1958" y="1"/>
                    </a:moveTo>
                    <a:cubicBezTo>
                      <a:pt x="877" y="1"/>
                      <a:pt x="1" y="877"/>
                      <a:pt x="1" y="1958"/>
                    </a:cubicBezTo>
                    <a:cubicBezTo>
                      <a:pt x="1" y="3038"/>
                      <a:pt x="877" y="3915"/>
                      <a:pt x="1958" y="3915"/>
                    </a:cubicBezTo>
                    <a:cubicBezTo>
                      <a:pt x="3039" y="3915"/>
                      <a:pt x="3914" y="3038"/>
                      <a:pt x="3914" y="1958"/>
                    </a:cubicBezTo>
                    <a:cubicBezTo>
                      <a:pt x="3914" y="877"/>
                      <a:pt x="3039" y="1"/>
                      <a:pt x="19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4183025" y="3772075"/>
                <a:ext cx="97875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3915" extrusionOk="0">
                    <a:moveTo>
                      <a:pt x="1957" y="1"/>
                    </a:moveTo>
                    <a:cubicBezTo>
                      <a:pt x="877" y="1"/>
                      <a:pt x="1" y="876"/>
                      <a:pt x="1" y="1958"/>
                    </a:cubicBezTo>
                    <a:cubicBezTo>
                      <a:pt x="1" y="3038"/>
                      <a:pt x="877" y="3915"/>
                      <a:pt x="1957" y="3915"/>
                    </a:cubicBezTo>
                    <a:cubicBezTo>
                      <a:pt x="3038" y="3915"/>
                      <a:pt x="3914" y="3038"/>
                      <a:pt x="3914" y="1958"/>
                    </a:cubicBezTo>
                    <a:cubicBezTo>
                      <a:pt x="3914" y="876"/>
                      <a:pt x="3038" y="1"/>
                      <a:pt x="19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4392475" y="3772075"/>
                <a:ext cx="97850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3915" extrusionOk="0">
                    <a:moveTo>
                      <a:pt x="1957" y="1"/>
                    </a:moveTo>
                    <a:cubicBezTo>
                      <a:pt x="876" y="1"/>
                      <a:pt x="0" y="876"/>
                      <a:pt x="0" y="1958"/>
                    </a:cubicBezTo>
                    <a:cubicBezTo>
                      <a:pt x="0" y="3038"/>
                      <a:pt x="876" y="3915"/>
                      <a:pt x="1957" y="3915"/>
                    </a:cubicBezTo>
                    <a:cubicBezTo>
                      <a:pt x="3038" y="3915"/>
                      <a:pt x="3914" y="3038"/>
                      <a:pt x="3914" y="1958"/>
                    </a:cubicBezTo>
                    <a:cubicBezTo>
                      <a:pt x="3914" y="876"/>
                      <a:pt x="3038" y="1"/>
                      <a:pt x="19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1" name="Google Shape;191;p7"/>
          <p:cNvSpPr>
            <a:spLocks noGrp="1"/>
          </p:cNvSpPr>
          <p:nvPr>
            <p:ph type="pic" idx="2"/>
          </p:nvPr>
        </p:nvSpPr>
        <p:spPr>
          <a:xfrm>
            <a:off x="5373425" y="539500"/>
            <a:ext cx="2787000" cy="4064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8"/>
          <p:cNvSpPr txBox="1">
            <a:spLocks noGrp="1"/>
          </p:cNvSpPr>
          <p:nvPr>
            <p:ph type="title"/>
          </p:nvPr>
        </p:nvSpPr>
        <p:spPr>
          <a:xfrm>
            <a:off x="3922675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95" name="Google Shape;195;p8"/>
          <p:cNvGrpSpPr/>
          <p:nvPr/>
        </p:nvGrpSpPr>
        <p:grpSpPr>
          <a:xfrm>
            <a:off x="-937275" y="251463"/>
            <a:ext cx="9368050" cy="4640573"/>
            <a:chOff x="-937275" y="251463"/>
            <a:chExt cx="9368050" cy="4640573"/>
          </a:xfrm>
        </p:grpSpPr>
        <p:pic>
          <p:nvPicPr>
            <p:cNvPr id="196" name="Google Shape;196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37275" y="251463"/>
              <a:ext cx="4640573" cy="464057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7" name="Google Shape;197;p8"/>
            <p:cNvGrpSpPr/>
            <p:nvPr/>
          </p:nvGrpSpPr>
          <p:grpSpPr>
            <a:xfrm>
              <a:off x="7398975" y="464425"/>
              <a:ext cx="1031800" cy="150150"/>
              <a:chOff x="3128400" y="1326350"/>
              <a:chExt cx="1031800" cy="150150"/>
            </a:xfrm>
          </p:grpSpPr>
          <p:sp>
            <p:nvSpPr>
              <p:cNvPr id="198" name="Google Shape;198;p8"/>
              <p:cNvSpPr/>
              <p:nvPr/>
            </p:nvSpPr>
            <p:spPr>
              <a:xfrm>
                <a:off x="3128400" y="1326350"/>
                <a:ext cx="110525" cy="150150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6006" extrusionOk="0">
                    <a:moveTo>
                      <a:pt x="0" y="0"/>
                    </a:moveTo>
                    <a:lnTo>
                      <a:pt x="1793" y="3004"/>
                    </a:lnTo>
                    <a:lnTo>
                      <a:pt x="0" y="6006"/>
                    </a:lnTo>
                    <a:lnTo>
                      <a:pt x="2630" y="6006"/>
                    </a:lnTo>
                    <a:lnTo>
                      <a:pt x="4420" y="3004"/>
                    </a:lnTo>
                    <a:lnTo>
                      <a:pt x="26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3312650" y="1326350"/>
                <a:ext cx="110550" cy="150150"/>
              </a:xfrm>
              <a:custGeom>
                <a:avLst/>
                <a:gdLst/>
                <a:ahLst/>
                <a:cxnLst/>
                <a:rect l="l" t="t" r="r" b="b"/>
                <a:pathLst>
                  <a:path w="4422" h="6006" extrusionOk="0">
                    <a:moveTo>
                      <a:pt x="1" y="0"/>
                    </a:moveTo>
                    <a:lnTo>
                      <a:pt x="1793" y="3004"/>
                    </a:lnTo>
                    <a:lnTo>
                      <a:pt x="1" y="6006"/>
                    </a:lnTo>
                    <a:lnTo>
                      <a:pt x="2630" y="6006"/>
                    </a:lnTo>
                    <a:lnTo>
                      <a:pt x="4421" y="3004"/>
                    </a:lnTo>
                    <a:lnTo>
                      <a:pt x="26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3496900" y="1326350"/>
                <a:ext cx="110525" cy="150150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6006" extrusionOk="0">
                    <a:moveTo>
                      <a:pt x="1" y="0"/>
                    </a:moveTo>
                    <a:lnTo>
                      <a:pt x="1791" y="3004"/>
                    </a:lnTo>
                    <a:lnTo>
                      <a:pt x="1" y="6006"/>
                    </a:lnTo>
                    <a:lnTo>
                      <a:pt x="2630" y="6006"/>
                    </a:lnTo>
                    <a:lnTo>
                      <a:pt x="4421" y="3004"/>
                    </a:lnTo>
                    <a:lnTo>
                      <a:pt x="26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3681150" y="1326350"/>
                <a:ext cx="110525" cy="150150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6006" extrusionOk="0">
                    <a:moveTo>
                      <a:pt x="0" y="0"/>
                    </a:moveTo>
                    <a:lnTo>
                      <a:pt x="1791" y="3004"/>
                    </a:lnTo>
                    <a:lnTo>
                      <a:pt x="0" y="6006"/>
                    </a:lnTo>
                    <a:lnTo>
                      <a:pt x="2629" y="6006"/>
                    </a:lnTo>
                    <a:lnTo>
                      <a:pt x="4421" y="3004"/>
                    </a:lnTo>
                    <a:lnTo>
                      <a:pt x="26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3865375" y="1326350"/>
                <a:ext cx="110575" cy="150150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6006" extrusionOk="0">
                    <a:moveTo>
                      <a:pt x="0" y="0"/>
                    </a:moveTo>
                    <a:lnTo>
                      <a:pt x="1793" y="3004"/>
                    </a:lnTo>
                    <a:lnTo>
                      <a:pt x="0" y="6006"/>
                    </a:lnTo>
                    <a:lnTo>
                      <a:pt x="2630" y="6006"/>
                    </a:lnTo>
                    <a:lnTo>
                      <a:pt x="4423" y="3004"/>
                    </a:lnTo>
                    <a:lnTo>
                      <a:pt x="26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4049625" y="1326350"/>
                <a:ext cx="110575" cy="150150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6006" extrusionOk="0">
                    <a:moveTo>
                      <a:pt x="1" y="0"/>
                    </a:moveTo>
                    <a:lnTo>
                      <a:pt x="1792" y="3004"/>
                    </a:lnTo>
                    <a:lnTo>
                      <a:pt x="1" y="6006"/>
                    </a:lnTo>
                    <a:lnTo>
                      <a:pt x="2631" y="6006"/>
                    </a:lnTo>
                    <a:lnTo>
                      <a:pt x="4422" y="3004"/>
                    </a:lnTo>
                    <a:lnTo>
                      <a:pt x="263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9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 rot="10800000">
            <a:off x="-1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9"/>
          <p:cNvSpPr txBox="1">
            <a:spLocks noGrp="1"/>
          </p:cNvSpPr>
          <p:nvPr>
            <p:ph type="title"/>
          </p:nvPr>
        </p:nvSpPr>
        <p:spPr>
          <a:xfrm>
            <a:off x="3557875" y="134505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9"/>
          <p:cNvSpPr txBox="1">
            <a:spLocks noGrp="1"/>
          </p:cNvSpPr>
          <p:nvPr>
            <p:ph type="subTitle" idx="1"/>
          </p:nvPr>
        </p:nvSpPr>
        <p:spPr>
          <a:xfrm>
            <a:off x="3557875" y="3309450"/>
            <a:ext cx="4872900" cy="489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08" name="Google Shape;208;p9"/>
          <p:cNvGrpSpPr/>
          <p:nvPr/>
        </p:nvGrpSpPr>
        <p:grpSpPr>
          <a:xfrm>
            <a:off x="-22850" y="-22850"/>
            <a:ext cx="3580725" cy="5173975"/>
            <a:chOff x="-22850" y="-22850"/>
            <a:chExt cx="3580725" cy="5173975"/>
          </a:xfrm>
        </p:grpSpPr>
        <p:pic>
          <p:nvPicPr>
            <p:cNvPr id="209" name="Google Shape;209;p9"/>
            <p:cNvPicPr preferRelativeResize="0"/>
            <p:nvPr/>
          </p:nvPicPr>
          <p:blipFill rotWithShape="1">
            <a:blip r:embed="rId3">
              <a:alphaModFix/>
            </a:blip>
            <a:srcRect l="17852" t="23605" r="1547"/>
            <a:stretch/>
          </p:blipFill>
          <p:spPr>
            <a:xfrm rot="-5400000">
              <a:off x="-869000" y="823300"/>
              <a:ext cx="5173975" cy="348167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0" name="Google Shape;210;p9"/>
            <p:cNvGrpSpPr/>
            <p:nvPr/>
          </p:nvGrpSpPr>
          <p:grpSpPr>
            <a:xfrm>
              <a:off x="1774800" y="450600"/>
              <a:ext cx="1783075" cy="177800"/>
              <a:chOff x="4561725" y="1146400"/>
              <a:chExt cx="1783075" cy="177800"/>
            </a:xfrm>
          </p:grpSpPr>
          <p:sp>
            <p:nvSpPr>
              <p:cNvPr id="211" name="Google Shape;211;p9"/>
              <p:cNvSpPr/>
              <p:nvPr/>
            </p:nvSpPr>
            <p:spPr>
              <a:xfrm>
                <a:off x="4561725" y="1146400"/>
                <a:ext cx="284925" cy="177800"/>
              </a:xfrm>
              <a:custGeom>
                <a:avLst/>
                <a:gdLst/>
                <a:ahLst/>
                <a:cxnLst/>
                <a:rect l="l" t="t" r="r" b="b"/>
                <a:pathLst>
                  <a:path w="11397" h="7112" extrusionOk="0">
                    <a:moveTo>
                      <a:pt x="1" y="0"/>
                    </a:moveTo>
                    <a:lnTo>
                      <a:pt x="6853" y="7111"/>
                    </a:lnTo>
                    <a:lnTo>
                      <a:pt x="11396" y="7111"/>
                    </a:lnTo>
                    <a:lnTo>
                      <a:pt x="45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4775700" y="1146400"/>
                <a:ext cx="284975" cy="177800"/>
              </a:xfrm>
              <a:custGeom>
                <a:avLst/>
                <a:gdLst/>
                <a:ahLst/>
                <a:cxnLst/>
                <a:rect l="l" t="t" r="r" b="b"/>
                <a:pathLst>
                  <a:path w="11399" h="7112" extrusionOk="0">
                    <a:moveTo>
                      <a:pt x="1" y="0"/>
                    </a:moveTo>
                    <a:lnTo>
                      <a:pt x="6855" y="7111"/>
                    </a:lnTo>
                    <a:lnTo>
                      <a:pt x="11398" y="7111"/>
                    </a:lnTo>
                    <a:lnTo>
                      <a:pt x="454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4989750" y="1146400"/>
                <a:ext cx="284950" cy="177800"/>
              </a:xfrm>
              <a:custGeom>
                <a:avLst/>
                <a:gdLst/>
                <a:ahLst/>
                <a:cxnLst/>
                <a:rect l="l" t="t" r="r" b="b"/>
                <a:pathLst>
                  <a:path w="11398" h="7112" extrusionOk="0">
                    <a:moveTo>
                      <a:pt x="0" y="0"/>
                    </a:moveTo>
                    <a:lnTo>
                      <a:pt x="6855" y="7111"/>
                    </a:lnTo>
                    <a:lnTo>
                      <a:pt x="11398" y="7111"/>
                    </a:lnTo>
                    <a:lnTo>
                      <a:pt x="45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5203775" y="1146400"/>
                <a:ext cx="284925" cy="177800"/>
              </a:xfrm>
              <a:custGeom>
                <a:avLst/>
                <a:gdLst/>
                <a:ahLst/>
                <a:cxnLst/>
                <a:rect l="l" t="t" r="r" b="b"/>
                <a:pathLst>
                  <a:path w="11397" h="7112" extrusionOk="0">
                    <a:moveTo>
                      <a:pt x="0" y="0"/>
                    </a:moveTo>
                    <a:lnTo>
                      <a:pt x="6855" y="7111"/>
                    </a:lnTo>
                    <a:lnTo>
                      <a:pt x="11397" y="7111"/>
                    </a:lnTo>
                    <a:lnTo>
                      <a:pt x="45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5417775" y="1146400"/>
                <a:ext cx="284975" cy="177800"/>
              </a:xfrm>
              <a:custGeom>
                <a:avLst/>
                <a:gdLst/>
                <a:ahLst/>
                <a:cxnLst/>
                <a:rect l="l" t="t" r="r" b="b"/>
                <a:pathLst>
                  <a:path w="11399" h="7112" extrusionOk="0">
                    <a:moveTo>
                      <a:pt x="1" y="0"/>
                    </a:moveTo>
                    <a:lnTo>
                      <a:pt x="6856" y="7111"/>
                    </a:lnTo>
                    <a:lnTo>
                      <a:pt x="11398" y="7111"/>
                    </a:lnTo>
                    <a:lnTo>
                      <a:pt x="454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5631800" y="1146400"/>
                <a:ext cx="284975" cy="177800"/>
              </a:xfrm>
              <a:custGeom>
                <a:avLst/>
                <a:gdLst/>
                <a:ahLst/>
                <a:cxnLst/>
                <a:rect l="l" t="t" r="r" b="b"/>
                <a:pathLst>
                  <a:path w="11399" h="7112" extrusionOk="0">
                    <a:moveTo>
                      <a:pt x="1" y="0"/>
                    </a:moveTo>
                    <a:lnTo>
                      <a:pt x="6855" y="7111"/>
                    </a:lnTo>
                    <a:lnTo>
                      <a:pt x="11398" y="7111"/>
                    </a:lnTo>
                    <a:lnTo>
                      <a:pt x="45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5845850" y="1146400"/>
                <a:ext cx="284950" cy="177800"/>
              </a:xfrm>
              <a:custGeom>
                <a:avLst/>
                <a:gdLst/>
                <a:ahLst/>
                <a:cxnLst/>
                <a:rect l="l" t="t" r="r" b="b"/>
                <a:pathLst>
                  <a:path w="11398" h="7112" extrusionOk="0">
                    <a:moveTo>
                      <a:pt x="0" y="0"/>
                    </a:moveTo>
                    <a:lnTo>
                      <a:pt x="6854" y="7111"/>
                    </a:lnTo>
                    <a:lnTo>
                      <a:pt x="11398" y="7111"/>
                    </a:lnTo>
                    <a:lnTo>
                      <a:pt x="45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6059875" y="1146400"/>
                <a:ext cx="284925" cy="177800"/>
              </a:xfrm>
              <a:custGeom>
                <a:avLst/>
                <a:gdLst/>
                <a:ahLst/>
                <a:cxnLst/>
                <a:rect l="l" t="t" r="r" b="b"/>
                <a:pathLst>
                  <a:path w="11397" h="7112" extrusionOk="0">
                    <a:moveTo>
                      <a:pt x="0" y="0"/>
                    </a:moveTo>
                    <a:lnTo>
                      <a:pt x="6854" y="7111"/>
                    </a:lnTo>
                    <a:lnTo>
                      <a:pt x="11397" y="7111"/>
                    </a:lnTo>
                    <a:lnTo>
                      <a:pt x="45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1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 rot="10800000">
            <a:off x="-1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4" name="Google Shape;224;p11"/>
          <p:cNvGrpSpPr/>
          <p:nvPr/>
        </p:nvGrpSpPr>
        <p:grpSpPr>
          <a:xfrm>
            <a:off x="-1" y="0"/>
            <a:ext cx="9144000" cy="5143499"/>
            <a:chOff x="-1" y="0"/>
            <a:chExt cx="9144000" cy="5143499"/>
          </a:xfrm>
        </p:grpSpPr>
        <p:pic>
          <p:nvPicPr>
            <p:cNvPr id="225" name="Google Shape;225;p11"/>
            <p:cNvPicPr preferRelativeResize="0"/>
            <p:nvPr/>
          </p:nvPicPr>
          <p:blipFill rotWithShape="1">
            <a:blip r:embed="rId3">
              <a:alphaModFix/>
            </a:blip>
            <a:srcRect t="13636" r="42079"/>
            <a:stretch/>
          </p:blipFill>
          <p:spPr>
            <a:xfrm>
              <a:off x="4853950" y="0"/>
              <a:ext cx="4290048" cy="2948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11"/>
            <p:cNvPicPr preferRelativeResize="0"/>
            <p:nvPr/>
          </p:nvPicPr>
          <p:blipFill rotWithShape="1">
            <a:blip r:embed="rId3">
              <a:alphaModFix/>
            </a:blip>
            <a:srcRect l="74793" b="34197"/>
            <a:stretch/>
          </p:blipFill>
          <p:spPr>
            <a:xfrm>
              <a:off x="-1" y="2897025"/>
              <a:ext cx="1866900" cy="22464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7" name="Google Shape;227;p11"/>
            <p:cNvGrpSpPr/>
            <p:nvPr/>
          </p:nvGrpSpPr>
          <p:grpSpPr>
            <a:xfrm>
              <a:off x="713213" y="775700"/>
              <a:ext cx="1262525" cy="484050"/>
              <a:chOff x="1350325" y="970000"/>
              <a:chExt cx="1262525" cy="484050"/>
            </a:xfrm>
          </p:grpSpPr>
          <p:sp>
            <p:nvSpPr>
              <p:cNvPr id="228" name="Google Shape;228;p11"/>
              <p:cNvSpPr/>
              <p:nvPr/>
            </p:nvSpPr>
            <p:spPr>
              <a:xfrm>
                <a:off x="1804000" y="1401425"/>
                <a:ext cx="808850" cy="52625"/>
              </a:xfrm>
              <a:custGeom>
                <a:avLst/>
                <a:gdLst/>
                <a:ahLst/>
                <a:cxnLst/>
                <a:rect l="l" t="t" r="r" b="b"/>
                <a:pathLst>
                  <a:path w="32354" h="2105" extrusionOk="0">
                    <a:moveTo>
                      <a:pt x="1053" y="1"/>
                    </a:moveTo>
                    <a:cubicBezTo>
                      <a:pt x="473" y="1"/>
                      <a:pt x="1" y="471"/>
                      <a:pt x="1" y="1052"/>
                    </a:cubicBezTo>
                    <a:cubicBezTo>
                      <a:pt x="1" y="1633"/>
                      <a:pt x="473" y="2105"/>
                      <a:pt x="1053" y="2105"/>
                    </a:cubicBezTo>
                    <a:cubicBezTo>
                      <a:pt x="1637" y="2105"/>
                      <a:pt x="2109" y="1633"/>
                      <a:pt x="2109" y="1052"/>
                    </a:cubicBezTo>
                    <a:cubicBezTo>
                      <a:pt x="2109" y="471"/>
                      <a:pt x="1637" y="1"/>
                      <a:pt x="1053" y="1"/>
                    </a:cubicBezTo>
                    <a:close/>
                    <a:moveTo>
                      <a:pt x="7105" y="1"/>
                    </a:moveTo>
                    <a:cubicBezTo>
                      <a:pt x="6524" y="1"/>
                      <a:pt x="6052" y="471"/>
                      <a:pt x="6054" y="1052"/>
                    </a:cubicBezTo>
                    <a:cubicBezTo>
                      <a:pt x="6054" y="1633"/>
                      <a:pt x="6526" y="2105"/>
                      <a:pt x="7105" y="2105"/>
                    </a:cubicBezTo>
                    <a:cubicBezTo>
                      <a:pt x="7686" y="2105"/>
                      <a:pt x="8158" y="1633"/>
                      <a:pt x="8158" y="1052"/>
                    </a:cubicBezTo>
                    <a:cubicBezTo>
                      <a:pt x="8158" y="471"/>
                      <a:pt x="7686" y="1"/>
                      <a:pt x="7105" y="1"/>
                    </a:cubicBezTo>
                    <a:close/>
                    <a:moveTo>
                      <a:pt x="13153" y="1"/>
                    </a:moveTo>
                    <a:cubicBezTo>
                      <a:pt x="12572" y="1"/>
                      <a:pt x="12101" y="471"/>
                      <a:pt x="12101" y="1052"/>
                    </a:cubicBezTo>
                    <a:cubicBezTo>
                      <a:pt x="12101" y="1633"/>
                      <a:pt x="12572" y="2105"/>
                      <a:pt x="13153" y="2105"/>
                    </a:cubicBezTo>
                    <a:cubicBezTo>
                      <a:pt x="13734" y="2105"/>
                      <a:pt x="14204" y="1633"/>
                      <a:pt x="14204" y="1052"/>
                    </a:cubicBezTo>
                    <a:cubicBezTo>
                      <a:pt x="14204" y="471"/>
                      <a:pt x="13732" y="1"/>
                      <a:pt x="13153" y="1"/>
                    </a:cubicBezTo>
                    <a:close/>
                    <a:moveTo>
                      <a:pt x="19204" y="1"/>
                    </a:moveTo>
                    <a:cubicBezTo>
                      <a:pt x="18624" y="1"/>
                      <a:pt x="18153" y="471"/>
                      <a:pt x="18153" y="1052"/>
                    </a:cubicBezTo>
                    <a:cubicBezTo>
                      <a:pt x="18153" y="1633"/>
                      <a:pt x="18624" y="2105"/>
                      <a:pt x="19204" y="2105"/>
                    </a:cubicBezTo>
                    <a:cubicBezTo>
                      <a:pt x="19785" y="2105"/>
                      <a:pt x="20256" y="1633"/>
                      <a:pt x="20256" y="1052"/>
                    </a:cubicBezTo>
                    <a:cubicBezTo>
                      <a:pt x="20256" y="471"/>
                      <a:pt x="19785" y="1"/>
                      <a:pt x="19204" y="1"/>
                    </a:cubicBezTo>
                    <a:close/>
                    <a:moveTo>
                      <a:pt x="25253" y="1"/>
                    </a:moveTo>
                    <a:cubicBezTo>
                      <a:pt x="24672" y="1"/>
                      <a:pt x="24201" y="471"/>
                      <a:pt x="24201" y="1052"/>
                    </a:cubicBezTo>
                    <a:cubicBezTo>
                      <a:pt x="24201" y="1633"/>
                      <a:pt x="24672" y="2105"/>
                      <a:pt x="25253" y="2105"/>
                    </a:cubicBezTo>
                    <a:cubicBezTo>
                      <a:pt x="25833" y="2105"/>
                      <a:pt x="26304" y="1633"/>
                      <a:pt x="26304" y="1052"/>
                    </a:cubicBezTo>
                    <a:cubicBezTo>
                      <a:pt x="26304" y="471"/>
                      <a:pt x="25833" y="1"/>
                      <a:pt x="25253" y="1"/>
                    </a:cubicBezTo>
                    <a:close/>
                    <a:moveTo>
                      <a:pt x="31302" y="1"/>
                    </a:moveTo>
                    <a:cubicBezTo>
                      <a:pt x="30723" y="1"/>
                      <a:pt x="30248" y="471"/>
                      <a:pt x="30248" y="1052"/>
                    </a:cubicBezTo>
                    <a:cubicBezTo>
                      <a:pt x="30248" y="1633"/>
                      <a:pt x="30723" y="2105"/>
                      <a:pt x="31302" y="2105"/>
                    </a:cubicBezTo>
                    <a:cubicBezTo>
                      <a:pt x="31881" y="2105"/>
                      <a:pt x="32353" y="1633"/>
                      <a:pt x="32353" y="1052"/>
                    </a:cubicBezTo>
                    <a:cubicBezTo>
                      <a:pt x="32353" y="471"/>
                      <a:pt x="31881" y="1"/>
                      <a:pt x="313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>
                <a:off x="1652800" y="1293575"/>
                <a:ext cx="960050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38402" h="2104" extrusionOk="0">
                    <a:moveTo>
                      <a:pt x="1053" y="0"/>
                    </a:moveTo>
                    <a:cubicBezTo>
                      <a:pt x="472" y="0"/>
                      <a:pt x="1" y="472"/>
                      <a:pt x="2" y="1051"/>
                    </a:cubicBezTo>
                    <a:cubicBezTo>
                      <a:pt x="2" y="1632"/>
                      <a:pt x="474" y="2104"/>
                      <a:pt x="1053" y="2104"/>
                    </a:cubicBezTo>
                    <a:cubicBezTo>
                      <a:pt x="1634" y="2104"/>
                      <a:pt x="2106" y="1632"/>
                      <a:pt x="2106" y="1051"/>
                    </a:cubicBezTo>
                    <a:cubicBezTo>
                      <a:pt x="2106" y="471"/>
                      <a:pt x="1634" y="0"/>
                      <a:pt x="1053" y="0"/>
                    </a:cubicBezTo>
                    <a:close/>
                    <a:moveTo>
                      <a:pt x="7105" y="0"/>
                    </a:moveTo>
                    <a:cubicBezTo>
                      <a:pt x="6525" y="0"/>
                      <a:pt x="6053" y="472"/>
                      <a:pt x="6052" y="1051"/>
                    </a:cubicBezTo>
                    <a:cubicBezTo>
                      <a:pt x="6052" y="1632"/>
                      <a:pt x="6525" y="2104"/>
                      <a:pt x="7105" y="2104"/>
                    </a:cubicBezTo>
                    <a:cubicBezTo>
                      <a:pt x="7685" y="2104"/>
                      <a:pt x="8157" y="1632"/>
                      <a:pt x="8157" y="1051"/>
                    </a:cubicBezTo>
                    <a:cubicBezTo>
                      <a:pt x="8157" y="471"/>
                      <a:pt x="7685" y="0"/>
                      <a:pt x="7105" y="0"/>
                    </a:cubicBezTo>
                    <a:close/>
                    <a:moveTo>
                      <a:pt x="13153" y="0"/>
                    </a:moveTo>
                    <a:cubicBezTo>
                      <a:pt x="12572" y="0"/>
                      <a:pt x="12100" y="472"/>
                      <a:pt x="12102" y="1051"/>
                    </a:cubicBezTo>
                    <a:cubicBezTo>
                      <a:pt x="12102" y="1632"/>
                      <a:pt x="12574" y="2104"/>
                      <a:pt x="13153" y="2104"/>
                    </a:cubicBezTo>
                    <a:cubicBezTo>
                      <a:pt x="13734" y="2104"/>
                      <a:pt x="14206" y="1632"/>
                      <a:pt x="14206" y="1051"/>
                    </a:cubicBezTo>
                    <a:cubicBezTo>
                      <a:pt x="14206" y="471"/>
                      <a:pt x="13734" y="0"/>
                      <a:pt x="13153" y="0"/>
                    </a:cubicBezTo>
                    <a:close/>
                    <a:moveTo>
                      <a:pt x="19201" y="0"/>
                    </a:moveTo>
                    <a:cubicBezTo>
                      <a:pt x="18620" y="0"/>
                      <a:pt x="18149" y="472"/>
                      <a:pt x="18149" y="1051"/>
                    </a:cubicBezTo>
                    <a:cubicBezTo>
                      <a:pt x="18149" y="1632"/>
                      <a:pt x="18620" y="2104"/>
                      <a:pt x="19201" y="2104"/>
                    </a:cubicBezTo>
                    <a:cubicBezTo>
                      <a:pt x="19782" y="2104"/>
                      <a:pt x="20252" y="1632"/>
                      <a:pt x="20252" y="1051"/>
                    </a:cubicBezTo>
                    <a:cubicBezTo>
                      <a:pt x="20252" y="471"/>
                      <a:pt x="19780" y="0"/>
                      <a:pt x="19201" y="0"/>
                    </a:cubicBezTo>
                    <a:close/>
                    <a:moveTo>
                      <a:pt x="25252" y="0"/>
                    </a:moveTo>
                    <a:cubicBezTo>
                      <a:pt x="24672" y="0"/>
                      <a:pt x="24201" y="472"/>
                      <a:pt x="24201" y="1051"/>
                    </a:cubicBezTo>
                    <a:cubicBezTo>
                      <a:pt x="24201" y="1632"/>
                      <a:pt x="24672" y="2104"/>
                      <a:pt x="25252" y="2104"/>
                    </a:cubicBezTo>
                    <a:cubicBezTo>
                      <a:pt x="25833" y="2104"/>
                      <a:pt x="26304" y="1632"/>
                      <a:pt x="26304" y="1051"/>
                    </a:cubicBezTo>
                    <a:cubicBezTo>
                      <a:pt x="26304" y="471"/>
                      <a:pt x="25833" y="0"/>
                      <a:pt x="25252" y="0"/>
                    </a:cubicBezTo>
                    <a:close/>
                    <a:moveTo>
                      <a:pt x="31301" y="0"/>
                    </a:moveTo>
                    <a:cubicBezTo>
                      <a:pt x="30720" y="0"/>
                      <a:pt x="30249" y="472"/>
                      <a:pt x="30249" y="1051"/>
                    </a:cubicBezTo>
                    <a:cubicBezTo>
                      <a:pt x="30249" y="1632"/>
                      <a:pt x="30720" y="2104"/>
                      <a:pt x="31301" y="2104"/>
                    </a:cubicBezTo>
                    <a:cubicBezTo>
                      <a:pt x="31881" y="2104"/>
                      <a:pt x="32352" y="1632"/>
                      <a:pt x="32352" y="1051"/>
                    </a:cubicBezTo>
                    <a:cubicBezTo>
                      <a:pt x="32352" y="471"/>
                      <a:pt x="31881" y="0"/>
                      <a:pt x="31301" y="0"/>
                    </a:cubicBezTo>
                    <a:close/>
                    <a:moveTo>
                      <a:pt x="37350" y="0"/>
                    </a:moveTo>
                    <a:cubicBezTo>
                      <a:pt x="36767" y="0"/>
                      <a:pt x="36296" y="472"/>
                      <a:pt x="36296" y="1051"/>
                    </a:cubicBezTo>
                    <a:cubicBezTo>
                      <a:pt x="36296" y="1632"/>
                      <a:pt x="36769" y="2104"/>
                      <a:pt x="37350" y="2104"/>
                    </a:cubicBezTo>
                    <a:cubicBezTo>
                      <a:pt x="37929" y="2104"/>
                      <a:pt x="38401" y="1632"/>
                      <a:pt x="38401" y="1051"/>
                    </a:cubicBezTo>
                    <a:cubicBezTo>
                      <a:pt x="38401" y="471"/>
                      <a:pt x="37929" y="0"/>
                      <a:pt x="373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>
                <a:off x="1501625" y="1185725"/>
                <a:ext cx="1111225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44449" h="2104" extrusionOk="0">
                    <a:moveTo>
                      <a:pt x="1053" y="0"/>
                    </a:moveTo>
                    <a:cubicBezTo>
                      <a:pt x="472" y="0"/>
                      <a:pt x="0" y="471"/>
                      <a:pt x="0" y="1053"/>
                    </a:cubicBezTo>
                    <a:cubicBezTo>
                      <a:pt x="0" y="1633"/>
                      <a:pt x="472" y="2104"/>
                      <a:pt x="1053" y="2104"/>
                    </a:cubicBezTo>
                    <a:cubicBezTo>
                      <a:pt x="1632" y="2104"/>
                      <a:pt x="2104" y="1633"/>
                      <a:pt x="2104" y="1053"/>
                    </a:cubicBezTo>
                    <a:cubicBezTo>
                      <a:pt x="2104" y="472"/>
                      <a:pt x="1632" y="0"/>
                      <a:pt x="1053" y="0"/>
                    </a:cubicBezTo>
                    <a:close/>
                    <a:moveTo>
                      <a:pt x="7100" y="0"/>
                    </a:moveTo>
                    <a:cubicBezTo>
                      <a:pt x="6519" y="0"/>
                      <a:pt x="6048" y="471"/>
                      <a:pt x="6049" y="1053"/>
                    </a:cubicBezTo>
                    <a:cubicBezTo>
                      <a:pt x="6049" y="1633"/>
                      <a:pt x="6521" y="2104"/>
                      <a:pt x="7100" y="2104"/>
                    </a:cubicBezTo>
                    <a:cubicBezTo>
                      <a:pt x="7681" y="2104"/>
                      <a:pt x="8153" y="1633"/>
                      <a:pt x="8153" y="1053"/>
                    </a:cubicBezTo>
                    <a:cubicBezTo>
                      <a:pt x="8153" y="472"/>
                      <a:pt x="7681" y="0"/>
                      <a:pt x="7100" y="0"/>
                    </a:cubicBezTo>
                    <a:close/>
                    <a:moveTo>
                      <a:pt x="13152" y="0"/>
                    </a:moveTo>
                    <a:cubicBezTo>
                      <a:pt x="12572" y="0"/>
                      <a:pt x="12100" y="471"/>
                      <a:pt x="12099" y="1053"/>
                    </a:cubicBezTo>
                    <a:cubicBezTo>
                      <a:pt x="12099" y="1633"/>
                      <a:pt x="12572" y="2104"/>
                      <a:pt x="13152" y="2104"/>
                    </a:cubicBezTo>
                    <a:cubicBezTo>
                      <a:pt x="13732" y="2104"/>
                      <a:pt x="14199" y="1633"/>
                      <a:pt x="14199" y="1053"/>
                    </a:cubicBezTo>
                    <a:cubicBezTo>
                      <a:pt x="14199" y="472"/>
                      <a:pt x="13732" y="0"/>
                      <a:pt x="13152" y="0"/>
                    </a:cubicBezTo>
                    <a:close/>
                    <a:moveTo>
                      <a:pt x="19200" y="0"/>
                    </a:moveTo>
                    <a:cubicBezTo>
                      <a:pt x="18619" y="0"/>
                      <a:pt x="18147" y="471"/>
                      <a:pt x="18149" y="1053"/>
                    </a:cubicBezTo>
                    <a:cubicBezTo>
                      <a:pt x="18149" y="1633"/>
                      <a:pt x="18621" y="2104"/>
                      <a:pt x="19200" y="2104"/>
                    </a:cubicBezTo>
                    <a:cubicBezTo>
                      <a:pt x="19781" y="2104"/>
                      <a:pt x="20253" y="1633"/>
                      <a:pt x="20253" y="1053"/>
                    </a:cubicBezTo>
                    <a:cubicBezTo>
                      <a:pt x="20253" y="472"/>
                      <a:pt x="19781" y="0"/>
                      <a:pt x="19200" y="0"/>
                    </a:cubicBezTo>
                    <a:close/>
                    <a:moveTo>
                      <a:pt x="25248" y="0"/>
                    </a:moveTo>
                    <a:cubicBezTo>
                      <a:pt x="24667" y="0"/>
                      <a:pt x="24196" y="471"/>
                      <a:pt x="24196" y="1053"/>
                    </a:cubicBezTo>
                    <a:cubicBezTo>
                      <a:pt x="24196" y="1633"/>
                      <a:pt x="24667" y="2104"/>
                      <a:pt x="25248" y="2104"/>
                    </a:cubicBezTo>
                    <a:cubicBezTo>
                      <a:pt x="25829" y="2104"/>
                      <a:pt x="26299" y="1633"/>
                      <a:pt x="26299" y="1053"/>
                    </a:cubicBezTo>
                    <a:cubicBezTo>
                      <a:pt x="26299" y="472"/>
                      <a:pt x="25827" y="0"/>
                      <a:pt x="25248" y="0"/>
                    </a:cubicBezTo>
                    <a:close/>
                    <a:moveTo>
                      <a:pt x="31299" y="0"/>
                    </a:moveTo>
                    <a:cubicBezTo>
                      <a:pt x="30719" y="0"/>
                      <a:pt x="30248" y="471"/>
                      <a:pt x="30248" y="1053"/>
                    </a:cubicBezTo>
                    <a:cubicBezTo>
                      <a:pt x="30248" y="1633"/>
                      <a:pt x="30719" y="2104"/>
                      <a:pt x="31299" y="2104"/>
                    </a:cubicBezTo>
                    <a:cubicBezTo>
                      <a:pt x="31880" y="2104"/>
                      <a:pt x="32351" y="1633"/>
                      <a:pt x="32351" y="1053"/>
                    </a:cubicBezTo>
                    <a:cubicBezTo>
                      <a:pt x="32351" y="472"/>
                      <a:pt x="31880" y="0"/>
                      <a:pt x="31299" y="0"/>
                    </a:cubicBezTo>
                    <a:close/>
                    <a:moveTo>
                      <a:pt x="37348" y="0"/>
                    </a:moveTo>
                    <a:cubicBezTo>
                      <a:pt x="36767" y="0"/>
                      <a:pt x="36296" y="471"/>
                      <a:pt x="36296" y="1053"/>
                    </a:cubicBezTo>
                    <a:cubicBezTo>
                      <a:pt x="36296" y="1633"/>
                      <a:pt x="36767" y="2104"/>
                      <a:pt x="37348" y="2104"/>
                    </a:cubicBezTo>
                    <a:cubicBezTo>
                      <a:pt x="37928" y="2104"/>
                      <a:pt x="38399" y="1633"/>
                      <a:pt x="38399" y="1053"/>
                    </a:cubicBezTo>
                    <a:cubicBezTo>
                      <a:pt x="38399" y="472"/>
                      <a:pt x="37928" y="0"/>
                      <a:pt x="37348" y="0"/>
                    </a:cubicBezTo>
                    <a:close/>
                    <a:moveTo>
                      <a:pt x="43397" y="0"/>
                    </a:moveTo>
                    <a:cubicBezTo>
                      <a:pt x="42814" y="0"/>
                      <a:pt x="42343" y="471"/>
                      <a:pt x="42343" y="1053"/>
                    </a:cubicBezTo>
                    <a:cubicBezTo>
                      <a:pt x="42343" y="1633"/>
                      <a:pt x="42816" y="2104"/>
                      <a:pt x="43397" y="2104"/>
                    </a:cubicBezTo>
                    <a:cubicBezTo>
                      <a:pt x="43981" y="2104"/>
                      <a:pt x="44448" y="1633"/>
                      <a:pt x="44448" y="1053"/>
                    </a:cubicBezTo>
                    <a:cubicBezTo>
                      <a:pt x="44448" y="472"/>
                      <a:pt x="43981" y="0"/>
                      <a:pt x="433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>
                <a:off x="1501625" y="1077875"/>
                <a:ext cx="960000" cy="52625"/>
              </a:xfrm>
              <a:custGeom>
                <a:avLst/>
                <a:gdLst/>
                <a:ahLst/>
                <a:cxnLst/>
                <a:rect l="l" t="t" r="r" b="b"/>
                <a:pathLst>
                  <a:path w="38400" h="2105" extrusionOk="0">
                    <a:moveTo>
                      <a:pt x="1053" y="1"/>
                    </a:moveTo>
                    <a:cubicBezTo>
                      <a:pt x="472" y="1"/>
                      <a:pt x="0" y="471"/>
                      <a:pt x="0" y="1052"/>
                    </a:cubicBezTo>
                    <a:cubicBezTo>
                      <a:pt x="0" y="1632"/>
                      <a:pt x="472" y="2104"/>
                      <a:pt x="1053" y="2104"/>
                    </a:cubicBezTo>
                    <a:cubicBezTo>
                      <a:pt x="1632" y="2104"/>
                      <a:pt x="2104" y="1632"/>
                      <a:pt x="2104" y="1052"/>
                    </a:cubicBezTo>
                    <a:cubicBezTo>
                      <a:pt x="2104" y="471"/>
                      <a:pt x="1632" y="1"/>
                      <a:pt x="1053" y="1"/>
                    </a:cubicBezTo>
                    <a:close/>
                    <a:moveTo>
                      <a:pt x="7100" y="1"/>
                    </a:moveTo>
                    <a:cubicBezTo>
                      <a:pt x="6519" y="1"/>
                      <a:pt x="6048" y="471"/>
                      <a:pt x="6049" y="1052"/>
                    </a:cubicBezTo>
                    <a:cubicBezTo>
                      <a:pt x="6049" y="1632"/>
                      <a:pt x="6521" y="2104"/>
                      <a:pt x="7100" y="2104"/>
                    </a:cubicBezTo>
                    <a:cubicBezTo>
                      <a:pt x="7681" y="2104"/>
                      <a:pt x="8153" y="1632"/>
                      <a:pt x="8153" y="1052"/>
                    </a:cubicBezTo>
                    <a:cubicBezTo>
                      <a:pt x="8153" y="471"/>
                      <a:pt x="7681" y="1"/>
                      <a:pt x="7100" y="1"/>
                    </a:cubicBezTo>
                    <a:close/>
                    <a:moveTo>
                      <a:pt x="13152" y="1"/>
                    </a:moveTo>
                    <a:cubicBezTo>
                      <a:pt x="12572" y="1"/>
                      <a:pt x="12100" y="471"/>
                      <a:pt x="12099" y="1052"/>
                    </a:cubicBezTo>
                    <a:cubicBezTo>
                      <a:pt x="12099" y="1632"/>
                      <a:pt x="12572" y="2104"/>
                      <a:pt x="13152" y="2104"/>
                    </a:cubicBezTo>
                    <a:cubicBezTo>
                      <a:pt x="13732" y="2104"/>
                      <a:pt x="14199" y="1632"/>
                      <a:pt x="14199" y="1052"/>
                    </a:cubicBezTo>
                    <a:cubicBezTo>
                      <a:pt x="14199" y="471"/>
                      <a:pt x="13732" y="1"/>
                      <a:pt x="13152" y="1"/>
                    </a:cubicBezTo>
                    <a:close/>
                    <a:moveTo>
                      <a:pt x="19200" y="1"/>
                    </a:moveTo>
                    <a:cubicBezTo>
                      <a:pt x="18619" y="1"/>
                      <a:pt x="18147" y="471"/>
                      <a:pt x="18149" y="1052"/>
                    </a:cubicBezTo>
                    <a:cubicBezTo>
                      <a:pt x="18149" y="1632"/>
                      <a:pt x="18621" y="2104"/>
                      <a:pt x="19200" y="2104"/>
                    </a:cubicBezTo>
                    <a:cubicBezTo>
                      <a:pt x="19781" y="2104"/>
                      <a:pt x="20253" y="1632"/>
                      <a:pt x="20253" y="1052"/>
                    </a:cubicBezTo>
                    <a:cubicBezTo>
                      <a:pt x="20253" y="471"/>
                      <a:pt x="19781" y="1"/>
                      <a:pt x="19200" y="1"/>
                    </a:cubicBezTo>
                    <a:close/>
                    <a:moveTo>
                      <a:pt x="25248" y="1"/>
                    </a:moveTo>
                    <a:cubicBezTo>
                      <a:pt x="24667" y="1"/>
                      <a:pt x="24196" y="471"/>
                      <a:pt x="24196" y="1052"/>
                    </a:cubicBezTo>
                    <a:cubicBezTo>
                      <a:pt x="24196" y="1632"/>
                      <a:pt x="24667" y="2104"/>
                      <a:pt x="25248" y="2104"/>
                    </a:cubicBezTo>
                    <a:cubicBezTo>
                      <a:pt x="25829" y="2104"/>
                      <a:pt x="26299" y="1632"/>
                      <a:pt x="26299" y="1052"/>
                    </a:cubicBezTo>
                    <a:cubicBezTo>
                      <a:pt x="26299" y="471"/>
                      <a:pt x="25827" y="1"/>
                      <a:pt x="25248" y="1"/>
                    </a:cubicBezTo>
                    <a:close/>
                    <a:moveTo>
                      <a:pt x="31299" y="1"/>
                    </a:moveTo>
                    <a:cubicBezTo>
                      <a:pt x="30719" y="1"/>
                      <a:pt x="30248" y="471"/>
                      <a:pt x="30248" y="1052"/>
                    </a:cubicBezTo>
                    <a:cubicBezTo>
                      <a:pt x="30248" y="1632"/>
                      <a:pt x="30719" y="2104"/>
                      <a:pt x="31299" y="2104"/>
                    </a:cubicBezTo>
                    <a:cubicBezTo>
                      <a:pt x="31880" y="2104"/>
                      <a:pt x="32351" y="1632"/>
                      <a:pt x="32351" y="1052"/>
                    </a:cubicBezTo>
                    <a:cubicBezTo>
                      <a:pt x="32351" y="471"/>
                      <a:pt x="31880" y="1"/>
                      <a:pt x="31299" y="1"/>
                    </a:cubicBezTo>
                    <a:close/>
                    <a:moveTo>
                      <a:pt x="37348" y="1"/>
                    </a:moveTo>
                    <a:cubicBezTo>
                      <a:pt x="36767" y="1"/>
                      <a:pt x="36296" y="471"/>
                      <a:pt x="36296" y="1052"/>
                    </a:cubicBezTo>
                    <a:cubicBezTo>
                      <a:pt x="36296" y="1632"/>
                      <a:pt x="36767" y="2104"/>
                      <a:pt x="37348" y="2104"/>
                    </a:cubicBezTo>
                    <a:cubicBezTo>
                      <a:pt x="37928" y="2104"/>
                      <a:pt x="38399" y="1632"/>
                      <a:pt x="38399" y="1052"/>
                    </a:cubicBezTo>
                    <a:cubicBezTo>
                      <a:pt x="38399" y="471"/>
                      <a:pt x="37928" y="1"/>
                      <a:pt x="373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>
                <a:off x="1350325" y="1077825"/>
                <a:ext cx="54700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2106" extrusionOk="0">
                    <a:moveTo>
                      <a:pt x="1051" y="0"/>
                    </a:moveTo>
                    <a:cubicBezTo>
                      <a:pt x="778" y="0"/>
                      <a:pt x="505" y="115"/>
                      <a:pt x="311" y="308"/>
                    </a:cubicBezTo>
                    <a:cubicBezTo>
                      <a:pt x="113" y="506"/>
                      <a:pt x="0" y="777"/>
                      <a:pt x="0" y="1054"/>
                    </a:cubicBezTo>
                    <a:cubicBezTo>
                      <a:pt x="0" y="1332"/>
                      <a:pt x="113" y="1602"/>
                      <a:pt x="311" y="1798"/>
                    </a:cubicBezTo>
                    <a:cubicBezTo>
                      <a:pt x="503" y="1991"/>
                      <a:pt x="778" y="2105"/>
                      <a:pt x="1051" y="2105"/>
                    </a:cubicBezTo>
                    <a:cubicBezTo>
                      <a:pt x="1329" y="2105"/>
                      <a:pt x="1603" y="1991"/>
                      <a:pt x="1796" y="1798"/>
                    </a:cubicBezTo>
                    <a:cubicBezTo>
                      <a:pt x="2187" y="1407"/>
                      <a:pt x="2187" y="699"/>
                      <a:pt x="1796" y="308"/>
                    </a:cubicBezTo>
                    <a:cubicBezTo>
                      <a:pt x="1604" y="113"/>
                      <a:pt x="1329" y="0"/>
                      <a:pt x="10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>
                <a:off x="1501625" y="970025"/>
                <a:ext cx="808800" cy="52625"/>
              </a:xfrm>
              <a:custGeom>
                <a:avLst/>
                <a:gdLst/>
                <a:ahLst/>
                <a:cxnLst/>
                <a:rect l="l" t="t" r="r" b="b"/>
                <a:pathLst>
                  <a:path w="32352" h="2105" extrusionOk="0">
                    <a:moveTo>
                      <a:pt x="1053" y="1"/>
                    </a:moveTo>
                    <a:cubicBezTo>
                      <a:pt x="472" y="1"/>
                      <a:pt x="0" y="471"/>
                      <a:pt x="0" y="1053"/>
                    </a:cubicBezTo>
                    <a:cubicBezTo>
                      <a:pt x="0" y="1633"/>
                      <a:pt x="472" y="2104"/>
                      <a:pt x="1053" y="2104"/>
                    </a:cubicBezTo>
                    <a:cubicBezTo>
                      <a:pt x="1632" y="2104"/>
                      <a:pt x="2104" y="1633"/>
                      <a:pt x="2104" y="1053"/>
                    </a:cubicBezTo>
                    <a:cubicBezTo>
                      <a:pt x="2104" y="473"/>
                      <a:pt x="1632" y="1"/>
                      <a:pt x="1053" y="1"/>
                    </a:cubicBezTo>
                    <a:close/>
                    <a:moveTo>
                      <a:pt x="7100" y="1"/>
                    </a:moveTo>
                    <a:cubicBezTo>
                      <a:pt x="6519" y="1"/>
                      <a:pt x="6048" y="471"/>
                      <a:pt x="6049" y="1053"/>
                    </a:cubicBezTo>
                    <a:cubicBezTo>
                      <a:pt x="6049" y="1633"/>
                      <a:pt x="6521" y="2104"/>
                      <a:pt x="7100" y="2104"/>
                    </a:cubicBezTo>
                    <a:cubicBezTo>
                      <a:pt x="7681" y="2104"/>
                      <a:pt x="8153" y="1633"/>
                      <a:pt x="8153" y="1053"/>
                    </a:cubicBezTo>
                    <a:cubicBezTo>
                      <a:pt x="8153" y="473"/>
                      <a:pt x="7681" y="1"/>
                      <a:pt x="7100" y="1"/>
                    </a:cubicBezTo>
                    <a:close/>
                    <a:moveTo>
                      <a:pt x="13152" y="1"/>
                    </a:moveTo>
                    <a:cubicBezTo>
                      <a:pt x="12572" y="1"/>
                      <a:pt x="12100" y="471"/>
                      <a:pt x="12099" y="1053"/>
                    </a:cubicBezTo>
                    <a:cubicBezTo>
                      <a:pt x="12099" y="1633"/>
                      <a:pt x="12572" y="2104"/>
                      <a:pt x="13152" y="2104"/>
                    </a:cubicBezTo>
                    <a:cubicBezTo>
                      <a:pt x="13732" y="2104"/>
                      <a:pt x="14199" y="1633"/>
                      <a:pt x="14199" y="1053"/>
                    </a:cubicBezTo>
                    <a:cubicBezTo>
                      <a:pt x="14199" y="473"/>
                      <a:pt x="13732" y="1"/>
                      <a:pt x="13152" y="1"/>
                    </a:cubicBezTo>
                    <a:close/>
                    <a:moveTo>
                      <a:pt x="19200" y="1"/>
                    </a:moveTo>
                    <a:cubicBezTo>
                      <a:pt x="18619" y="1"/>
                      <a:pt x="18147" y="471"/>
                      <a:pt x="18149" y="1053"/>
                    </a:cubicBezTo>
                    <a:cubicBezTo>
                      <a:pt x="18149" y="1633"/>
                      <a:pt x="18621" y="2104"/>
                      <a:pt x="19200" y="2104"/>
                    </a:cubicBezTo>
                    <a:cubicBezTo>
                      <a:pt x="19781" y="2104"/>
                      <a:pt x="20253" y="1633"/>
                      <a:pt x="20253" y="1053"/>
                    </a:cubicBezTo>
                    <a:cubicBezTo>
                      <a:pt x="20253" y="473"/>
                      <a:pt x="19781" y="1"/>
                      <a:pt x="19200" y="1"/>
                    </a:cubicBezTo>
                    <a:close/>
                    <a:moveTo>
                      <a:pt x="25248" y="1"/>
                    </a:moveTo>
                    <a:cubicBezTo>
                      <a:pt x="24667" y="1"/>
                      <a:pt x="24196" y="471"/>
                      <a:pt x="24196" y="1053"/>
                    </a:cubicBezTo>
                    <a:cubicBezTo>
                      <a:pt x="24196" y="1633"/>
                      <a:pt x="24667" y="2104"/>
                      <a:pt x="25248" y="2104"/>
                    </a:cubicBezTo>
                    <a:cubicBezTo>
                      <a:pt x="25829" y="2104"/>
                      <a:pt x="26299" y="1633"/>
                      <a:pt x="26299" y="1053"/>
                    </a:cubicBezTo>
                    <a:cubicBezTo>
                      <a:pt x="26299" y="473"/>
                      <a:pt x="25827" y="1"/>
                      <a:pt x="25248" y="1"/>
                    </a:cubicBezTo>
                    <a:close/>
                    <a:moveTo>
                      <a:pt x="31299" y="1"/>
                    </a:moveTo>
                    <a:cubicBezTo>
                      <a:pt x="30719" y="1"/>
                      <a:pt x="30248" y="471"/>
                      <a:pt x="30248" y="1053"/>
                    </a:cubicBezTo>
                    <a:cubicBezTo>
                      <a:pt x="30248" y="1633"/>
                      <a:pt x="30719" y="2104"/>
                      <a:pt x="31299" y="2104"/>
                    </a:cubicBezTo>
                    <a:cubicBezTo>
                      <a:pt x="31880" y="2104"/>
                      <a:pt x="32351" y="1633"/>
                      <a:pt x="32351" y="1053"/>
                    </a:cubicBezTo>
                    <a:cubicBezTo>
                      <a:pt x="32351" y="473"/>
                      <a:pt x="31880" y="1"/>
                      <a:pt x="312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>
                <a:off x="1350325" y="970000"/>
                <a:ext cx="54700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2106" extrusionOk="0">
                    <a:moveTo>
                      <a:pt x="1051" y="1"/>
                    </a:moveTo>
                    <a:cubicBezTo>
                      <a:pt x="778" y="1"/>
                      <a:pt x="505" y="115"/>
                      <a:pt x="311" y="307"/>
                    </a:cubicBezTo>
                    <a:cubicBezTo>
                      <a:pt x="113" y="506"/>
                      <a:pt x="0" y="777"/>
                      <a:pt x="0" y="1054"/>
                    </a:cubicBezTo>
                    <a:cubicBezTo>
                      <a:pt x="0" y="1330"/>
                      <a:pt x="113" y="1600"/>
                      <a:pt x="311" y="1799"/>
                    </a:cubicBezTo>
                    <a:cubicBezTo>
                      <a:pt x="503" y="1991"/>
                      <a:pt x="778" y="2105"/>
                      <a:pt x="1051" y="2105"/>
                    </a:cubicBezTo>
                    <a:cubicBezTo>
                      <a:pt x="1329" y="2105"/>
                      <a:pt x="1603" y="1991"/>
                      <a:pt x="1796" y="1799"/>
                    </a:cubicBezTo>
                    <a:cubicBezTo>
                      <a:pt x="2187" y="1407"/>
                      <a:pt x="2187" y="701"/>
                      <a:pt x="1796" y="307"/>
                    </a:cubicBezTo>
                    <a:cubicBezTo>
                      <a:pt x="1604" y="115"/>
                      <a:pt x="1329" y="1"/>
                      <a:pt x="10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" name="Google Shape;235;p11"/>
            <p:cNvGrpSpPr/>
            <p:nvPr/>
          </p:nvGrpSpPr>
          <p:grpSpPr>
            <a:xfrm flipH="1">
              <a:off x="7387238" y="4333600"/>
              <a:ext cx="1370725" cy="540800"/>
              <a:chOff x="1442275" y="2891575"/>
              <a:chExt cx="1370725" cy="540800"/>
            </a:xfrm>
          </p:grpSpPr>
          <p:sp>
            <p:nvSpPr>
              <p:cNvPr id="236" name="Google Shape;236;p11"/>
              <p:cNvSpPr/>
              <p:nvPr/>
            </p:nvSpPr>
            <p:spPr>
              <a:xfrm>
                <a:off x="1494900" y="3227975"/>
                <a:ext cx="629300" cy="8500"/>
              </a:xfrm>
              <a:custGeom>
                <a:avLst/>
                <a:gdLst/>
                <a:ahLst/>
                <a:cxnLst/>
                <a:rect l="l" t="t" r="r" b="b"/>
                <a:pathLst>
                  <a:path w="25172" h="340" extrusionOk="0">
                    <a:moveTo>
                      <a:pt x="170" y="0"/>
                    </a:moveTo>
                    <a:cubicBezTo>
                      <a:pt x="76" y="0"/>
                      <a:pt x="1" y="76"/>
                      <a:pt x="1" y="170"/>
                    </a:cubicBezTo>
                    <a:cubicBezTo>
                      <a:pt x="1" y="263"/>
                      <a:pt x="76" y="340"/>
                      <a:pt x="170" y="340"/>
                    </a:cubicBezTo>
                    <a:lnTo>
                      <a:pt x="25003" y="340"/>
                    </a:lnTo>
                    <a:cubicBezTo>
                      <a:pt x="25097" y="340"/>
                      <a:pt x="25171" y="263"/>
                      <a:pt x="25171" y="170"/>
                    </a:cubicBezTo>
                    <a:cubicBezTo>
                      <a:pt x="25171" y="76"/>
                      <a:pt x="25095" y="0"/>
                      <a:pt x="250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>
                <a:off x="2087875" y="3200175"/>
                <a:ext cx="64150" cy="64100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564" extrusionOk="0">
                    <a:moveTo>
                      <a:pt x="1284" y="0"/>
                    </a:moveTo>
                    <a:cubicBezTo>
                      <a:pt x="576" y="0"/>
                      <a:pt x="3" y="574"/>
                      <a:pt x="3" y="1282"/>
                    </a:cubicBezTo>
                    <a:cubicBezTo>
                      <a:pt x="1" y="1989"/>
                      <a:pt x="576" y="2564"/>
                      <a:pt x="1284" y="2564"/>
                    </a:cubicBezTo>
                    <a:cubicBezTo>
                      <a:pt x="1993" y="2564"/>
                      <a:pt x="2566" y="1990"/>
                      <a:pt x="2566" y="1282"/>
                    </a:cubicBezTo>
                    <a:cubicBezTo>
                      <a:pt x="2566" y="574"/>
                      <a:pt x="1993" y="0"/>
                      <a:pt x="12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>
                <a:off x="2599250" y="2944225"/>
                <a:ext cx="185975" cy="8500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340" extrusionOk="0">
                    <a:moveTo>
                      <a:pt x="171" y="1"/>
                    </a:moveTo>
                    <a:cubicBezTo>
                      <a:pt x="77" y="1"/>
                      <a:pt x="1" y="77"/>
                      <a:pt x="1" y="170"/>
                    </a:cubicBezTo>
                    <a:cubicBezTo>
                      <a:pt x="1" y="264"/>
                      <a:pt x="77" y="340"/>
                      <a:pt x="171" y="340"/>
                    </a:cubicBezTo>
                    <a:lnTo>
                      <a:pt x="7268" y="340"/>
                    </a:lnTo>
                    <a:cubicBezTo>
                      <a:pt x="7362" y="340"/>
                      <a:pt x="7439" y="264"/>
                      <a:pt x="7439" y="170"/>
                    </a:cubicBezTo>
                    <a:cubicBezTo>
                      <a:pt x="7439" y="77"/>
                      <a:pt x="7362" y="1"/>
                      <a:pt x="7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>
                <a:off x="2748900" y="2916400"/>
                <a:ext cx="64100" cy="64075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2563" extrusionOk="0">
                    <a:moveTo>
                      <a:pt x="1282" y="0"/>
                    </a:moveTo>
                    <a:cubicBezTo>
                      <a:pt x="574" y="0"/>
                      <a:pt x="0" y="573"/>
                      <a:pt x="0" y="1281"/>
                    </a:cubicBezTo>
                    <a:cubicBezTo>
                      <a:pt x="0" y="1990"/>
                      <a:pt x="574" y="2563"/>
                      <a:pt x="1282" y="2563"/>
                    </a:cubicBezTo>
                    <a:cubicBezTo>
                      <a:pt x="1990" y="2563"/>
                      <a:pt x="2564" y="1990"/>
                      <a:pt x="2564" y="1281"/>
                    </a:cubicBezTo>
                    <a:cubicBezTo>
                      <a:pt x="2564" y="573"/>
                      <a:pt x="1990" y="0"/>
                      <a:pt x="1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>
                <a:off x="1737250" y="2944150"/>
                <a:ext cx="575300" cy="290800"/>
              </a:xfrm>
              <a:custGeom>
                <a:avLst/>
                <a:gdLst/>
                <a:ahLst/>
                <a:cxnLst/>
                <a:rect l="l" t="t" r="r" b="b"/>
                <a:pathLst>
                  <a:path w="23012" h="11632" extrusionOk="0">
                    <a:moveTo>
                      <a:pt x="11558" y="0"/>
                    </a:moveTo>
                    <a:cubicBezTo>
                      <a:pt x="11512" y="0"/>
                      <a:pt x="11470" y="20"/>
                      <a:pt x="11437" y="50"/>
                    </a:cubicBezTo>
                    <a:cubicBezTo>
                      <a:pt x="11437" y="50"/>
                      <a:pt x="8598" y="2885"/>
                      <a:pt x="5758" y="5719"/>
                    </a:cubicBezTo>
                    <a:cubicBezTo>
                      <a:pt x="1" y="11470"/>
                      <a:pt x="1" y="11470"/>
                      <a:pt x="50" y="11586"/>
                    </a:cubicBezTo>
                    <a:lnTo>
                      <a:pt x="213" y="11520"/>
                    </a:lnTo>
                    <a:lnTo>
                      <a:pt x="338" y="11632"/>
                    </a:lnTo>
                    <a:cubicBezTo>
                      <a:pt x="505" y="11444"/>
                      <a:pt x="7767" y="4196"/>
                      <a:pt x="11628" y="341"/>
                    </a:cubicBezTo>
                    <a:lnTo>
                      <a:pt x="22842" y="341"/>
                    </a:lnTo>
                    <a:cubicBezTo>
                      <a:pt x="22935" y="341"/>
                      <a:pt x="23011" y="265"/>
                      <a:pt x="23011" y="170"/>
                    </a:cubicBezTo>
                    <a:cubicBezTo>
                      <a:pt x="23011" y="76"/>
                      <a:pt x="22935" y="0"/>
                      <a:pt x="228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>
                <a:off x="2291225" y="2931375"/>
                <a:ext cx="73900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2956" h="1365" extrusionOk="0">
                    <a:moveTo>
                      <a:pt x="683" y="0"/>
                    </a:moveTo>
                    <a:cubicBezTo>
                      <a:pt x="306" y="0"/>
                      <a:pt x="1" y="306"/>
                      <a:pt x="1" y="683"/>
                    </a:cubicBezTo>
                    <a:cubicBezTo>
                      <a:pt x="1" y="1059"/>
                      <a:pt x="306" y="1365"/>
                      <a:pt x="683" y="1365"/>
                    </a:cubicBezTo>
                    <a:lnTo>
                      <a:pt x="2274" y="1365"/>
                    </a:lnTo>
                    <a:cubicBezTo>
                      <a:pt x="2650" y="1365"/>
                      <a:pt x="2955" y="1060"/>
                      <a:pt x="2956" y="683"/>
                    </a:cubicBezTo>
                    <a:cubicBezTo>
                      <a:pt x="2956" y="306"/>
                      <a:pt x="2650" y="0"/>
                      <a:pt x="2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>
                <a:off x="2406000" y="2931375"/>
                <a:ext cx="9977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1365" extrusionOk="0">
                    <a:moveTo>
                      <a:pt x="684" y="0"/>
                    </a:moveTo>
                    <a:cubicBezTo>
                      <a:pt x="308" y="0"/>
                      <a:pt x="1" y="306"/>
                      <a:pt x="1" y="683"/>
                    </a:cubicBezTo>
                    <a:cubicBezTo>
                      <a:pt x="1" y="1059"/>
                      <a:pt x="308" y="1365"/>
                      <a:pt x="684" y="1365"/>
                    </a:cubicBezTo>
                    <a:lnTo>
                      <a:pt x="3309" y="1365"/>
                    </a:lnTo>
                    <a:cubicBezTo>
                      <a:pt x="3685" y="1365"/>
                      <a:pt x="3991" y="1060"/>
                      <a:pt x="3991" y="683"/>
                    </a:cubicBezTo>
                    <a:cubicBezTo>
                      <a:pt x="3991" y="306"/>
                      <a:pt x="3685" y="0"/>
                      <a:pt x="33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>
                <a:off x="2546650" y="2931375"/>
                <a:ext cx="73925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1365" extrusionOk="0">
                    <a:moveTo>
                      <a:pt x="684" y="0"/>
                    </a:moveTo>
                    <a:cubicBezTo>
                      <a:pt x="306" y="0"/>
                      <a:pt x="1" y="306"/>
                      <a:pt x="1" y="683"/>
                    </a:cubicBezTo>
                    <a:cubicBezTo>
                      <a:pt x="1" y="1059"/>
                      <a:pt x="306" y="1365"/>
                      <a:pt x="684" y="1365"/>
                    </a:cubicBezTo>
                    <a:lnTo>
                      <a:pt x="2275" y="1365"/>
                    </a:lnTo>
                    <a:cubicBezTo>
                      <a:pt x="2651" y="1365"/>
                      <a:pt x="2957" y="1060"/>
                      <a:pt x="2957" y="683"/>
                    </a:cubicBezTo>
                    <a:cubicBezTo>
                      <a:pt x="2957" y="306"/>
                      <a:pt x="2651" y="0"/>
                      <a:pt x="2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>
                <a:off x="1906550" y="3227925"/>
                <a:ext cx="563675" cy="151925"/>
              </a:xfrm>
              <a:custGeom>
                <a:avLst/>
                <a:gdLst/>
                <a:ahLst/>
                <a:cxnLst/>
                <a:rect l="l" t="t" r="r" b="b"/>
                <a:pathLst>
                  <a:path w="22547" h="6077" extrusionOk="0">
                    <a:moveTo>
                      <a:pt x="187" y="0"/>
                    </a:moveTo>
                    <a:cubicBezTo>
                      <a:pt x="144" y="0"/>
                      <a:pt x="100" y="17"/>
                      <a:pt x="67" y="50"/>
                    </a:cubicBezTo>
                    <a:cubicBezTo>
                      <a:pt x="1" y="118"/>
                      <a:pt x="1" y="225"/>
                      <a:pt x="67" y="292"/>
                    </a:cubicBezTo>
                    <a:lnTo>
                      <a:pt x="5802" y="6026"/>
                    </a:lnTo>
                    <a:cubicBezTo>
                      <a:pt x="5834" y="6059"/>
                      <a:pt x="5878" y="6076"/>
                      <a:pt x="5922" y="6076"/>
                    </a:cubicBezTo>
                    <a:lnTo>
                      <a:pt x="22376" y="6076"/>
                    </a:lnTo>
                    <a:cubicBezTo>
                      <a:pt x="22471" y="6076"/>
                      <a:pt x="22547" y="5999"/>
                      <a:pt x="22545" y="5904"/>
                    </a:cubicBezTo>
                    <a:cubicBezTo>
                      <a:pt x="22545" y="5811"/>
                      <a:pt x="22469" y="5735"/>
                      <a:pt x="22375" y="5735"/>
                    </a:cubicBezTo>
                    <a:lnTo>
                      <a:pt x="5992" y="5735"/>
                    </a:lnTo>
                    <a:lnTo>
                      <a:pt x="307" y="50"/>
                    </a:lnTo>
                    <a:cubicBezTo>
                      <a:pt x="274" y="17"/>
                      <a:pt x="230" y="0"/>
                      <a:pt x="1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>
                <a:off x="2433925" y="3343500"/>
                <a:ext cx="64075" cy="64100"/>
              </a:xfrm>
              <a:custGeom>
                <a:avLst/>
                <a:gdLst/>
                <a:ahLst/>
                <a:cxnLst/>
                <a:rect l="l" t="t" r="r" b="b"/>
                <a:pathLst>
                  <a:path w="2563" h="2564" extrusionOk="0">
                    <a:moveTo>
                      <a:pt x="1281" y="1"/>
                    </a:moveTo>
                    <a:cubicBezTo>
                      <a:pt x="573" y="1"/>
                      <a:pt x="0" y="574"/>
                      <a:pt x="0" y="1283"/>
                    </a:cubicBezTo>
                    <a:cubicBezTo>
                      <a:pt x="0" y="1990"/>
                      <a:pt x="573" y="2563"/>
                      <a:pt x="1281" y="2563"/>
                    </a:cubicBezTo>
                    <a:cubicBezTo>
                      <a:pt x="1990" y="2563"/>
                      <a:pt x="2563" y="1990"/>
                      <a:pt x="2563" y="1283"/>
                    </a:cubicBezTo>
                    <a:cubicBezTo>
                      <a:pt x="2563" y="574"/>
                      <a:pt x="1990" y="1"/>
                      <a:pt x="1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>
                <a:off x="1969350" y="2891575"/>
                <a:ext cx="113700" cy="113725"/>
              </a:xfrm>
              <a:custGeom>
                <a:avLst/>
                <a:gdLst/>
                <a:ahLst/>
                <a:cxnLst/>
                <a:rect l="l" t="t" r="r" b="b"/>
                <a:pathLst>
                  <a:path w="4548" h="4549" extrusionOk="0">
                    <a:moveTo>
                      <a:pt x="2274" y="1"/>
                    </a:moveTo>
                    <a:cubicBezTo>
                      <a:pt x="1019" y="1"/>
                      <a:pt x="1" y="1019"/>
                      <a:pt x="1" y="2274"/>
                    </a:cubicBezTo>
                    <a:cubicBezTo>
                      <a:pt x="1" y="3530"/>
                      <a:pt x="1019" y="4548"/>
                      <a:pt x="2274" y="4548"/>
                    </a:cubicBezTo>
                    <a:cubicBezTo>
                      <a:pt x="3530" y="4548"/>
                      <a:pt x="4547" y="3530"/>
                      <a:pt x="4547" y="2274"/>
                    </a:cubicBezTo>
                    <a:cubicBezTo>
                      <a:pt x="4547" y="1019"/>
                      <a:pt x="3530" y="1"/>
                      <a:pt x="2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>
                <a:off x="1442275" y="3175350"/>
                <a:ext cx="113725" cy="1137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4549" extrusionOk="0">
                    <a:moveTo>
                      <a:pt x="2275" y="1"/>
                    </a:moveTo>
                    <a:cubicBezTo>
                      <a:pt x="1020" y="1"/>
                      <a:pt x="1" y="1019"/>
                      <a:pt x="1" y="2275"/>
                    </a:cubicBezTo>
                    <a:cubicBezTo>
                      <a:pt x="1" y="3531"/>
                      <a:pt x="1020" y="4548"/>
                      <a:pt x="2275" y="4548"/>
                    </a:cubicBezTo>
                    <a:cubicBezTo>
                      <a:pt x="3531" y="4548"/>
                      <a:pt x="4549" y="3531"/>
                      <a:pt x="4549" y="2275"/>
                    </a:cubicBezTo>
                    <a:cubicBezTo>
                      <a:pt x="4549" y="1019"/>
                      <a:pt x="3531" y="1"/>
                      <a:pt x="2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>
                <a:off x="1992225" y="3318725"/>
                <a:ext cx="124775" cy="113650"/>
              </a:xfrm>
              <a:custGeom>
                <a:avLst/>
                <a:gdLst/>
                <a:ahLst/>
                <a:cxnLst/>
                <a:rect l="l" t="t" r="r" b="b"/>
                <a:pathLst>
                  <a:path w="4991" h="4546" extrusionOk="0">
                    <a:moveTo>
                      <a:pt x="2496" y="0"/>
                    </a:moveTo>
                    <a:cubicBezTo>
                      <a:pt x="1914" y="0"/>
                      <a:pt x="1332" y="222"/>
                      <a:pt x="888" y="666"/>
                    </a:cubicBezTo>
                    <a:cubicBezTo>
                      <a:pt x="0" y="1553"/>
                      <a:pt x="0" y="2993"/>
                      <a:pt x="888" y="3880"/>
                    </a:cubicBezTo>
                    <a:cubicBezTo>
                      <a:pt x="1332" y="4324"/>
                      <a:pt x="1914" y="4546"/>
                      <a:pt x="2496" y="4546"/>
                    </a:cubicBezTo>
                    <a:cubicBezTo>
                      <a:pt x="3078" y="4546"/>
                      <a:pt x="3660" y="4324"/>
                      <a:pt x="4103" y="3880"/>
                    </a:cubicBezTo>
                    <a:cubicBezTo>
                      <a:pt x="4990" y="2993"/>
                      <a:pt x="4990" y="1554"/>
                      <a:pt x="4103" y="666"/>
                    </a:cubicBezTo>
                    <a:cubicBezTo>
                      <a:pt x="3660" y="222"/>
                      <a:pt x="3078" y="0"/>
                      <a:pt x="24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>
                <a:off x="1685600" y="3175350"/>
                <a:ext cx="113675" cy="113725"/>
              </a:xfrm>
              <a:custGeom>
                <a:avLst/>
                <a:gdLst/>
                <a:ahLst/>
                <a:cxnLst/>
                <a:rect l="l" t="t" r="r" b="b"/>
                <a:pathLst>
                  <a:path w="4547" h="4549" extrusionOk="0">
                    <a:moveTo>
                      <a:pt x="2273" y="1"/>
                    </a:moveTo>
                    <a:cubicBezTo>
                      <a:pt x="1018" y="1"/>
                      <a:pt x="0" y="1019"/>
                      <a:pt x="0" y="2275"/>
                    </a:cubicBezTo>
                    <a:cubicBezTo>
                      <a:pt x="0" y="3531"/>
                      <a:pt x="1018" y="4548"/>
                      <a:pt x="2273" y="4548"/>
                    </a:cubicBezTo>
                    <a:cubicBezTo>
                      <a:pt x="3529" y="4548"/>
                      <a:pt x="4547" y="3531"/>
                      <a:pt x="4547" y="2275"/>
                    </a:cubicBezTo>
                    <a:cubicBezTo>
                      <a:pt x="4547" y="1019"/>
                      <a:pt x="3529" y="1"/>
                      <a:pt x="22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0" name="Google Shape;250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50725"/>
            <a:ext cx="6275100" cy="11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51" name="Google Shape;251;p11"/>
          <p:cNvSpPr txBox="1">
            <a:spLocks noGrp="1"/>
          </p:cNvSpPr>
          <p:nvPr>
            <p:ph type="subTitle" idx="1"/>
          </p:nvPr>
        </p:nvSpPr>
        <p:spPr>
          <a:xfrm>
            <a:off x="713225" y="3074825"/>
            <a:ext cx="6275100" cy="444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hibsted Grotesk"/>
              <a:buNone/>
              <a:defRPr sz="30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hibsted Grotesk"/>
              <a:buNone/>
              <a:defRPr sz="30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hibsted Grotesk"/>
              <a:buNone/>
              <a:defRPr sz="30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hibsted Grotesk"/>
              <a:buNone/>
              <a:defRPr sz="30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hibsted Grotesk"/>
              <a:buNone/>
              <a:defRPr sz="30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hibsted Grotesk"/>
              <a:buNone/>
              <a:defRPr sz="30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hibsted Grotesk"/>
              <a:buNone/>
              <a:defRPr sz="30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hibsted Grotesk"/>
              <a:buNone/>
              <a:defRPr sz="30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hibsted Grotesk"/>
              <a:buNone/>
              <a:defRPr sz="300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3" r:id="rId10"/>
    <p:sldLayoutId id="2147483664" r:id="rId11"/>
    <p:sldLayoutId id="2147483668" r:id="rId12"/>
    <p:sldLayoutId id="2147483669" r:id="rId13"/>
    <p:sldLayoutId id="2147483670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8"/>
          <p:cNvSpPr txBox="1">
            <a:spLocks noGrp="1"/>
          </p:cNvSpPr>
          <p:nvPr>
            <p:ph type="ctrTitle"/>
          </p:nvPr>
        </p:nvSpPr>
        <p:spPr>
          <a:xfrm>
            <a:off x="3794332" y="1508256"/>
            <a:ext cx="4963799" cy="15078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Sistema </a:t>
            </a:r>
            <a:br>
              <a:rPr lang="en" sz="4000" dirty="0"/>
            </a:br>
            <a:r>
              <a:rPr lang="en" sz="4000" b="1" dirty="0"/>
              <a:t>Control Carcelaria</a:t>
            </a:r>
            <a:endParaRPr sz="4000" b="1" dirty="0"/>
          </a:p>
        </p:txBody>
      </p:sp>
      <p:sp>
        <p:nvSpPr>
          <p:cNvPr id="660" name="Google Shape;660;p28"/>
          <p:cNvSpPr txBox="1">
            <a:spLocks noGrp="1"/>
          </p:cNvSpPr>
          <p:nvPr>
            <p:ph type="subTitle" idx="1"/>
          </p:nvPr>
        </p:nvSpPr>
        <p:spPr>
          <a:xfrm>
            <a:off x="3794331" y="3148520"/>
            <a:ext cx="49638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Programaci</a:t>
            </a:r>
            <a:r>
              <a:rPr lang="es-ES" dirty="0"/>
              <a:t>ón Orientada Objetos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2"/>
          <p:cNvSpPr txBox="1">
            <a:spLocks noGrp="1"/>
          </p:cNvSpPr>
          <p:nvPr>
            <p:ph type="title"/>
          </p:nvPr>
        </p:nvSpPr>
        <p:spPr>
          <a:xfrm>
            <a:off x="4029779" y="2779383"/>
            <a:ext cx="3325500" cy="15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/>
              <a:t>Análisis</a:t>
            </a:r>
            <a:endParaRPr b="1" dirty="0"/>
          </a:p>
        </p:txBody>
      </p:sp>
      <p:sp>
        <p:nvSpPr>
          <p:cNvPr id="709" name="Google Shape;709;p32"/>
          <p:cNvSpPr txBox="1">
            <a:spLocks noGrp="1"/>
          </p:cNvSpPr>
          <p:nvPr>
            <p:ph type="title" idx="2"/>
          </p:nvPr>
        </p:nvSpPr>
        <p:spPr>
          <a:xfrm>
            <a:off x="4297795" y="1474300"/>
            <a:ext cx="10974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710" name="Google Shape;710;p3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9464" r="29469"/>
          <a:stretch/>
        </p:blipFill>
        <p:spPr>
          <a:xfrm>
            <a:off x="713225" y="539500"/>
            <a:ext cx="2967300" cy="4064400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Implementación de</a:t>
            </a:r>
            <a:br>
              <a:rPr lang="es-ES" dirty="0"/>
            </a:br>
            <a:r>
              <a:rPr lang="es-ES" dirty="0"/>
              <a:t>Herencia</a:t>
            </a:r>
            <a:endParaRPr dirty="0"/>
          </a:p>
        </p:txBody>
      </p:sp>
      <p:sp>
        <p:nvSpPr>
          <p:cNvPr id="1000" name="Google Shape;1000;p43"/>
          <p:cNvSpPr/>
          <p:nvPr/>
        </p:nvSpPr>
        <p:spPr>
          <a:xfrm>
            <a:off x="720000" y="1668300"/>
            <a:ext cx="7717500" cy="3475200"/>
          </a:xfrm>
          <a:prstGeom prst="mathPlus">
            <a:avLst>
              <a:gd name="adj1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43"/>
          <p:cNvSpPr/>
          <p:nvPr/>
        </p:nvSpPr>
        <p:spPr>
          <a:xfrm>
            <a:off x="2280188" y="3766875"/>
            <a:ext cx="18405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Mantenibilidad</a:t>
            </a:r>
            <a:endParaRPr sz="1200" b="1" dirty="0">
              <a:solidFill>
                <a:schemeClr val="dk1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</p:txBody>
      </p:sp>
      <p:sp>
        <p:nvSpPr>
          <p:cNvPr id="1007" name="Google Shape;1007;p43"/>
          <p:cNvSpPr/>
          <p:nvPr/>
        </p:nvSpPr>
        <p:spPr>
          <a:xfrm>
            <a:off x="5036871" y="3766875"/>
            <a:ext cx="18405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b="1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Extensibilidad</a:t>
            </a:r>
          </a:p>
        </p:txBody>
      </p:sp>
      <p:sp>
        <p:nvSpPr>
          <p:cNvPr id="1008" name="Google Shape;1008;p43"/>
          <p:cNvSpPr/>
          <p:nvPr/>
        </p:nvSpPr>
        <p:spPr>
          <a:xfrm>
            <a:off x="5036838" y="2395275"/>
            <a:ext cx="18405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Organización y Estructura</a:t>
            </a:r>
            <a:endParaRPr b="1" dirty="0">
              <a:solidFill>
                <a:schemeClr val="dk1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</p:txBody>
      </p:sp>
      <p:sp>
        <p:nvSpPr>
          <p:cNvPr id="12" name="Google Shape;1008;p43">
            <a:extLst>
              <a:ext uri="{FF2B5EF4-FFF2-40B4-BE49-F238E27FC236}">
                <a16:creationId xmlns:a16="http://schemas.microsoft.com/office/drawing/2014/main" id="{A74437E8-105E-4C48-B58A-F9360FDE4695}"/>
              </a:ext>
            </a:extLst>
          </p:cNvPr>
          <p:cNvSpPr/>
          <p:nvPr/>
        </p:nvSpPr>
        <p:spPr>
          <a:xfrm>
            <a:off x="2280188" y="2395275"/>
            <a:ext cx="18405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Reutilización de Código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chemeClr val="dk1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6"/>
          <p:cNvSpPr txBox="1">
            <a:spLocks noGrp="1"/>
          </p:cNvSpPr>
          <p:nvPr>
            <p:ph type="title"/>
          </p:nvPr>
        </p:nvSpPr>
        <p:spPr>
          <a:xfrm>
            <a:off x="720096" y="760033"/>
            <a:ext cx="7704000" cy="1161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Implementación de </a:t>
            </a:r>
            <a:br>
              <a:rPr lang="es-ES" dirty="0"/>
            </a:br>
            <a:r>
              <a:rPr lang="es-ES" dirty="0"/>
              <a:t>Polimorfismo</a:t>
            </a:r>
            <a:endParaRPr dirty="0"/>
          </a:p>
        </p:txBody>
      </p:sp>
      <p:sp>
        <p:nvSpPr>
          <p:cNvPr id="812" name="Google Shape;812;p36"/>
          <p:cNvSpPr txBox="1">
            <a:spLocks noGrp="1"/>
          </p:cNvSpPr>
          <p:nvPr>
            <p:ph type="subTitle" idx="7"/>
          </p:nvPr>
        </p:nvSpPr>
        <p:spPr>
          <a:xfrm>
            <a:off x="1001680" y="3083338"/>
            <a:ext cx="2469600" cy="47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/>
              <a:t>Asignar Castigo</a:t>
            </a:r>
            <a:endParaRPr b="1" dirty="0"/>
          </a:p>
        </p:txBody>
      </p:sp>
      <p:sp>
        <p:nvSpPr>
          <p:cNvPr id="813" name="Google Shape;813;p36"/>
          <p:cNvSpPr txBox="1">
            <a:spLocks noGrp="1"/>
          </p:cNvSpPr>
          <p:nvPr>
            <p:ph type="subTitle" idx="8"/>
          </p:nvPr>
        </p:nvSpPr>
        <p:spPr>
          <a:xfrm>
            <a:off x="3471280" y="3083338"/>
            <a:ext cx="2469601" cy="47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/>
              <a:t>Asignar Actividad</a:t>
            </a:r>
            <a:endParaRPr b="1" dirty="0"/>
          </a:p>
        </p:txBody>
      </p:sp>
      <p:sp>
        <p:nvSpPr>
          <p:cNvPr id="814" name="Google Shape;814;p36"/>
          <p:cNvSpPr txBox="1">
            <a:spLocks noGrp="1"/>
          </p:cNvSpPr>
          <p:nvPr>
            <p:ph type="subTitle" idx="9"/>
          </p:nvPr>
        </p:nvSpPr>
        <p:spPr>
          <a:xfrm>
            <a:off x="6090679" y="3083338"/>
            <a:ext cx="2762008" cy="47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Asignar Rehabilitacion</a:t>
            </a:r>
            <a:endParaRPr b="1" dirty="0"/>
          </a:p>
        </p:txBody>
      </p:sp>
      <p:sp>
        <p:nvSpPr>
          <p:cNvPr id="33" name="Google Shape;1059;p46">
            <a:extLst>
              <a:ext uri="{FF2B5EF4-FFF2-40B4-BE49-F238E27FC236}">
                <a16:creationId xmlns:a16="http://schemas.microsoft.com/office/drawing/2014/main" id="{2957B8BB-316A-4B71-BEC7-E9724B56B142}"/>
              </a:ext>
            </a:extLst>
          </p:cNvPr>
          <p:cNvSpPr txBox="1">
            <a:spLocks/>
          </p:cNvSpPr>
          <p:nvPr/>
        </p:nvSpPr>
        <p:spPr>
          <a:xfrm>
            <a:off x="2896346" y="2268629"/>
            <a:ext cx="3351308" cy="46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 marL="0" indent="0" algn="ctr">
              <a:buFont typeface="Figtree"/>
              <a:buNone/>
            </a:pPr>
            <a:r>
              <a:rPr lang="en-US" dirty="0"/>
              <a:t>Metodos Polimorficos Implementados</a:t>
            </a:r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6FABA159-88FF-4ED8-B3A9-41F7C2D4791E}"/>
              </a:ext>
            </a:extLst>
          </p:cNvPr>
          <p:cNvSpPr/>
          <p:nvPr/>
        </p:nvSpPr>
        <p:spPr>
          <a:xfrm>
            <a:off x="1001680" y="2910340"/>
            <a:ext cx="267037" cy="817295"/>
          </a:xfrm>
          <a:prstGeom prst="leftBrace">
            <a:avLst>
              <a:gd name="adj1" fmla="val 41666"/>
              <a:gd name="adj2" fmla="val 460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errar llave 22">
            <a:extLst>
              <a:ext uri="{FF2B5EF4-FFF2-40B4-BE49-F238E27FC236}">
                <a16:creationId xmlns:a16="http://schemas.microsoft.com/office/drawing/2014/main" id="{22004CB3-EA03-4413-8F58-40BF025267D1}"/>
              </a:ext>
            </a:extLst>
          </p:cNvPr>
          <p:cNvSpPr/>
          <p:nvPr/>
        </p:nvSpPr>
        <p:spPr>
          <a:xfrm>
            <a:off x="8678803" y="2910340"/>
            <a:ext cx="323682" cy="817295"/>
          </a:xfrm>
          <a:prstGeom prst="rightBrace">
            <a:avLst>
              <a:gd name="adj1" fmla="val 3378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3"/>
          <p:cNvSpPr txBox="1">
            <a:spLocks noGrp="1"/>
          </p:cNvSpPr>
          <p:nvPr>
            <p:ph type="subTitle" idx="4"/>
          </p:nvPr>
        </p:nvSpPr>
        <p:spPr>
          <a:xfrm>
            <a:off x="4718746" y="2571750"/>
            <a:ext cx="33033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Persistencia</a:t>
            </a:r>
            <a:endParaRPr dirty="0"/>
          </a:p>
        </p:txBody>
      </p:sp>
      <p:sp>
        <p:nvSpPr>
          <p:cNvPr id="716" name="Google Shape;716;p33"/>
          <p:cNvSpPr txBox="1">
            <a:spLocks noGrp="1"/>
          </p:cNvSpPr>
          <p:nvPr>
            <p:ph type="title"/>
          </p:nvPr>
        </p:nvSpPr>
        <p:spPr>
          <a:xfrm>
            <a:off x="720000" y="6073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Implementación de Base de Datos</a:t>
            </a:r>
            <a:endParaRPr dirty="0"/>
          </a:p>
        </p:txBody>
      </p:sp>
      <p:sp>
        <p:nvSpPr>
          <p:cNvPr id="717" name="Google Shape;717;p33"/>
          <p:cNvSpPr txBox="1">
            <a:spLocks noGrp="1"/>
          </p:cNvSpPr>
          <p:nvPr>
            <p:ph type="subTitle" idx="1"/>
          </p:nvPr>
        </p:nvSpPr>
        <p:spPr>
          <a:xfrm>
            <a:off x="4718748" y="2944050"/>
            <a:ext cx="33033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Los datos almacenados en una base de datos persisten incluso después de que se cierra el sistema o se apaga el equipo. Este concepto es fundamental para garantizar que la información no se pierda y pueda ser recuperada en el futuro.</a:t>
            </a:r>
            <a:endParaRPr dirty="0"/>
          </a:p>
        </p:txBody>
      </p:sp>
      <p:sp>
        <p:nvSpPr>
          <p:cNvPr id="718" name="Google Shape;718;p33"/>
          <p:cNvSpPr txBox="1">
            <a:spLocks noGrp="1"/>
          </p:cNvSpPr>
          <p:nvPr>
            <p:ph type="subTitle" idx="2"/>
          </p:nvPr>
        </p:nvSpPr>
        <p:spPr>
          <a:xfrm>
            <a:off x="806360" y="3050825"/>
            <a:ext cx="33033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Insertar nuevo PPL.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Eliminar PPL.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Leer Base de Datos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Actualizar Base de Datos</a:t>
            </a:r>
          </a:p>
        </p:txBody>
      </p:sp>
      <p:sp>
        <p:nvSpPr>
          <p:cNvPr id="719" name="Google Shape;719;p33"/>
          <p:cNvSpPr txBox="1">
            <a:spLocks noGrp="1"/>
          </p:cNvSpPr>
          <p:nvPr>
            <p:ph type="subTitle" idx="3"/>
          </p:nvPr>
        </p:nvSpPr>
        <p:spPr>
          <a:xfrm>
            <a:off x="806360" y="2571750"/>
            <a:ext cx="33033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Operaciones Implementadas</a:t>
            </a:r>
            <a:endParaRPr dirty="0"/>
          </a:p>
        </p:txBody>
      </p:sp>
      <p:sp>
        <p:nvSpPr>
          <p:cNvPr id="720" name="Google Shape;720;p33"/>
          <p:cNvSpPr/>
          <p:nvPr/>
        </p:nvSpPr>
        <p:spPr>
          <a:xfrm>
            <a:off x="2121860" y="1779275"/>
            <a:ext cx="672300" cy="67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721" name="Google Shape;721;p33"/>
          <p:cNvSpPr/>
          <p:nvPr/>
        </p:nvSpPr>
        <p:spPr>
          <a:xfrm>
            <a:off x="6034250" y="1779275"/>
            <a:ext cx="672300" cy="67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grpSp>
        <p:nvGrpSpPr>
          <p:cNvPr id="29" name="Google Shape;1433;p48">
            <a:extLst>
              <a:ext uri="{FF2B5EF4-FFF2-40B4-BE49-F238E27FC236}">
                <a16:creationId xmlns:a16="http://schemas.microsoft.com/office/drawing/2014/main" id="{79D6646D-2440-4C3D-90B1-D87BA7054383}"/>
              </a:ext>
            </a:extLst>
          </p:cNvPr>
          <p:cNvGrpSpPr/>
          <p:nvPr/>
        </p:nvGrpSpPr>
        <p:grpSpPr>
          <a:xfrm>
            <a:off x="6188496" y="1905599"/>
            <a:ext cx="363800" cy="387058"/>
            <a:chOff x="2855500" y="2638350"/>
            <a:chExt cx="320275" cy="340750"/>
          </a:xfrm>
        </p:grpSpPr>
        <p:sp>
          <p:nvSpPr>
            <p:cNvPr id="30" name="Google Shape;1434;p48">
              <a:extLst>
                <a:ext uri="{FF2B5EF4-FFF2-40B4-BE49-F238E27FC236}">
                  <a16:creationId xmlns:a16="http://schemas.microsoft.com/office/drawing/2014/main" id="{5B889977-95AA-476B-97B5-D904A1645C5B}"/>
                </a:ext>
              </a:extLst>
            </p:cNvPr>
            <p:cNvSpPr/>
            <p:nvPr/>
          </p:nvSpPr>
          <p:spPr>
            <a:xfrm>
              <a:off x="3044600" y="2658850"/>
              <a:ext cx="36700" cy="52150"/>
            </a:xfrm>
            <a:custGeom>
              <a:avLst/>
              <a:gdLst/>
              <a:ahLst/>
              <a:cxnLst/>
              <a:rect l="l" t="t" r="r" b="b"/>
              <a:pathLst>
                <a:path w="1468" h="2086" extrusionOk="0">
                  <a:moveTo>
                    <a:pt x="1067" y="400"/>
                  </a:moveTo>
                  <a:lnTo>
                    <a:pt x="1067" y="1689"/>
                  </a:lnTo>
                  <a:lnTo>
                    <a:pt x="397" y="1689"/>
                  </a:lnTo>
                  <a:lnTo>
                    <a:pt x="397" y="400"/>
                  </a:lnTo>
                  <a:close/>
                  <a:moveTo>
                    <a:pt x="349" y="0"/>
                  </a:moveTo>
                  <a:cubicBezTo>
                    <a:pt x="156" y="0"/>
                    <a:pt x="0" y="156"/>
                    <a:pt x="0" y="349"/>
                  </a:cubicBezTo>
                  <a:lnTo>
                    <a:pt x="0" y="1737"/>
                  </a:lnTo>
                  <a:cubicBezTo>
                    <a:pt x="0" y="1930"/>
                    <a:pt x="156" y="2086"/>
                    <a:pt x="349" y="2086"/>
                  </a:cubicBezTo>
                  <a:lnTo>
                    <a:pt x="1119" y="2086"/>
                  </a:lnTo>
                  <a:cubicBezTo>
                    <a:pt x="1312" y="2086"/>
                    <a:pt x="1467" y="1930"/>
                    <a:pt x="1467" y="1737"/>
                  </a:cubicBezTo>
                  <a:lnTo>
                    <a:pt x="1467" y="349"/>
                  </a:lnTo>
                  <a:cubicBezTo>
                    <a:pt x="1467" y="156"/>
                    <a:pt x="1312" y="0"/>
                    <a:pt x="1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35;p48">
              <a:extLst>
                <a:ext uri="{FF2B5EF4-FFF2-40B4-BE49-F238E27FC236}">
                  <a16:creationId xmlns:a16="http://schemas.microsoft.com/office/drawing/2014/main" id="{8C058C42-1D31-4EF5-A07D-1148CD4C9748}"/>
                </a:ext>
              </a:extLst>
            </p:cNvPr>
            <p:cNvSpPr/>
            <p:nvPr/>
          </p:nvSpPr>
          <p:spPr>
            <a:xfrm>
              <a:off x="2855500" y="2638350"/>
              <a:ext cx="320275" cy="340750"/>
            </a:xfrm>
            <a:custGeom>
              <a:avLst/>
              <a:gdLst/>
              <a:ahLst/>
              <a:cxnLst/>
              <a:rect l="l" t="t" r="r" b="b"/>
              <a:pathLst>
                <a:path w="12811" h="13630" extrusionOk="0">
                  <a:moveTo>
                    <a:pt x="6208" y="400"/>
                  </a:moveTo>
                  <a:lnTo>
                    <a:pt x="6208" y="2988"/>
                  </a:lnTo>
                  <a:cubicBezTo>
                    <a:pt x="6208" y="3110"/>
                    <a:pt x="6239" y="3227"/>
                    <a:pt x="6292" y="3328"/>
                  </a:cubicBezTo>
                  <a:lnTo>
                    <a:pt x="3091" y="3328"/>
                  </a:lnTo>
                  <a:cubicBezTo>
                    <a:pt x="2904" y="3328"/>
                    <a:pt x="2750" y="3177"/>
                    <a:pt x="2750" y="2987"/>
                  </a:cubicBezTo>
                  <a:lnTo>
                    <a:pt x="2750" y="400"/>
                  </a:lnTo>
                  <a:close/>
                  <a:moveTo>
                    <a:pt x="11122" y="400"/>
                  </a:moveTo>
                  <a:cubicBezTo>
                    <a:pt x="11159" y="400"/>
                    <a:pt x="11192" y="420"/>
                    <a:pt x="11212" y="451"/>
                  </a:cubicBezTo>
                  <a:lnTo>
                    <a:pt x="12398" y="2392"/>
                  </a:lnTo>
                  <a:cubicBezTo>
                    <a:pt x="12407" y="2407"/>
                    <a:pt x="12413" y="2428"/>
                    <a:pt x="12413" y="2446"/>
                  </a:cubicBezTo>
                  <a:lnTo>
                    <a:pt x="12412" y="13125"/>
                  </a:lnTo>
                  <a:cubicBezTo>
                    <a:pt x="12412" y="13184"/>
                    <a:pt x="12365" y="13231"/>
                    <a:pt x="12306" y="13231"/>
                  </a:cubicBezTo>
                  <a:lnTo>
                    <a:pt x="11345" y="13231"/>
                  </a:lnTo>
                  <a:lnTo>
                    <a:pt x="11345" y="7853"/>
                  </a:lnTo>
                  <a:cubicBezTo>
                    <a:pt x="11345" y="7510"/>
                    <a:pt x="11066" y="7234"/>
                    <a:pt x="10725" y="7234"/>
                  </a:cubicBezTo>
                  <a:lnTo>
                    <a:pt x="2010" y="7234"/>
                  </a:lnTo>
                  <a:cubicBezTo>
                    <a:pt x="1667" y="7234"/>
                    <a:pt x="1391" y="7513"/>
                    <a:pt x="1391" y="7853"/>
                  </a:cubicBezTo>
                  <a:lnTo>
                    <a:pt x="1391" y="8832"/>
                  </a:lnTo>
                  <a:cubicBezTo>
                    <a:pt x="1391" y="8943"/>
                    <a:pt x="1480" y="9032"/>
                    <a:pt x="1589" y="9032"/>
                  </a:cubicBezTo>
                  <a:cubicBezTo>
                    <a:pt x="1698" y="9032"/>
                    <a:pt x="1789" y="8942"/>
                    <a:pt x="1789" y="8832"/>
                  </a:cubicBezTo>
                  <a:lnTo>
                    <a:pt x="1789" y="7853"/>
                  </a:lnTo>
                  <a:cubicBezTo>
                    <a:pt x="1789" y="7731"/>
                    <a:pt x="1887" y="7633"/>
                    <a:pt x="2008" y="7633"/>
                  </a:cubicBezTo>
                  <a:lnTo>
                    <a:pt x="10725" y="7633"/>
                  </a:lnTo>
                  <a:cubicBezTo>
                    <a:pt x="10848" y="7633"/>
                    <a:pt x="10944" y="7733"/>
                    <a:pt x="10944" y="7853"/>
                  </a:cubicBezTo>
                  <a:lnTo>
                    <a:pt x="10944" y="13231"/>
                  </a:lnTo>
                  <a:lnTo>
                    <a:pt x="1789" y="13231"/>
                  </a:lnTo>
                  <a:lnTo>
                    <a:pt x="1789" y="9758"/>
                  </a:lnTo>
                  <a:cubicBezTo>
                    <a:pt x="1789" y="9647"/>
                    <a:pt x="1698" y="9558"/>
                    <a:pt x="1589" y="9558"/>
                  </a:cubicBezTo>
                  <a:cubicBezTo>
                    <a:pt x="1480" y="9558"/>
                    <a:pt x="1391" y="9649"/>
                    <a:pt x="1391" y="9758"/>
                  </a:cubicBezTo>
                  <a:lnTo>
                    <a:pt x="1391" y="13231"/>
                  </a:lnTo>
                  <a:lnTo>
                    <a:pt x="507" y="13231"/>
                  </a:lnTo>
                  <a:cubicBezTo>
                    <a:pt x="449" y="13231"/>
                    <a:pt x="402" y="13184"/>
                    <a:pt x="402" y="13125"/>
                  </a:cubicBezTo>
                  <a:lnTo>
                    <a:pt x="402" y="505"/>
                  </a:lnTo>
                  <a:cubicBezTo>
                    <a:pt x="402" y="446"/>
                    <a:pt x="449" y="400"/>
                    <a:pt x="507" y="400"/>
                  </a:cubicBezTo>
                  <a:lnTo>
                    <a:pt x="2351" y="400"/>
                  </a:lnTo>
                  <a:lnTo>
                    <a:pt x="2351" y="2988"/>
                  </a:lnTo>
                  <a:cubicBezTo>
                    <a:pt x="2351" y="3395"/>
                    <a:pt x="2681" y="3728"/>
                    <a:pt x="3091" y="3728"/>
                  </a:cubicBezTo>
                  <a:lnTo>
                    <a:pt x="9650" y="3728"/>
                  </a:lnTo>
                  <a:cubicBezTo>
                    <a:pt x="10056" y="3728"/>
                    <a:pt x="10390" y="3396"/>
                    <a:pt x="10390" y="2988"/>
                  </a:cubicBezTo>
                  <a:lnTo>
                    <a:pt x="10390" y="2424"/>
                  </a:lnTo>
                  <a:cubicBezTo>
                    <a:pt x="10390" y="2314"/>
                    <a:pt x="10301" y="2227"/>
                    <a:pt x="10192" y="2227"/>
                  </a:cubicBezTo>
                  <a:cubicBezTo>
                    <a:pt x="10083" y="2227"/>
                    <a:pt x="9993" y="2315"/>
                    <a:pt x="9993" y="2424"/>
                  </a:cubicBezTo>
                  <a:lnTo>
                    <a:pt x="9993" y="2988"/>
                  </a:lnTo>
                  <a:cubicBezTo>
                    <a:pt x="9993" y="3175"/>
                    <a:pt x="9841" y="3328"/>
                    <a:pt x="9651" y="3328"/>
                  </a:cubicBezTo>
                  <a:lnTo>
                    <a:pt x="6949" y="3328"/>
                  </a:lnTo>
                  <a:cubicBezTo>
                    <a:pt x="6762" y="3328"/>
                    <a:pt x="6609" y="3177"/>
                    <a:pt x="6609" y="2988"/>
                  </a:cubicBezTo>
                  <a:lnTo>
                    <a:pt x="6609" y="400"/>
                  </a:lnTo>
                  <a:lnTo>
                    <a:pt x="9993" y="400"/>
                  </a:lnTo>
                  <a:lnTo>
                    <a:pt x="9993" y="1505"/>
                  </a:lnTo>
                  <a:cubicBezTo>
                    <a:pt x="9993" y="1618"/>
                    <a:pt x="10083" y="1705"/>
                    <a:pt x="10192" y="1705"/>
                  </a:cubicBezTo>
                  <a:cubicBezTo>
                    <a:pt x="10301" y="1705"/>
                    <a:pt x="10390" y="1614"/>
                    <a:pt x="10390" y="1505"/>
                  </a:cubicBezTo>
                  <a:lnTo>
                    <a:pt x="10390" y="400"/>
                  </a:lnTo>
                  <a:close/>
                  <a:moveTo>
                    <a:pt x="505" y="1"/>
                  </a:moveTo>
                  <a:cubicBezTo>
                    <a:pt x="226" y="1"/>
                    <a:pt x="0" y="227"/>
                    <a:pt x="0" y="505"/>
                  </a:cubicBezTo>
                  <a:lnTo>
                    <a:pt x="0" y="13125"/>
                  </a:lnTo>
                  <a:cubicBezTo>
                    <a:pt x="0" y="13404"/>
                    <a:pt x="226" y="13630"/>
                    <a:pt x="505" y="13630"/>
                  </a:cubicBezTo>
                  <a:lnTo>
                    <a:pt x="12306" y="13630"/>
                  </a:lnTo>
                  <a:cubicBezTo>
                    <a:pt x="12584" y="13630"/>
                    <a:pt x="12810" y="13404"/>
                    <a:pt x="12810" y="13125"/>
                  </a:cubicBezTo>
                  <a:lnTo>
                    <a:pt x="12810" y="2445"/>
                  </a:lnTo>
                  <a:cubicBezTo>
                    <a:pt x="12810" y="2353"/>
                    <a:pt x="12785" y="2261"/>
                    <a:pt x="12736" y="2183"/>
                  </a:cubicBezTo>
                  <a:lnTo>
                    <a:pt x="11550" y="242"/>
                  </a:lnTo>
                  <a:cubicBezTo>
                    <a:pt x="11458" y="94"/>
                    <a:pt x="11295" y="1"/>
                    <a:pt x="1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36;p48">
              <a:extLst>
                <a:ext uri="{FF2B5EF4-FFF2-40B4-BE49-F238E27FC236}">
                  <a16:creationId xmlns:a16="http://schemas.microsoft.com/office/drawing/2014/main" id="{220C5B9E-C5B1-48CF-AD3A-340DA06C2BDB}"/>
                </a:ext>
              </a:extLst>
            </p:cNvPr>
            <p:cNvSpPr/>
            <p:nvPr/>
          </p:nvSpPr>
          <p:spPr>
            <a:xfrm>
              <a:off x="2920250" y="2850750"/>
              <a:ext cx="188900" cy="9950"/>
            </a:xfrm>
            <a:custGeom>
              <a:avLst/>
              <a:gdLst/>
              <a:ahLst/>
              <a:cxnLst/>
              <a:rect l="l" t="t" r="r" b="b"/>
              <a:pathLst>
                <a:path w="7556" h="398" extrusionOk="0">
                  <a:moveTo>
                    <a:pt x="199" y="0"/>
                  </a:moveTo>
                  <a:cubicBezTo>
                    <a:pt x="88" y="0"/>
                    <a:pt x="1" y="89"/>
                    <a:pt x="1" y="198"/>
                  </a:cubicBezTo>
                  <a:cubicBezTo>
                    <a:pt x="1" y="307"/>
                    <a:pt x="90" y="397"/>
                    <a:pt x="199" y="397"/>
                  </a:cubicBezTo>
                  <a:lnTo>
                    <a:pt x="7356" y="397"/>
                  </a:lnTo>
                  <a:cubicBezTo>
                    <a:pt x="7466" y="397"/>
                    <a:pt x="7555" y="307"/>
                    <a:pt x="7555" y="198"/>
                  </a:cubicBezTo>
                  <a:cubicBezTo>
                    <a:pt x="7555" y="89"/>
                    <a:pt x="7465" y="0"/>
                    <a:pt x="7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37;p48">
              <a:extLst>
                <a:ext uri="{FF2B5EF4-FFF2-40B4-BE49-F238E27FC236}">
                  <a16:creationId xmlns:a16="http://schemas.microsoft.com/office/drawing/2014/main" id="{BEA68B31-DFB8-4E3F-8BEA-2A82D3AA1E5A}"/>
                </a:ext>
              </a:extLst>
            </p:cNvPr>
            <p:cNvSpPr/>
            <p:nvPr/>
          </p:nvSpPr>
          <p:spPr>
            <a:xfrm flipV="1">
              <a:off x="2920250" y="2839451"/>
              <a:ext cx="197077" cy="40249"/>
            </a:xfrm>
            <a:custGeom>
              <a:avLst/>
              <a:gdLst/>
              <a:ahLst/>
              <a:cxnLst/>
              <a:rect l="l" t="t" r="r" b="b"/>
              <a:pathLst>
                <a:path w="7556" h="399" extrusionOk="0">
                  <a:moveTo>
                    <a:pt x="199" y="1"/>
                  </a:moveTo>
                  <a:cubicBezTo>
                    <a:pt x="88" y="1"/>
                    <a:pt x="1" y="90"/>
                    <a:pt x="1" y="199"/>
                  </a:cubicBezTo>
                  <a:cubicBezTo>
                    <a:pt x="1" y="308"/>
                    <a:pt x="90" y="398"/>
                    <a:pt x="199" y="398"/>
                  </a:cubicBezTo>
                  <a:lnTo>
                    <a:pt x="7356" y="398"/>
                  </a:lnTo>
                  <a:cubicBezTo>
                    <a:pt x="7466" y="398"/>
                    <a:pt x="7555" y="308"/>
                    <a:pt x="7555" y="199"/>
                  </a:cubicBezTo>
                  <a:cubicBezTo>
                    <a:pt x="7555" y="90"/>
                    <a:pt x="7465" y="1"/>
                    <a:pt x="7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38;p48">
              <a:extLst>
                <a:ext uri="{FF2B5EF4-FFF2-40B4-BE49-F238E27FC236}">
                  <a16:creationId xmlns:a16="http://schemas.microsoft.com/office/drawing/2014/main" id="{9BBC5DDA-B361-4B4B-BBFD-039297BBA68B}"/>
                </a:ext>
              </a:extLst>
            </p:cNvPr>
            <p:cNvSpPr/>
            <p:nvPr/>
          </p:nvSpPr>
          <p:spPr>
            <a:xfrm>
              <a:off x="2920250" y="2908650"/>
              <a:ext cx="188900" cy="9950"/>
            </a:xfrm>
            <a:custGeom>
              <a:avLst/>
              <a:gdLst/>
              <a:ahLst/>
              <a:cxnLst/>
              <a:rect l="l" t="t" r="r" b="b"/>
              <a:pathLst>
                <a:path w="7556" h="398" extrusionOk="0">
                  <a:moveTo>
                    <a:pt x="199" y="0"/>
                  </a:moveTo>
                  <a:cubicBezTo>
                    <a:pt x="88" y="0"/>
                    <a:pt x="1" y="91"/>
                    <a:pt x="1" y="200"/>
                  </a:cubicBezTo>
                  <a:cubicBezTo>
                    <a:pt x="1" y="309"/>
                    <a:pt x="90" y="397"/>
                    <a:pt x="199" y="397"/>
                  </a:cubicBezTo>
                  <a:lnTo>
                    <a:pt x="7356" y="397"/>
                  </a:lnTo>
                  <a:cubicBezTo>
                    <a:pt x="7466" y="397"/>
                    <a:pt x="7555" y="309"/>
                    <a:pt x="7555" y="200"/>
                  </a:cubicBezTo>
                  <a:cubicBezTo>
                    <a:pt x="7555" y="91"/>
                    <a:pt x="7465" y="0"/>
                    <a:pt x="7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39;p48">
              <a:extLst>
                <a:ext uri="{FF2B5EF4-FFF2-40B4-BE49-F238E27FC236}">
                  <a16:creationId xmlns:a16="http://schemas.microsoft.com/office/drawing/2014/main" id="{1B56B575-DA0E-402A-92EC-5B910282EAFF}"/>
                </a:ext>
              </a:extLst>
            </p:cNvPr>
            <p:cNvSpPr/>
            <p:nvPr/>
          </p:nvSpPr>
          <p:spPr>
            <a:xfrm>
              <a:off x="2920250" y="2937625"/>
              <a:ext cx="188900" cy="9950"/>
            </a:xfrm>
            <a:custGeom>
              <a:avLst/>
              <a:gdLst/>
              <a:ahLst/>
              <a:cxnLst/>
              <a:rect l="l" t="t" r="r" b="b"/>
              <a:pathLst>
                <a:path w="7556" h="398" extrusionOk="0">
                  <a:moveTo>
                    <a:pt x="199" y="0"/>
                  </a:moveTo>
                  <a:cubicBezTo>
                    <a:pt x="88" y="0"/>
                    <a:pt x="1" y="90"/>
                    <a:pt x="1" y="199"/>
                  </a:cubicBezTo>
                  <a:cubicBezTo>
                    <a:pt x="1" y="307"/>
                    <a:pt x="90" y="397"/>
                    <a:pt x="199" y="397"/>
                  </a:cubicBezTo>
                  <a:lnTo>
                    <a:pt x="7356" y="397"/>
                  </a:lnTo>
                  <a:cubicBezTo>
                    <a:pt x="7466" y="397"/>
                    <a:pt x="7555" y="307"/>
                    <a:pt x="7555" y="199"/>
                  </a:cubicBezTo>
                  <a:cubicBezTo>
                    <a:pt x="7555" y="90"/>
                    <a:pt x="7465" y="0"/>
                    <a:pt x="7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EAFCA4E5-C749-4724-8218-0497CB11A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696" y="1905599"/>
            <a:ext cx="384081" cy="3901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08;p32">
            <a:extLst>
              <a:ext uri="{FF2B5EF4-FFF2-40B4-BE49-F238E27FC236}">
                <a16:creationId xmlns:a16="http://schemas.microsoft.com/office/drawing/2014/main" id="{C7B4ED55-D40F-4EC8-9FA3-36A8014C96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5012" y="877260"/>
            <a:ext cx="2783279" cy="844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/>
              <a:t>UML</a:t>
            </a:r>
            <a:endParaRPr sz="4400" b="1" dirty="0"/>
          </a:p>
        </p:txBody>
      </p:sp>
      <p:sp>
        <p:nvSpPr>
          <p:cNvPr id="9" name="Google Shape;709;p32">
            <a:extLst>
              <a:ext uri="{FF2B5EF4-FFF2-40B4-BE49-F238E27FC236}">
                <a16:creationId xmlns:a16="http://schemas.microsoft.com/office/drawing/2014/main" id="{FCAD159B-2B0F-43C8-9576-3DE05F84C468}"/>
              </a:ext>
            </a:extLst>
          </p:cNvPr>
          <p:cNvSpPr txBox="1">
            <a:spLocks/>
          </p:cNvSpPr>
          <p:nvPr/>
        </p:nvSpPr>
        <p:spPr>
          <a:xfrm>
            <a:off x="1406519" y="750577"/>
            <a:ext cx="1097400" cy="109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chibsted Grotesk"/>
              <a:buNone/>
              <a:defRPr sz="6000" b="0" i="0" u="none" strike="noStrike" cap="none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chibsted Grotesk"/>
              <a:buNone/>
              <a:defRPr sz="6000" b="0" i="0" u="none" strike="noStrike" cap="none">
                <a:solidFill>
                  <a:schemeClr val="lt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chibsted Grotesk"/>
              <a:buNone/>
              <a:defRPr sz="6000" b="0" i="0" u="none" strike="noStrike" cap="none">
                <a:solidFill>
                  <a:schemeClr val="lt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chibsted Grotesk"/>
              <a:buNone/>
              <a:defRPr sz="6000" b="0" i="0" u="none" strike="noStrike" cap="none">
                <a:solidFill>
                  <a:schemeClr val="lt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chibsted Grotesk"/>
              <a:buNone/>
              <a:defRPr sz="6000" b="0" i="0" u="none" strike="noStrike" cap="none">
                <a:solidFill>
                  <a:schemeClr val="lt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chibsted Grotesk"/>
              <a:buNone/>
              <a:defRPr sz="6000" b="0" i="0" u="none" strike="noStrike" cap="none">
                <a:solidFill>
                  <a:schemeClr val="lt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chibsted Grotesk"/>
              <a:buNone/>
              <a:defRPr sz="6000" b="0" i="0" u="none" strike="noStrike" cap="none">
                <a:solidFill>
                  <a:schemeClr val="lt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chibsted Grotesk"/>
              <a:buNone/>
              <a:defRPr sz="6000" b="0" i="0" u="none" strike="noStrike" cap="none">
                <a:solidFill>
                  <a:schemeClr val="lt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chibsted Grotesk"/>
              <a:buNone/>
              <a:defRPr sz="6000" b="0" i="0" u="none" strike="noStrike" cap="none">
                <a:solidFill>
                  <a:schemeClr val="lt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9pPr>
          </a:lstStyle>
          <a:p>
            <a:r>
              <a:rPr lang="en" dirty="0"/>
              <a:t>02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8B51321-6600-432E-8AD3-8817A3449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756" y="2111635"/>
            <a:ext cx="3131300" cy="26211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3" name="Google Shape;703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714" r="30714"/>
          <a:stretch/>
        </p:blipFill>
        <p:spPr>
          <a:xfrm>
            <a:off x="5373425" y="539500"/>
            <a:ext cx="2787000" cy="4064400"/>
          </a:xfrm>
          <a:prstGeom prst="roundRect">
            <a:avLst>
              <a:gd name="adj" fmla="val 16667"/>
            </a:avLst>
          </a:prstGeom>
        </p:spPr>
      </p:pic>
      <p:sp>
        <p:nvSpPr>
          <p:cNvPr id="9" name="Google Shape;709;p32">
            <a:extLst>
              <a:ext uri="{FF2B5EF4-FFF2-40B4-BE49-F238E27FC236}">
                <a16:creationId xmlns:a16="http://schemas.microsoft.com/office/drawing/2014/main" id="{DE12A4A2-5D09-4012-B76E-0226476912ED}"/>
              </a:ext>
            </a:extLst>
          </p:cNvPr>
          <p:cNvSpPr txBox="1">
            <a:spLocks/>
          </p:cNvSpPr>
          <p:nvPr/>
        </p:nvSpPr>
        <p:spPr>
          <a:xfrm>
            <a:off x="547739" y="1960197"/>
            <a:ext cx="1097400" cy="109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chibsted Grotesk"/>
              <a:buNone/>
              <a:defRPr sz="6000" b="0" i="0" u="none" strike="noStrike" cap="none">
                <a:solidFill>
                  <a:schemeClr val="dk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chibsted Grotesk"/>
              <a:buNone/>
              <a:defRPr sz="6000" b="0" i="0" u="none" strike="noStrike" cap="none">
                <a:solidFill>
                  <a:schemeClr val="lt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chibsted Grotesk"/>
              <a:buNone/>
              <a:defRPr sz="6000" b="0" i="0" u="none" strike="noStrike" cap="none">
                <a:solidFill>
                  <a:schemeClr val="lt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chibsted Grotesk"/>
              <a:buNone/>
              <a:defRPr sz="6000" b="0" i="0" u="none" strike="noStrike" cap="none">
                <a:solidFill>
                  <a:schemeClr val="lt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chibsted Grotesk"/>
              <a:buNone/>
              <a:defRPr sz="6000" b="0" i="0" u="none" strike="noStrike" cap="none">
                <a:solidFill>
                  <a:schemeClr val="lt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chibsted Grotesk"/>
              <a:buNone/>
              <a:defRPr sz="6000" b="0" i="0" u="none" strike="noStrike" cap="none">
                <a:solidFill>
                  <a:schemeClr val="lt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chibsted Grotesk"/>
              <a:buNone/>
              <a:defRPr sz="6000" b="0" i="0" u="none" strike="noStrike" cap="none">
                <a:solidFill>
                  <a:schemeClr val="lt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chibsted Grotesk"/>
              <a:buNone/>
              <a:defRPr sz="6000" b="0" i="0" u="none" strike="noStrike" cap="none">
                <a:solidFill>
                  <a:schemeClr val="lt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chibsted Grotesk"/>
              <a:buNone/>
              <a:defRPr sz="6000" b="0" i="0" u="none" strike="noStrike" cap="none">
                <a:solidFill>
                  <a:schemeClr val="lt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10" name="Google Shape;708;p32">
            <a:extLst>
              <a:ext uri="{FF2B5EF4-FFF2-40B4-BE49-F238E27FC236}">
                <a16:creationId xmlns:a16="http://schemas.microsoft.com/office/drawing/2014/main" id="{DAE5FF66-FDCB-4661-837F-7B636F2B1C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6637" y="1727664"/>
            <a:ext cx="2783279" cy="1562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/>
              <a:t>Solución</a:t>
            </a:r>
            <a:br>
              <a:rPr lang="es-ES" sz="4400" b="1" dirty="0"/>
            </a:br>
            <a:r>
              <a:rPr lang="es-ES" sz="4400" b="1" dirty="0"/>
              <a:t>Código</a:t>
            </a:r>
            <a:endParaRPr sz="4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47"/>
          <p:cNvSpPr txBox="1">
            <a:spLocks noGrp="1"/>
          </p:cNvSpPr>
          <p:nvPr>
            <p:ph type="title"/>
          </p:nvPr>
        </p:nvSpPr>
        <p:spPr>
          <a:xfrm>
            <a:off x="1080838" y="1139689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Gracias por su Atención</a:t>
            </a:r>
            <a:endParaRPr sz="5400" b="1" dirty="0"/>
          </a:p>
        </p:txBody>
      </p:sp>
      <p:sp>
        <p:nvSpPr>
          <p:cNvPr id="1117" name="Google Shape;1117;p47"/>
          <p:cNvSpPr txBox="1"/>
          <p:nvPr/>
        </p:nvSpPr>
        <p:spPr>
          <a:xfrm>
            <a:off x="1080838" y="4298888"/>
            <a:ext cx="44481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Please keep this slide for attribution</a:t>
            </a:r>
            <a:endParaRPr sz="100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9B4C76-B352-4C78-B9C2-940928A20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838" y="3708875"/>
            <a:ext cx="5020859" cy="850413"/>
          </a:xfrm>
          <a:prstGeom prst="rect">
            <a:avLst/>
          </a:prstGeom>
        </p:spPr>
      </p:pic>
      <p:sp>
        <p:nvSpPr>
          <p:cNvPr id="21" name="Google Shape;1059;p46">
            <a:extLst>
              <a:ext uri="{FF2B5EF4-FFF2-40B4-BE49-F238E27FC236}">
                <a16:creationId xmlns:a16="http://schemas.microsoft.com/office/drawing/2014/main" id="{1C0CC98C-CB84-4B2A-A545-71B22703065C}"/>
              </a:ext>
            </a:extLst>
          </p:cNvPr>
          <p:cNvSpPr txBox="1">
            <a:spLocks/>
          </p:cNvSpPr>
          <p:nvPr/>
        </p:nvSpPr>
        <p:spPr>
          <a:xfrm>
            <a:off x="1406808" y="3302338"/>
            <a:ext cx="3796160" cy="46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 marL="0" indent="0">
              <a:buFont typeface="Figtree"/>
              <a:buNone/>
            </a:pPr>
            <a:r>
              <a:rPr lang="en-US" b="1" dirty="0"/>
              <a:t>Desarrollado por: </a:t>
            </a:r>
            <a:r>
              <a:rPr lang="en-US" dirty="0"/>
              <a:t>Manuel Gómez y Mario Morocho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stems Engineering Business Plan by Slidesgo">
  <a:themeElements>
    <a:clrScheme name="Simple Light">
      <a:dk1>
        <a:srgbClr val="383838"/>
      </a:dk1>
      <a:lt1>
        <a:srgbClr val="EAEAEA"/>
      </a:lt1>
      <a:dk2>
        <a:srgbClr val="BABABA"/>
      </a:dk2>
      <a:lt2>
        <a:srgbClr val="FFFFFF"/>
      </a:lt2>
      <a:accent1>
        <a:srgbClr val="59595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125</Words>
  <Application>Microsoft Office PowerPoint</Application>
  <PresentationFormat>Presentación en pantalla (16:9)</PresentationFormat>
  <Paragraphs>29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Raleway</vt:lpstr>
      <vt:lpstr>Figtree</vt:lpstr>
      <vt:lpstr>Schibsted Grotesk SemiBold</vt:lpstr>
      <vt:lpstr>Schibsted Grotesk</vt:lpstr>
      <vt:lpstr>Arial</vt:lpstr>
      <vt:lpstr>Systems Engineering Business Plan by Slidesgo</vt:lpstr>
      <vt:lpstr>Sistema  Control Carcelaria</vt:lpstr>
      <vt:lpstr>Análisis</vt:lpstr>
      <vt:lpstr>Implementación de Herencia</vt:lpstr>
      <vt:lpstr>Implementación de  Polimorfismo</vt:lpstr>
      <vt:lpstr>Implementación de Base de Datos</vt:lpstr>
      <vt:lpstr>UML</vt:lpstr>
      <vt:lpstr>Solución Código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 Control Carcelaria</dc:title>
  <cp:lastModifiedBy>MANUEL ALBERTO GOMEZ VASQUEZ</cp:lastModifiedBy>
  <cp:revision>8</cp:revision>
  <dcterms:modified xsi:type="dcterms:W3CDTF">2024-07-29T18:26:11Z</dcterms:modified>
</cp:coreProperties>
</file>