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79" r:id="rId3"/>
    <p:sldId id="280" r:id="rId4"/>
    <p:sldId id="281" r:id="rId5"/>
    <p:sldId id="260" r:id="rId6"/>
    <p:sldId id="278" r:id="rId7"/>
    <p:sldId id="257" r:id="rId8"/>
    <p:sldId id="258" r:id="rId9"/>
    <p:sldId id="259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Nunito Light" pitchFamily="2" charset="0"/>
      <p:regular r:id="rId14"/>
      <p:italic r:id="rId15"/>
    </p:embeddedFont>
    <p:embeddedFont>
      <p:font typeface="Sor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E6A15-817E-4176-8BC8-B89F808ED2B2}">
  <a:tblStyle styleId="{B8FE6A15-817E-4176-8BC8-B89F808ED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5A840-B978-4E82-9718-CBD2D86EE9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7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1" name="Google Shape;51;p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ubTitle" idx="1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90" name="Google Shape;90;p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254624" y="535050"/>
            <a:ext cx="3174300" cy="4073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19" name="Google Shape;119;p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4" name="Google Shape;124;p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slide" Target="slide3.xml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15050" y="1741647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/>
              <a:t>Sistema de control carcelaria </a:t>
            </a:r>
            <a:br>
              <a:rPr lang="es-ES" sz="4000" b="0" dirty="0"/>
            </a:br>
            <a:r>
              <a:rPr lang="es-ES" sz="4000" b="0" dirty="0"/>
              <a:t>Cárcel Loja</a:t>
            </a:r>
            <a:endParaRPr sz="4000" b="0"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2203650" y="3401853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Programación Orientada a Objetos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DEB475C-1579-48EA-B555-B57C1458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98"/>
          <a:stretch/>
        </p:blipFill>
        <p:spPr>
          <a:xfrm>
            <a:off x="794759" y="165760"/>
            <a:ext cx="8349241" cy="48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31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BFBCC63D-9D05-43CD-A60C-E4C28F78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69" t="17495" b="20088"/>
          <a:stretch/>
        </p:blipFill>
        <p:spPr>
          <a:xfrm>
            <a:off x="0" y="1067690"/>
            <a:ext cx="8875748" cy="3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249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A35052C6-9938-431C-812B-8CD5C8F7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" b="4200"/>
          <a:stretch/>
        </p:blipFill>
        <p:spPr>
          <a:xfrm>
            <a:off x="3523386" y="920581"/>
            <a:ext cx="5031107" cy="330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813967A-398A-4916-89C5-59DB8784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5" y="2050403"/>
            <a:ext cx="2954292" cy="1042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6877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xfrm>
            <a:off x="2391899" y="2208196"/>
            <a:ext cx="4360200" cy="91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Código</a:t>
            </a:r>
            <a:endParaRPr dirty="0"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2735644" y="1253896"/>
            <a:ext cx="3672711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Ejecución</a:t>
            </a:r>
            <a:endParaRPr sz="40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7D5F6B-57E0-4BF1-ABC1-84190FDD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Gracias por su</a:t>
            </a:r>
            <a:br>
              <a:rPr lang="es-EC" dirty="0"/>
            </a:br>
            <a:r>
              <a:rPr lang="es-EC" dirty="0"/>
              <a:t>Atención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3089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1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508" name="Google Shape;508;p30"/>
          <p:cNvGraphicFramePr/>
          <p:nvPr/>
        </p:nvGraphicFramePr>
        <p:xfrm>
          <a:off x="720000" y="1716613"/>
          <a:ext cx="7704000" cy="2169150"/>
        </p:xfrm>
        <a:graphic>
          <a:graphicData uri="http://schemas.openxmlformats.org/drawingml/2006/table">
            <a:tbl>
              <a:tblPr>
                <a:noFill/>
                <a:tableStyleId>{B8FE6A15-817E-4176-8BC8-B89F808ED2B2}</a:tableStyleId>
              </a:tblPr>
              <a:tblGrid>
                <a:gridCol w="28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RESOURCES</a:t>
                      </a:r>
                      <a:endParaRPr sz="1000" b="1" u="sng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EDITABLE PRESENTATION THEME </a:t>
                      </a:r>
                      <a:endParaRPr sz="1000"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9" name="Google Shape;509;p30"/>
          <p:cNvSpPr txBox="1"/>
          <p:nvPr/>
        </p:nvSpPr>
        <p:spPr>
          <a:xfrm>
            <a:off x="1650113" y="41336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0" name="Google Shape;510;p30"/>
          <p:cNvSpPr txBox="1"/>
          <p:nvPr/>
        </p:nvSpPr>
        <p:spPr>
          <a:xfrm>
            <a:off x="4493887" y="4133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6" name="Google Shape;516;p31"/>
          <p:cNvSpPr txBox="1">
            <a:spLocks noGrp="1"/>
          </p:cNvSpPr>
          <p:nvPr>
            <p:ph type="title" idx="2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31"/>
          <p:cNvSpPr txBox="1">
            <a:spLocks noGrp="1"/>
          </p:cNvSpPr>
          <p:nvPr>
            <p:ph type="title" idx="3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8" name="Google Shape;518;p31"/>
          <p:cNvSpPr txBox="1">
            <a:spLocks noGrp="1"/>
          </p:cNvSpPr>
          <p:nvPr>
            <p:ph type="title" idx="4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9" name="Google Shape;519;p31"/>
          <p:cNvSpPr txBox="1">
            <a:spLocks noGrp="1"/>
          </p:cNvSpPr>
          <p:nvPr>
            <p:ph type="title" idx="5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 idx="6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31"/>
          <p:cNvSpPr txBox="1">
            <a:spLocks noGrp="1"/>
          </p:cNvSpPr>
          <p:nvPr>
            <p:ph type="title" idx="7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523" name="Google Shape;523;p31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524" name="Google Shape;524;p31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sp>
        <p:nvSpPr>
          <p:cNvPr id="525" name="Google Shape;525;p31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PLAN</a:t>
            </a:r>
            <a:endParaRPr/>
          </a:p>
        </p:txBody>
      </p:sp>
      <p:sp>
        <p:nvSpPr>
          <p:cNvPr id="526" name="Google Shape;526;p31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527" name="Google Shape;527;p31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533" name="Google Shape;533;p32"/>
          <p:cNvSpPr txBox="1">
            <a:spLocks noGrp="1"/>
          </p:cNvSpPr>
          <p:nvPr>
            <p:ph type="body" idx="1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you? What market do you focus on? Why do clients keep choosing you? Here’s a paragraph you can use to describe what makes you unique. Tell a compelling story about how your company was born and how it has developed to become what it is today</a:t>
            </a:r>
            <a:endParaRPr/>
          </a:p>
        </p:txBody>
      </p:sp>
      <p:pic>
        <p:nvPicPr>
          <p:cNvPr id="534" name="Google Shape;53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283" r="31357"/>
          <a:stretch/>
        </p:blipFill>
        <p:spPr>
          <a:xfrm>
            <a:off x="5254624" y="535050"/>
            <a:ext cx="3174300" cy="4073400"/>
          </a:xfrm>
          <a:prstGeom prst="round2DiagRect">
            <a:avLst>
              <a:gd name="adj1" fmla="val 16667"/>
              <a:gd name="adj2" fmla="val 0"/>
            </a:avLst>
          </a:prstGeom>
        </p:spPr>
      </p:pic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</Words>
  <Application>Microsoft Office PowerPoint</Application>
  <PresentationFormat>Presentación en pantalla (16:9)</PresentationFormat>
  <Paragraphs>37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Assistant</vt:lpstr>
      <vt:lpstr>Nunito Light</vt:lpstr>
      <vt:lpstr>Sora</vt:lpstr>
      <vt:lpstr>Clean Aesthetic Style Marketing Plan by Slidesgo</vt:lpstr>
      <vt:lpstr>Sistema de control carcelaria  Cárcel Loja</vt:lpstr>
      <vt:lpstr>Presentación de PowerPoint</vt:lpstr>
      <vt:lpstr>Presentación de PowerPoint</vt:lpstr>
      <vt:lpstr>Presentación de PowerPoint</vt:lpstr>
      <vt:lpstr>Código</vt:lpstr>
      <vt:lpstr>Gracias por su Atención</vt:lpstr>
      <vt:lpstr>CONTENTS OF THIS TEMPLATE</vt:lpstr>
      <vt:lpstr>TABLE OF CONTENTS</vt:lpstr>
      <vt:lpstr>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carcelaria  Cárcel Loja</dc:title>
  <cp:lastModifiedBy>MANUEL ALBERTO GOMEZ VASQUEZ</cp:lastModifiedBy>
  <cp:revision>6</cp:revision>
  <dcterms:modified xsi:type="dcterms:W3CDTF">2024-06-05T18:10:20Z</dcterms:modified>
</cp:coreProperties>
</file>