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1" r:id="rId3"/>
    <p:sldId id="262" r:id="rId4"/>
    <p:sldId id="263" r:id="rId5"/>
    <p:sldId id="265" r:id="rId6"/>
    <p:sldId id="264" r:id="rId7"/>
    <p:sldId id="266" r:id="rId8"/>
    <p:sldId id="260" r:id="rId9"/>
  </p:sldIdLst>
  <p:sldSz cx="12192000" cy="6858000"/>
  <p:notesSz cx="6858000" cy="9144000"/>
  <p:defaultTextStyle>
    <a:defPPr rtl="0"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97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62B80FE-187A-4085-BD71-F0873FF7BD68}" type="datetime1">
              <a:rPr lang="es-ES" smtClean="0"/>
              <a:t>03/06/2025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6D59A2BD-4571-4110-BB3E-5D004DE434FA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ES" noProof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ES" noProof="0"/>
              <a:t>Haga clic para modificar los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es-ES" noProof="0" smtClean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es-ES" noProof="0"/>
              <a:t>Haga clic para editar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F409C0D2-15DE-4FAC-845B-C48979FFAEB9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F9F163-DD03-4353-882E-CE0F9A80F1C3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D2FF54C-EA2F-453C-857C-5C9ADB86CB43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670FF6-52DC-429F-9C56-6A1BF295232E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5E27922-51B6-4B96-9C28-2CD2060AE75A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 hasCustomPrompt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ECF5D1-1C98-40FD-9D65-EED7644802B9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ángu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 hasCustomPrompt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 hasCustomPrompt="1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 hasCustomPrompt="1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556C746-EB55-4634-AD93-A9FF2473885C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9051F13-F75A-440F-BED7-E2004746A95F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7" name="Rectángu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ítu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D7A2E7D-666A-420B-9042-959E1D47E21D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 hasCustomPrompt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0403F12F-0E67-4CAB-8DFD-26DCD4A99D59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s-ES" noProof="0"/>
              <a:t>Haga clic en el icono para agregar una imagen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 hasCustomPrompt="1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es-ES" noProof="0"/>
              <a:t>Editar estilos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09DA8C-1A59-4B91-B9EA-509377CD0E23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s-ES" noProof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es-ES" noProof="0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es-ES" noProof="0"/>
              <a:t>Editar estilos de texto del patrón</a:t>
            </a:r>
          </a:p>
          <a:p>
            <a:pPr lvl="1" rtl="0"/>
            <a:r>
              <a:rPr lang="es-ES" noProof="0"/>
              <a:t>Segundo nivel</a:t>
            </a:r>
          </a:p>
          <a:p>
            <a:pPr lvl="2" rtl="0"/>
            <a:r>
              <a:rPr lang="es-ES" noProof="0"/>
              <a:t>Tercer nivel</a:t>
            </a:r>
          </a:p>
          <a:p>
            <a:pPr lvl="3" rtl="0"/>
            <a:r>
              <a:rPr lang="es-ES" noProof="0"/>
              <a:t>Cuarto nivel</a:t>
            </a:r>
          </a:p>
          <a:p>
            <a:pPr lvl="4" rtl="0"/>
            <a:r>
              <a:rPr lang="es-ES" noProof="0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DF7BF2-42BB-439B-88AA-F60334FF1291}" type="datetime1">
              <a:rPr lang="es-ES" noProof="0" smtClean="0"/>
              <a:t>03/06/2025</a:t>
            </a:fld>
            <a:endParaRPr lang="es-ES" noProof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es-ES" noProof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es-ES" noProof="0" smtClean="0"/>
              <a:pPr rtl="0"/>
              <a:t>‹Nº›</a:t>
            </a:fld>
            <a:endParaRPr lang="es-ES" noProof="0"/>
          </a:p>
        </p:txBody>
      </p:sp>
      <p:sp>
        <p:nvSpPr>
          <p:cNvPr id="9" name="Rectángu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ángu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ángu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ángu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pic>
        <p:nvPicPr>
          <p:cNvPr id="7" name="Imagen 6" descr="Conexiones digitale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ángu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ángu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ángu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ángu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es-ES" sz="6000" dirty="0">
                <a:solidFill>
                  <a:schemeClr val="bg1"/>
                </a:solidFill>
              </a:rPr>
              <a:t>Proyecto Bimestral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 fontScale="85000" lnSpcReduction="20000"/>
          </a:bodyPr>
          <a:lstStyle/>
          <a:p>
            <a:pPr rtl="0"/>
            <a:r>
              <a:rPr lang="es-ES" dirty="0">
                <a:solidFill>
                  <a:srgbClr val="7CEBFF"/>
                </a:solidFill>
              </a:rPr>
              <a:t>Sistema de gestión de buses </a:t>
            </a:r>
            <a:r>
              <a:rPr lang="es-ES" dirty="0" err="1">
                <a:solidFill>
                  <a:srgbClr val="7CEBFF"/>
                </a:solidFill>
              </a:rPr>
              <a:t>utpl</a:t>
            </a:r>
            <a:endParaRPr lang="es-ES" dirty="0">
              <a:solidFill>
                <a:srgbClr val="7CEBFF"/>
              </a:solidFill>
            </a:endParaRPr>
          </a:p>
          <a:p>
            <a:pPr rtl="0"/>
            <a:r>
              <a:rPr lang="es-ES" sz="1100" dirty="0">
                <a:solidFill>
                  <a:srgbClr val="7CEBFF"/>
                </a:solidFill>
              </a:rPr>
              <a:t>Participante: Aldrin padilla </a:t>
            </a:r>
            <a:r>
              <a:rPr lang="es-ES" sz="1100" dirty="0" err="1">
                <a:solidFill>
                  <a:srgbClr val="7CEBFF"/>
                </a:solidFill>
              </a:rPr>
              <a:t>cairo</a:t>
            </a:r>
            <a:endParaRPr lang="es-ES" sz="1100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DE604A-582E-76FD-DD99-22CF36F19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Problemática </a:t>
            </a:r>
            <a:endParaRPr lang="es-EC" sz="54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7B2C52D-A99A-40F6-011B-D9527C23F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400" dirty="0"/>
              <a:t>Desarrollar un sistema de gestión que permita monitorear, registrar y optimizar los recorridos de los autobuses de la Universidad Técnica Particular de Loja </a:t>
            </a:r>
            <a:r>
              <a:rPr lang="es-ES" sz="2400" i="1" dirty="0"/>
              <a:t>(UTPL)</a:t>
            </a:r>
            <a:r>
              <a:rPr lang="es-ES" sz="2400" dirty="0"/>
              <a:t> en toda la ciudad. El sistema ayudará a administrar eficientemente las paradas, horarios y rutas de los autobuses para mejorar la calidad del servicio ofrecido a los usuarios</a:t>
            </a:r>
          </a:p>
          <a:p>
            <a:r>
              <a:rPr lang="es-ES" sz="2400" dirty="0"/>
              <a:t>Considerando las siguientes características:</a:t>
            </a:r>
            <a:br>
              <a:rPr lang="es-EC" sz="2400" dirty="0"/>
            </a:br>
            <a:r>
              <a:rPr lang="es-EC" sz="2400" dirty="0"/>
              <a:t>- Registro Paradas</a:t>
            </a:r>
            <a:br>
              <a:rPr lang="es-EC" sz="2400" dirty="0"/>
            </a:br>
            <a:r>
              <a:rPr lang="es-EC" sz="2400" dirty="0"/>
              <a:t>- Registro Horarios</a:t>
            </a:r>
            <a:br>
              <a:rPr lang="es-EC" sz="2400" dirty="0"/>
            </a:br>
            <a:r>
              <a:rPr lang="es-EC" sz="2400" dirty="0"/>
              <a:t>- Gestión de rutas</a:t>
            </a:r>
            <a:br>
              <a:rPr lang="es-EC" sz="2400" dirty="0"/>
            </a:br>
            <a:r>
              <a:rPr lang="es-EC" sz="2400" dirty="0"/>
              <a:t>- Optimización de rutas</a:t>
            </a:r>
            <a:br>
              <a:rPr lang="es-EC" sz="2400" dirty="0"/>
            </a:br>
            <a:r>
              <a:rPr lang="es-EC" sz="2400" dirty="0"/>
              <a:t>- Interfaz de usuario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908322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BBF2C2-63C4-0D83-BB00-3495811BF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5400" dirty="0"/>
              <a:t>Interfaz </a:t>
            </a:r>
            <a:endParaRPr lang="es-EC" sz="54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78476CF-4D0C-5524-E7E2-62852EC326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4869" t="34928" r="18577" b="33757"/>
          <a:stretch>
            <a:fillRect/>
          </a:stretch>
        </p:blipFill>
        <p:spPr>
          <a:xfrm>
            <a:off x="1582302" y="1925799"/>
            <a:ext cx="8281953" cy="2579546"/>
          </a:xfr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5DE19AA-D218-E563-CA17-0E649D6A96F8}"/>
              </a:ext>
            </a:extLst>
          </p:cNvPr>
          <p:cNvSpPr txBox="1"/>
          <p:nvPr/>
        </p:nvSpPr>
        <p:spPr>
          <a:xfrm>
            <a:off x="1781741" y="4932201"/>
            <a:ext cx="86285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Creamos un menú para que el usuario tenga claro de manera simplificada cómo funciona </a:t>
            </a:r>
            <a:br>
              <a:rPr lang="es-ES" dirty="0"/>
            </a:b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915912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CCC794-5408-7188-C72D-E02529F9D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Registro paradas y horarios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90F074C-A7CE-B26C-05A0-44D4167022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177" y="1209056"/>
            <a:ext cx="6806436" cy="3678303"/>
          </a:xfrm>
        </p:spPr>
        <p:txBody>
          <a:bodyPr/>
          <a:lstStyle/>
          <a:p>
            <a:r>
              <a:rPr lang="es-ES" dirty="0"/>
              <a:t>En la opción añadir permitimos ingresar las paradas y horarios correspondientes que tendrá la ruta</a:t>
            </a:r>
          </a:p>
          <a:p>
            <a:r>
              <a:rPr lang="es-ES" dirty="0"/>
              <a:t>Al eliminar escogemos el nombre indicado y borramos la línea</a:t>
            </a:r>
          </a:p>
          <a:p>
            <a:pPr marL="0" indent="0">
              <a:buNone/>
            </a:pP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35BB6EE-F522-0C00-ADE5-4D93EE1A79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28" t="10238" r="73267" b="62508"/>
          <a:stretch>
            <a:fillRect/>
          </a:stretch>
        </p:blipFill>
        <p:spPr>
          <a:xfrm>
            <a:off x="769545" y="3612586"/>
            <a:ext cx="5042780" cy="30589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1A00CC7-AA1E-ED5A-4368-6EF84ECE66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7" t="16633" r="75792" b="9307"/>
          <a:stretch>
            <a:fillRect/>
          </a:stretch>
        </p:blipFill>
        <p:spPr>
          <a:xfrm>
            <a:off x="7215613" y="1886748"/>
            <a:ext cx="3576118" cy="4784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630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2910F6-E6D4-E7AE-5CAB-34AB0793F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38CF062-EB2B-83AC-3BFF-07FBE37268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2575" t="26622" r="24567" b="22452"/>
          <a:stretch>
            <a:fillRect/>
          </a:stretch>
        </p:blipFill>
        <p:spPr>
          <a:xfrm>
            <a:off x="1180730" y="2006352"/>
            <a:ext cx="9370057" cy="4270159"/>
          </a:xfrm>
        </p:spPr>
      </p:pic>
    </p:spTree>
    <p:extLst>
      <p:ext uri="{BB962C8B-B14F-4D97-AF65-F5344CB8AC3E}">
        <p14:creationId xmlns:p14="http://schemas.microsoft.com/office/powerpoint/2010/main" val="3923194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BBC75-7833-0738-FA1C-B8EAE61FF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Gestión y optimización de rutas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852A151-F1F4-C790-C9F7-7DF000D9B9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495" y="999766"/>
            <a:ext cx="5428991" cy="3678303"/>
          </a:xfrm>
        </p:spPr>
        <p:txBody>
          <a:bodyPr/>
          <a:lstStyle/>
          <a:p>
            <a:r>
              <a:rPr lang="es-ES" dirty="0"/>
              <a:t>Como mostré anteriormente al borrar una ruta la opción 1 permite ver todas las rutas y sus detalles, la 2 una en especifico, ahí a decisión del usuario el cual usar más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E664E8E-3F93-6DDE-B480-9305D5175F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83" t="19676" r="71092" b="22719"/>
          <a:stretch>
            <a:fillRect/>
          </a:stretch>
        </p:blipFill>
        <p:spPr>
          <a:xfrm>
            <a:off x="6178858" y="2017732"/>
            <a:ext cx="4953739" cy="433725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EFB08D-E8C5-BAFE-8E9B-5CB8EE2E41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13" t="28284" r="76407" b="43430"/>
          <a:stretch>
            <a:fillRect/>
          </a:stretch>
        </p:blipFill>
        <p:spPr>
          <a:xfrm>
            <a:off x="643336" y="3493363"/>
            <a:ext cx="4212750" cy="312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876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A172A3-B433-AE23-5554-DD44B0E03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C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C88F9533-CAA8-E9B3-332B-00A901206C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13253" t="14554" r="42623" b="5799"/>
          <a:stretch>
            <a:fillRect/>
          </a:stretch>
        </p:blipFill>
        <p:spPr>
          <a:xfrm>
            <a:off x="2889386" y="1918462"/>
            <a:ext cx="5979407" cy="4466861"/>
          </a:xfrm>
        </p:spPr>
      </p:pic>
    </p:spTree>
    <p:extLst>
      <p:ext uri="{BB962C8B-B14F-4D97-AF65-F5344CB8AC3E}">
        <p14:creationId xmlns:p14="http://schemas.microsoft.com/office/powerpoint/2010/main" val="3703655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ángulo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US" dirty="0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upo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ángulo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ángulo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ángulo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 rtlCol="0">
            <a:normAutofit/>
          </a:bodyPr>
          <a:lstStyle/>
          <a:p>
            <a:pPr rtl="0"/>
            <a:r>
              <a:rPr lang="es-ES" dirty="0">
                <a:solidFill>
                  <a:srgbClr val="FFFFFF"/>
                </a:solidFill>
              </a:rPr>
              <a:t>Gracias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 rtlCol="0">
            <a:normAutofit/>
          </a:bodyPr>
          <a:lstStyle/>
          <a:p>
            <a:pPr rtl="0"/>
            <a:endParaRPr lang="es-ES" dirty="0">
              <a:solidFill>
                <a:schemeClr val="bg2"/>
              </a:solidFill>
            </a:endParaRPr>
          </a:p>
          <a:p>
            <a:pPr rtl="0"/>
            <a:endParaRPr lang="es-ES" dirty="0">
              <a:solidFill>
                <a:schemeClr val="bg2"/>
              </a:solidFill>
            </a:endParaRPr>
          </a:p>
        </p:txBody>
      </p:sp>
      <p:pic>
        <p:nvPicPr>
          <p:cNvPr id="5" name="Imagen 4" descr="Números digitale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669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Diseño tecnológico</Template>
  <TotalTime>38</TotalTime>
  <Words>187</Words>
  <Application>Microsoft Office PowerPoint</Application>
  <PresentationFormat>Panorámica</PresentationFormat>
  <Paragraphs>16</Paragraphs>
  <Slides>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Personalizado</vt:lpstr>
      <vt:lpstr>Proyecto Bimestral</vt:lpstr>
      <vt:lpstr>Problemática </vt:lpstr>
      <vt:lpstr>Interfaz </vt:lpstr>
      <vt:lpstr>Registro paradas y horarios</vt:lpstr>
      <vt:lpstr>Presentación de PowerPoint</vt:lpstr>
      <vt:lpstr>Gestión y optimización de rutas</vt:lpstr>
      <vt:lpstr>Presentación de PowerPoint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PADILLA CAIRO ALDRIN</dc:creator>
  <cp:lastModifiedBy>PADILLA CAIRO ALDRIN</cp:lastModifiedBy>
  <cp:revision>1</cp:revision>
  <dcterms:created xsi:type="dcterms:W3CDTF">2025-06-04T04:12:14Z</dcterms:created>
  <dcterms:modified xsi:type="dcterms:W3CDTF">2025-06-04T04:51:02Z</dcterms:modified>
</cp:coreProperties>
</file>