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35" r:id="rId5"/>
    <p:sldId id="336" r:id="rId6"/>
    <p:sldId id="339" r:id="rId7"/>
    <p:sldId id="341" r:id="rId8"/>
    <p:sldId id="348" r:id="rId9"/>
    <p:sldId id="349" r:id="rId10"/>
    <p:sldId id="350" r:id="rId11"/>
    <p:sldId id="345" r:id="rId12"/>
    <p:sldId id="343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348" y="1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1446506"/>
            <a:ext cx="5985142" cy="1969660"/>
          </a:xfrm>
        </p:spPr>
        <p:txBody>
          <a:bodyPr/>
          <a:lstStyle/>
          <a:p>
            <a:r>
              <a:rPr lang="es-ES" dirty="0"/>
              <a:t>Sistema de Gestión de Cartelera de Cine</a:t>
            </a: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1DBEFB1-2CFC-1155-795A-89F0DEC050AF}"/>
              </a:ext>
            </a:extLst>
          </p:cNvPr>
          <p:cNvSpPr txBox="1">
            <a:spLocks/>
          </p:cNvSpPr>
          <p:nvPr/>
        </p:nvSpPr>
        <p:spPr>
          <a:xfrm>
            <a:off x="6478353" y="4016109"/>
            <a:ext cx="5475459" cy="1395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000" b="0" dirty="0"/>
              <a:t>Lucas d. jumbo g.</a:t>
            </a:r>
          </a:p>
          <a:p>
            <a:pPr>
              <a:lnSpc>
                <a:spcPct val="150000"/>
              </a:lnSpc>
            </a:pPr>
            <a:r>
              <a:rPr lang="es-ES" sz="2000" b="0" dirty="0"/>
              <a:t>Programación orientada a objetos</a:t>
            </a:r>
          </a:p>
          <a:p>
            <a:pPr>
              <a:lnSpc>
                <a:spcPct val="150000"/>
              </a:lnSpc>
            </a:pPr>
            <a:r>
              <a:rPr lang="es-ES" sz="2000" b="0" dirty="0"/>
              <a:t>Julio 2025 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02" y="3277610"/>
            <a:ext cx="7284922" cy="1604743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Gracias </a:t>
            </a:r>
            <a:r>
              <a:rPr lang="en-US" sz="6000" dirty="0" err="1"/>
              <a:t>por</a:t>
            </a:r>
            <a:r>
              <a:rPr lang="en-US" sz="6000" dirty="0"/>
              <a:t> </a:t>
            </a:r>
            <a:r>
              <a:rPr lang="en-US" sz="6000" dirty="0" err="1"/>
              <a:t>ver</a:t>
            </a:r>
            <a:r>
              <a:rPr lang="en-US" sz="6000" dirty="0"/>
              <a:t> ;D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 err="1"/>
              <a:t>Introduccion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5AA0E-8D62-9561-C395-142B5F82A17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962078" y="1605628"/>
            <a:ext cx="84847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Desarrollamos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cine: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películas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promociones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boletos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snacks, y genera facturas.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</a:t>
            </a:r>
            <a:r>
              <a:rPr lang="en-US" altLang="en-US" sz="1800" dirty="0" err="1">
                <a:latin typeface="Arial" panose="020B0604020202020204" pitchFamily="34" charset="0"/>
              </a:rPr>
              <a:t>ndo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principios</a:t>
            </a:r>
            <a:r>
              <a:rPr lang="en-US" altLang="en-US" sz="1800" dirty="0">
                <a:latin typeface="Arial" panose="020B0604020202020204" pitchFamily="34" charset="0"/>
              </a:rPr>
              <a:t> POO y SOLID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Lectura y </a:t>
            </a:r>
            <a:r>
              <a:rPr lang="en-US" altLang="en-US" sz="1800" dirty="0" err="1">
                <a:latin typeface="Arial" panose="020B0604020202020204" pitchFamily="34" charset="0"/>
              </a:rPr>
              <a:t>escritura</a:t>
            </a:r>
            <a:r>
              <a:rPr lang="en-US" altLang="en-US" sz="1800" dirty="0">
                <a:latin typeface="Arial" panose="020B0604020202020204" pitchFamily="34" charset="0"/>
              </a:rPr>
              <a:t> de </a:t>
            </a:r>
            <a:r>
              <a:rPr lang="en-US" altLang="en-US" sz="1800" dirty="0" err="1">
                <a:latin typeface="Arial" panose="020B0604020202020204" pitchFamily="34" charset="0"/>
              </a:rPr>
              <a:t>datos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en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archivos</a:t>
            </a:r>
            <a:r>
              <a:rPr lang="en-US" altLang="en-US" sz="1800" dirty="0">
                <a:latin typeface="Arial" panose="020B0604020202020204" pitchFamily="34" charset="0"/>
              </a:rPr>
              <a:t> CSV y TXT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Los principios SOLID de programación orientada a objetos explicados en  Español sencillo">
            <a:extLst>
              <a:ext uri="{FF2B5EF4-FFF2-40B4-BE49-F238E27FC236}">
                <a16:creationId xmlns:a16="http://schemas.microsoft.com/office/drawing/2014/main" id="{AEF20E14-26EF-34DF-F465-938D6153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93" y="3976348"/>
            <a:ext cx="5029200" cy="23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 err="1"/>
              <a:t>Problematica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Desarrollar un sistema de gestión del </a:t>
            </a:r>
            <a:r>
              <a:rPr lang="es-ES" dirty="0" err="1"/>
              <a:t>CineMas</a:t>
            </a:r>
            <a:r>
              <a:rPr lang="es-ES" dirty="0"/>
              <a:t>-Loja que permita:</a:t>
            </a:r>
          </a:p>
          <a:p>
            <a:r>
              <a:rPr lang="es-ES" dirty="0"/>
              <a:t>Facturar boletos y snacks para funciones en salas específicas</a:t>
            </a:r>
          </a:p>
          <a:p>
            <a:r>
              <a:rPr lang="es-ES" dirty="0"/>
              <a:t>Mostrar cartelera con horarios</a:t>
            </a:r>
          </a:p>
          <a:p>
            <a:r>
              <a:rPr lang="es-ES" dirty="0"/>
              <a:t>Aplicar promociones según día</a:t>
            </a:r>
          </a:p>
          <a:p>
            <a:r>
              <a:rPr lang="es-ES" dirty="0"/>
              <a:t>Registrar todas las ventas realizadas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Reto: </a:t>
            </a:r>
            <a:r>
              <a:rPr lang="es-ES" dirty="0"/>
              <a:t>Organizar estas funciones usando buenas prácticas de programación orientada a objetos.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16" y="320949"/>
            <a:ext cx="2049972" cy="6420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Solucion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computer screen shot of a diagram">
            <a:extLst>
              <a:ext uri="{FF2B5EF4-FFF2-40B4-BE49-F238E27FC236}">
                <a16:creationId xmlns:a16="http://schemas.microsoft.com/office/drawing/2014/main" id="{E5B54DB8-6B82-1D27-1D43-A692D001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" y="1053679"/>
            <a:ext cx="12178420" cy="571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3CCA4-67D4-A597-FBAE-CFCF7073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DE4F77-8033-DC51-77A6-108E5AB1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75" y="573796"/>
            <a:ext cx="10405174" cy="648134"/>
          </a:xfrm>
        </p:spPr>
        <p:txBody>
          <a:bodyPr/>
          <a:lstStyle/>
          <a:p>
            <a:r>
              <a:rPr lang="en-US" dirty="0"/>
              <a:t>Gestion de cartelera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A6AB1-F412-B117-AB93-F72D9278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AAD1-178C-DEFA-2C97-F4A88A97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47" y="1341744"/>
            <a:ext cx="7745115" cy="50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F1AC-2D7D-EB30-07D1-D5DBDE2C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EB70C1A-6A9D-7B27-81C2-20235C86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48" y="821133"/>
            <a:ext cx="10405174" cy="648134"/>
          </a:xfrm>
        </p:spPr>
        <p:txBody>
          <a:bodyPr/>
          <a:lstStyle/>
          <a:p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ventas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D6ED84-4AE1-BB4B-4CDD-D14303CA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FF6F8-B04B-1256-5E19-20D151B1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8" y="2068992"/>
            <a:ext cx="11020904" cy="272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0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0ED71-DF95-9473-51D9-ADC262BFB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EC5470-05DF-E9C8-3634-7B7FF3AF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48" y="821133"/>
            <a:ext cx="10405174" cy="648134"/>
          </a:xfrm>
        </p:spPr>
        <p:txBody>
          <a:bodyPr/>
          <a:lstStyle/>
          <a:p>
            <a:r>
              <a:rPr lang="en-US" dirty="0" err="1"/>
              <a:t>Polimorfismo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99E09-E885-1272-09A3-38B8FB56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40757-5BF7-D350-C89D-6B0588D9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30"/>
          <a:stretch>
            <a:fillRect/>
          </a:stretch>
        </p:blipFill>
        <p:spPr>
          <a:xfrm>
            <a:off x="6096000" y="1745629"/>
            <a:ext cx="5487648" cy="4489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673ED-F608-7DC0-8946-005A881F1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68" y="3152830"/>
            <a:ext cx="5344867" cy="16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Resultado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885771-2A80-E952-0D3D-73A3D93864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1352" y="2197950"/>
            <a:ext cx="9144729" cy="36877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pueden seleccionar películas y snacks desde consola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aplican promociones automáticamente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muestran subtotales, descuentos y total a pagar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guardan las ventas en un archivo .</a:t>
            </a:r>
            <a:r>
              <a:rPr lang="es-ES" dirty="0" err="1"/>
              <a:t>txt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Uso de herencia y polimorfismo correctamente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379" y="1567096"/>
            <a:ext cx="10776093" cy="4434032"/>
          </a:xfrm>
        </p:spPr>
        <p:txBody>
          <a:bodyPr>
            <a:normAutofit/>
          </a:bodyPr>
          <a:lstStyle/>
          <a:p>
            <a:r>
              <a:rPr lang="es-ES" b="1" dirty="0"/>
              <a:t>Dificultades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Organización de clases con herencia y subclases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Validación de entradas del usuario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Formatear la consola para una experiencia más limpia</a:t>
            </a:r>
          </a:p>
          <a:p>
            <a:r>
              <a:rPr lang="es-ES" b="1" dirty="0"/>
              <a:t>Experiencia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Proyecto mayormente individual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Partí de una versión en grupo, pero reorganicé y rehíce gran parte aplicando POO y SOLID.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{922AF659-AFB0-426C-84C6-36CE6D7DB7D1}TFb05bf529-a1dc-42d5-b9d6-8a1e9569dd9caf6e7d0f_win32-c3c9796a48f5</Template>
  <TotalTime>102</TotalTime>
  <Words>217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 Light</vt:lpstr>
      <vt:lpstr>Calibri</vt:lpstr>
      <vt:lpstr>Posterama</vt:lpstr>
      <vt:lpstr>Custom</vt:lpstr>
      <vt:lpstr>Sistema de Gestión de Cartelera de Cine</vt:lpstr>
      <vt:lpstr>Introduccion </vt:lpstr>
      <vt:lpstr>Problematica</vt:lpstr>
      <vt:lpstr>Solucion</vt:lpstr>
      <vt:lpstr>Gestion de cartelera</vt:lpstr>
      <vt:lpstr>Registro de ventas</vt:lpstr>
      <vt:lpstr>Polimorfismo</vt:lpstr>
      <vt:lpstr>Resultado</vt:lpstr>
      <vt:lpstr>Conclusiones</vt:lpstr>
      <vt:lpstr>Gracias por ver ;D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DARIO JUMBO GRANDA</dc:creator>
  <cp:lastModifiedBy>LUCAS DARIO JUMBO GRANDA</cp:lastModifiedBy>
  <cp:revision>1</cp:revision>
  <dcterms:created xsi:type="dcterms:W3CDTF">2025-07-22T21:14:52Z</dcterms:created>
  <dcterms:modified xsi:type="dcterms:W3CDTF">2025-07-22T22:56:55Z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