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PT Sans Narrow" panose="020B0506020203020204" pitchFamily="34" charset="7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74"/>
  </p:normalViewPr>
  <p:slideViewPr>
    <p:cSldViewPr snapToGrid="0">
      <p:cViewPr varScale="1">
        <p:scale>
          <a:sx n="117" d="100"/>
          <a:sy n="117" d="100"/>
        </p:scale>
        <p:origin x="176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e3d066e6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e3d066e6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bdc49408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bdc49408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bdc49408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bdc49408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bdc49408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bdc49408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bdc49408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bdc49408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bdc49408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bdc49408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public enum ColorLesion2 {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ROJO("Sangrante", 10), GRIS ("mejorando", 7), AMARILLO ("ya casi", 4), MIEL ("recuperada", 2);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public ColorLesion2 dameSiguienteEnMaduracion() {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	return ColorLesion2.values()[(this.ordinal()+1) % (ColorLesion2.values().length) ];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}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public static void main(String[] args) {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	System.out.println(ColorLesion2.ROJO.dameSiguienteEnMaduracion());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}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@Override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public java.lang.String toString() {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	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	return this.name();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}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String descripcion;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int riesgo;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public String getDescripcion() {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	return descripcion;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}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public void setDescripcion(String descripcion) {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	this.descripcion = descripcion;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}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public int getRiesgo() {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	return riesgo;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}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public void setRiesgo(int riesgo) {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	this.riesgo = riesgo;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}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private ColorLesion2(String descripcion, int riesgo) {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	this.setDescripcion(descripcion);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	this.setRiesgo(riesgo);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}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	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1D1C1D"/>
                </a:solidFill>
                <a:highlight>
                  <a:schemeClr val="lt1"/>
                </a:highlight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9C4F043-8005-CB07-921E-354750E95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e3d066e6f_0_6:notes">
            <a:extLst>
              <a:ext uri="{FF2B5EF4-FFF2-40B4-BE49-F238E27FC236}">
                <a16:creationId xmlns:a16="http://schemas.microsoft.com/office/drawing/2014/main" id="{91AC5B76-09F3-26CD-D773-771F17366B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e3d066e6f_0_6:notes">
            <a:extLst>
              <a:ext uri="{FF2B5EF4-FFF2-40B4-BE49-F238E27FC236}">
                <a16:creationId xmlns:a16="http://schemas.microsoft.com/office/drawing/2014/main" id="{5E141CD8-26EA-2094-26C5-D9FE404F19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747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deeb0820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deeb0820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bdc49408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bdc49408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bdc49408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bdc49408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deeb0820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deeb0820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bdc49408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bdc49408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bdc49408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bdc49408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bdc49408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bdc49408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Enumerativos</a:t>
            </a:r>
            <a:endParaRPr/>
          </a:p>
        </p:txBody>
      </p:sp>
      <p:sp>
        <p:nvSpPr>
          <p:cNvPr id="112" name="Google Shape;112;p25"/>
          <p:cNvSpPr txBox="1"/>
          <p:nvPr/>
        </p:nvSpPr>
        <p:spPr>
          <a:xfrm>
            <a:off x="1139025" y="1668675"/>
            <a:ext cx="887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50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¿Variables continuas vs. variables categóricas?</a:t>
            </a:r>
            <a:endParaRPr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xfrm>
            <a:off x="152400" y="410275"/>
            <a:ext cx="9015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100"/>
              <a:t>Los enumerativos son objetos!!  Pueden tener constructores</a:t>
            </a:r>
            <a:endParaRPr sz="3100"/>
          </a:p>
        </p:txBody>
      </p:sp>
      <p:pic>
        <p:nvPicPr>
          <p:cNvPr id="160" name="Google Shape;1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9850"/>
            <a:ext cx="8839198" cy="1510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/>
              <a:t>Iterando los valores de un Enum</a:t>
            </a:r>
            <a:endParaRPr sz="3400"/>
          </a:p>
        </p:txBody>
      </p:sp>
      <p:pic>
        <p:nvPicPr>
          <p:cNvPr id="166" name="Google Shape;1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275" y="1803825"/>
            <a:ext cx="45339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/>
              <a:t>Enum como clave de mapa (OJO CON ESTO). NO DEBEN EXCEDER EN EL USO DE ESTE MECANISMO</a:t>
            </a:r>
            <a:endParaRPr sz="3400"/>
          </a:p>
        </p:txBody>
      </p:sp>
      <p:pic>
        <p:nvPicPr>
          <p:cNvPr id="172" name="Google Shape;1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150" y="2086450"/>
            <a:ext cx="3745701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/>
              <a:t>Pedir el Orden</a:t>
            </a:r>
            <a:endParaRPr sz="3400"/>
          </a:p>
        </p:txBody>
      </p:sp>
      <p:pic>
        <p:nvPicPr>
          <p:cNvPr id="178" name="Google Shape;1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550" y="1441650"/>
            <a:ext cx="5396788" cy="26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6"/>
          <p:cNvSpPr txBox="1"/>
          <p:nvPr/>
        </p:nvSpPr>
        <p:spPr>
          <a:xfrm>
            <a:off x="7348225" y="2643175"/>
            <a:ext cx="734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Imprime 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Empieza de 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7"/>
          <p:cNvSpPr txBox="1">
            <a:spLocks noGrp="1"/>
          </p:cNvSpPr>
          <p:nvPr>
            <p:ph type="body" idx="1"/>
          </p:nvPr>
        </p:nvSpPr>
        <p:spPr>
          <a:xfrm>
            <a:off x="119775" y="1152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683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○"/>
            </a:pPr>
            <a:r>
              <a:rPr lang="es-419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Desarrolle un enumerativo para representar el color que pueden tomar las lesiones dermatológicas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■"/>
            </a:pPr>
            <a:r>
              <a:rPr lang="es-419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Rojo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■"/>
            </a:pPr>
            <a:r>
              <a:rPr lang="es-419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Gris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■"/>
            </a:pPr>
            <a:r>
              <a:rPr lang="es-419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Amarillo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■"/>
            </a:pPr>
            <a:r>
              <a:rPr lang="es-419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Miel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○"/>
            </a:pPr>
            <a:r>
              <a:rPr lang="es-419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todos los casos debe tener una descripción predefinida, el nivel de riesgo y sabe cuál es el próximo color en el proceso de maduración. Asumamos rotativo. Cuando pregunto el siguiente de Miel debe responder RoJo.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AD834777-C226-BC9D-CC03-DB6090AB4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>
            <a:extLst>
              <a:ext uri="{FF2B5EF4-FFF2-40B4-BE49-F238E27FC236}">
                <a16:creationId xmlns:a16="http://schemas.microsoft.com/office/drawing/2014/main" id="{90E2AB3C-7BA6-BC07-7407-F2A3D93614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Enumerativos - Propósito</a:t>
            </a:r>
            <a:endParaRPr dirty="0"/>
          </a:p>
        </p:txBody>
      </p:sp>
      <p:sp>
        <p:nvSpPr>
          <p:cNvPr id="112" name="Google Shape;112;p25">
            <a:extLst>
              <a:ext uri="{FF2B5EF4-FFF2-40B4-BE49-F238E27FC236}">
                <a16:creationId xmlns:a16="http://schemas.microsoft.com/office/drawing/2014/main" id="{F4387268-E832-ADBD-794E-B7D2F769B5FE}"/>
              </a:ext>
            </a:extLst>
          </p:cNvPr>
          <p:cNvSpPr txBox="1"/>
          <p:nvPr/>
        </p:nvSpPr>
        <p:spPr>
          <a:xfrm>
            <a:off x="311700" y="1331218"/>
            <a:ext cx="887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419" sz="2750" dirty="0">
                <a:solidFill>
                  <a:srgbClr val="474747"/>
                </a:solidFill>
                <a:latin typeface="Georgia"/>
                <a:sym typeface="Georgia"/>
              </a:rPr>
              <a:t>Los enumerativos definen un conjunto de constantes para un tipo específico y generalmente se utilizan para representar conjuntos fijos de datos.</a:t>
            </a:r>
          </a:p>
          <a:p>
            <a:pPr lvl="0"/>
            <a:endParaRPr lang="es-419" sz="2750" dirty="0">
              <a:solidFill>
                <a:srgbClr val="474747"/>
              </a:solidFill>
              <a:latin typeface="Georgia"/>
              <a:sym typeface="Georgia"/>
            </a:endParaRPr>
          </a:p>
          <a:p>
            <a:pPr lvl="0"/>
            <a:r>
              <a:rPr lang="es-419" sz="2750" dirty="0">
                <a:solidFill>
                  <a:srgbClr val="474747"/>
                </a:solidFill>
                <a:latin typeface="Georgia"/>
                <a:sym typeface="Georgia"/>
              </a:rPr>
              <a:t>No deben utilizarse para representar aspectos dinámicos del sistema.</a:t>
            </a:r>
            <a:endParaRPr sz="3100" dirty="0"/>
          </a:p>
        </p:txBody>
      </p:sp>
    </p:spTree>
    <p:extLst>
      <p:ext uri="{BB962C8B-B14F-4D97-AF65-F5344CB8AC3E}">
        <p14:creationId xmlns:p14="http://schemas.microsoft.com/office/powerpoint/2010/main" val="159287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Definición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950" y="1509525"/>
            <a:ext cx="70104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 - Repasemos</a:t>
            </a:r>
            <a:endParaRPr/>
          </a:p>
        </p:txBody>
      </p:sp>
      <p:sp>
        <p:nvSpPr>
          <p:cNvPr id="124" name="Google Shape;124;p27"/>
          <p:cNvSpPr txBox="1"/>
          <p:nvPr/>
        </p:nvSpPr>
        <p:spPr>
          <a:xfrm>
            <a:off x="1139025" y="1668675"/>
            <a:ext cx="70884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50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¿Que quiere decir que un lenguaje sea estáticamente tipado?</a:t>
            </a:r>
            <a:endParaRPr sz="2750">
              <a:solidFill>
                <a:srgbClr val="47474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50">
              <a:solidFill>
                <a:srgbClr val="47474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50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¿Con qué podemos tipar en Java?</a:t>
            </a:r>
            <a:endParaRPr sz="2750">
              <a:solidFill>
                <a:srgbClr val="47474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Tipando con Enumerativos</a:t>
            </a:r>
            <a:endParaRPr/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975" y="1504950"/>
            <a:ext cx="3852925" cy="13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Comparando con un valor de interés</a:t>
            </a:r>
            <a:endParaRPr/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450" y="1152425"/>
            <a:ext cx="4545139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/>
              <a:t>Repitiendo el mismo código. No parece buena solución</a:t>
            </a:r>
            <a:endParaRPr sz="3400"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925" y="1215275"/>
            <a:ext cx="4497862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9015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/>
              <a:t>Los enumerativos son objetos!!  Pueden tener métodos</a:t>
            </a:r>
            <a:endParaRPr sz="3400"/>
          </a:p>
        </p:txBody>
      </p:sp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513" y="1152425"/>
            <a:ext cx="6070976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/>
              <a:t>Redefinición de métodos</a:t>
            </a:r>
            <a:endParaRPr sz="3400"/>
          </a:p>
        </p:txBody>
      </p:sp>
      <p:pic>
        <p:nvPicPr>
          <p:cNvPr id="154" name="Google Shape;1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250" y="1152425"/>
            <a:ext cx="530403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Macintosh PowerPoint</Application>
  <PresentationFormat>Presentación en pantalla (16:9)</PresentationFormat>
  <Paragraphs>74</Paragraphs>
  <Slides>14</Slides>
  <Notes>14</Notes>
  <HiddenSlides>2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Noto Sans Symbols</vt:lpstr>
      <vt:lpstr>Arial</vt:lpstr>
      <vt:lpstr>Georgia</vt:lpstr>
      <vt:lpstr>Calibri</vt:lpstr>
      <vt:lpstr>PT Sans Narrow</vt:lpstr>
      <vt:lpstr>Open Sans</vt:lpstr>
      <vt:lpstr>Simple Light</vt:lpstr>
      <vt:lpstr>Tropic</vt:lpstr>
      <vt:lpstr>Enumerativos</vt:lpstr>
      <vt:lpstr>Enumerativos - Propósito</vt:lpstr>
      <vt:lpstr>Definición</vt:lpstr>
      <vt:lpstr>Tipo - Repasemos</vt:lpstr>
      <vt:lpstr>Tipando con Enumerativos</vt:lpstr>
      <vt:lpstr>Comparando con un valor de interés</vt:lpstr>
      <vt:lpstr>Repitiendo el mismo código. No parece buena solución</vt:lpstr>
      <vt:lpstr>Los enumerativos son objetos!!  Pueden tener métodos</vt:lpstr>
      <vt:lpstr>Redefinición de métodos</vt:lpstr>
      <vt:lpstr>Los enumerativos son objetos!!  Pueden tener constructores</vt:lpstr>
      <vt:lpstr>Iterando los valores de un Enum</vt:lpstr>
      <vt:lpstr>Enum como clave de mapa (OJO CON ESTO). NO DEBEN EXCEDER EN EL USO DE ESTE MECANISMO</vt:lpstr>
      <vt:lpstr>Pedir el Orden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Diego Torres</cp:lastModifiedBy>
  <cp:revision>1</cp:revision>
  <dcterms:modified xsi:type="dcterms:W3CDTF">2025-09-25T18:55:49Z</dcterms:modified>
</cp:coreProperties>
</file>