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78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848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639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63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29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3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623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73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47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000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02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285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CCF8-EBE3-4D3D-B2B0-C05B9CE91121}" type="datetimeFigureOut">
              <a:rPr lang="th-TH" smtClean="0"/>
              <a:t>10/05/63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8657-0B93-4041-8777-4A4A67FF70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5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4689" y="365125"/>
            <a:ext cx="10729111" cy="1325563"/>
          </a:xfrm>
        </p:spPr>
        <p:txBody>
          <a:bodyPr/>
          <a:lstStyle/>
          <a:p>
            <a:r>
              <a:rPr lang="en-US" dirty="0" smtClean="0"/>
              <a:t>Web</a:t>
            </a:r>
            <a:r>
              <a:rPr lang="th-TH" dirty="0" smtClean="0"/>
              <a:t> หรือ </a:t>
            </a:r>
            <a:r>
              <a:rPr lang="en-US" dirty="0" smtClean="0"/>
              <a:t>mobile app</a:t>
            </a:r>
            <a:r>
              <a:rPr lang="th-TH" dirty="0" smtClean="0"/>
              <a:t> การเรียนวิชา 1 สาขาวิชา (ยังไม่ได้เลือก)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530036"/>
            <a:ext cx="10515600" cy="4646927"/>
          </a:xfrm>
        </p:spPr>
        <p:txBody>
          <a:bodyPr>
            <a:normAutofit/>
          </a:bodyPr>
          <a:lstStyle/>
          <a:p>
            <a:r>
              <a:rPr lang="th-TH" dirty="0" smtClean="0"/>
              <a:t>ข้อสอบก่อนเริ่มบทเรียน(1ครั้ง)</a:t>
            </a:r>
          </a:p>
          <a:p>
            <a:r>
              <a:rPr lang="th-TH" dirty="0" smtClean="0"/>
              <a:t>บทเรียน</a:t>
            </a:r>
          </a:p>
          <a:p>
            <a:pPr lvl="1"/>
            <a:r>
              <a:rPr lang="th-TH" dirty="0" smtClean="0"/>
              <a:t>วีดีโอ</a:t>
            </a:r>
          </a:p>
          <a:p>
            <a:pPr lvl="1"/>
            <a:r>
              <a:rPr lang="en-US" dirty="0" smtClean="0"/>
              <a:t>Slide</a:t>
            </a:r>
            <a:endParaRPr lang="th-TH" dirty="0" smtClean="0"/>
          </a:p>
          <a:p>
            <a:pPr lvl="1"/>
            <a:r>
              <a:rPr lang="en-US" dirty="0" smtClean="0"/>
              <a:t>Lab</a:t>
            </a:r>
            <a:r>
              <a:rPr lang="th-TH" dirty="0" smtClean="0"/>
              <a:t>(อาจจะมี ขึ้นอยู่กับวิชา)</a:t>
            </a:r>
          </a:p>
          <a:p>
            <a:pPr lvl="1"/>
            <a:r>
              <a:rPr lang="th-TH" dirty="0" smtClean="0"/>
              <a:t>แบบฝึกหัดประจำบท(ไม่จำกัดจำนวน)</a:t>
            </a:r>
          </a:p>
          <a:p>
            <a:r>
              <a:rPr lang="th-TH" dirty="0" smtClean="0"/>
              <a:t>ข้อสอบหลังเรียน(ไม่จำกัด</a:t>
            </a:r>
            <a:r>
              <a:rPr lang="th-TH" dirty="0" smtClean="0"/>
              <a:t>จำนวน</a:t>
            </a:r>
            <a:r>
              <a:rPr lang="th-TH" dirty="0" smtClean="0"/>
              <a:t>)</a:t>
            </a:r>
          </a:p>
          <a:p>
            <a:r>
              <a:rPr lang="th-TH" dirty="0" smtClean="0"/>
              <a:t>แบบทดสอบประจำวัน(อาจจะเป็นมินิเกม + แต้มสะสมซื้อ</a:t>
            </a:r>
            <a:r>
              <a:rPr lang="en-US" dirty="0" smtClean="0"/>
              <a:t> Item</a:t>
            </a:r>
            <a:r>
              <a:rPr lang="th-TH" dirty="0" smtClean="0"/>
              <a:t>)</a:t>
            </a:r>
          </a:p>
          <a:p>
            <a:r>
              <a:rPr lang="en-US" dirty="0" smtClean="0"/>
              <a:t>Achievement</a:t>
            </a:r>
          </a:p>
          <a:p>
            <a:r>
              <a:rPr lang="en-US" dirty="0" smtClean="0"/>
              <a:t>Item (</a:t>
            </a:r>
            <a:r>
              <a:rPr lang="th-TH" dirty="0" smtClean="0"/>
              <a:t>อาจจะเป็นตกแต่ง</a:t>
            </a:r>
            <a:r>
              <a:rPr lang="th-TH" dirty="0" err="1" smtClean="0"/>
              <a:t>โปร</a:t>
            </a:r>
            <a:r>
              <a:rPr lang="th-TH" dirty="0" smtClean="0"/>
              <a:t>ไฟล์</a:t>
            </a:r>
            <a:r>
              <a:rPr lang="en-US" dirty="0" smtClean="0"/>
              <a:t> + </a:t>
            </a:r>
            <a:r>
              <a:rPr lang="th-TH" dirty="0" smtClean="0"/>
              <a:t>ช่วยการทำ</a:t>
            </a:r>
            <a:r>
              <a:rPr lang="en-US" dirty="0" smtClean="0"/>
              <a:t>Daily game</a:t>
            </a:r>
            <a:r>
              <a:rPr lang="th-TH" dirty="0" smtClean="0"/>
              <a:t>หรือแบบฝึกหัดหรือ</a:t>
            </a:r>
            <a:r>
              <a:rPr lang="en-US" dirty="0" smtClean="0"/>
              <a:t>posttest)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143696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8181" y="1580405"/>
            <a:ext cx="7681913" cy="43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754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79</Words>
  <Application>Microsoft Office PowerPoint</Application>
  <PresentationFormat>แบบจอกว้าง</PresentationFormat>
  <Paragraphs>11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ธีมของ Office</vt:lpstr>
      <vt:lpstr>Web หรือ mobile app การเรียนวิชา 1 สาขาวิชา (ยังไม่ได้เลือก)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POOH PHE</dc:creator>
  <cp:lastModifiedBy>POOH PHE</cp:lastModifiedBy>
  <cp:revision>7</cp:revision>
  <dcterms:created xsi:type="dcterms:W3CDTF">2020-05-10T03:39:56Z</dcterms:created>
  <dcterms:modified xsi:type="dcterms:W3CDTF">2020-05-10T07:06:26Z</dcterms:modified>
</cp:coreProperties>
</file>