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69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6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79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1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8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04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7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E60550-27D6-4E6B-ABA2-A8CDF6F709C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3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0550-27D6-4E6B-ABA2-A8CDF6F709C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(BASIC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–IMAGE SLIDER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56" y="1983346"/>
            <a:ext cx="9703698" cy="2193501"/>
          </a:xfrm>
        </p:spPr>
      </p:pic>
      <p:sp>
        <p:nvSpPr>
          <p:cNvPr id="5" name="TextBox 4"/>
          <p:cNvSpPr txBox="1"/>
          <p:nvPr/>
        </p:nvSpPr>
        <p:spPr>
          <a:xfrm>
            <a:off x="7578453" y="4726547"/>
            <a:ext cx="3476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POOJA V 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3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 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image slider project aims to create a simple image slider using basic HTML, CSS, and JavaScript. The slider must contain arrows to advance the image forwards and backwards, automatically slide to the next image every 5 seconds, and contain navigation dots at the bottom that allow users to click on one of them to display that particular slide.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104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</a:t>
            </a:r>
            <a:r>
              <a:rPr lang="en-US" sz="2400" dirty="0"/>
              <a:t>a series of images in a slideshow </a:t>
            </a:r>
            <a:r>
              <a:rPr lang="en-US" sz="2400" dirty="0" smtClean="0"/>
              <a:t>format.</a:t>
            </a:r>
            <a:endParaRPr lang="en-US" sz="2400" dirty="0"/>
          </a:p>
          <a:p>
            <a:r>
              <a:rPr lang="en-US" sz="2400" dirty="0"/>
              <a:t>Include navigation controls to move forward and backward through the </a:t>
            </a:r>
            <a:r>
              <a:rPr lang="en-US" sz="2400" dirty="0" smtClean="0"/>
              <a:t>images.</a:t>
            </a:r>
            <a:endParaRPr lang="en-US" sz="2400" dirty="0"/>
          </a:p>
          <a:p>
            <a:r>
              <a:rPr lang="en-US" sz="2400" dirty="0"/>
              <a:t>Use HTML, CSS, and JavaScript for </a:t>
            </a:r>
            <a:r>
              <a:rPr lang="en-US" sz="2400" dirty="0" smtClean="0"/>
              <a:t>development.</a:t>
            </a:r>
            <a:endParaRPr lang="en-US" sz="2400" dirty="0"/>
          </a:p>
          <a:p>
            <a:r>
              <a:rPr lang="en-US" sz="2400" dirty="0"/>
              <a:t>Make the slider responsive for different screen </a:t>
            </a:r>
            <a:r>
              <a:rPr lang="en-US" sz="2400" dirty="0" smtClean="0"/>
              <a:t>sizes.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461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cap="none" dirty="0">
                <a:solidFill>
                  <a:srgbClr val="374151"/>
                </a:solidFill>
                <a:latin typeface="__Inter_aaf875"/>
              </a:rPr>
              <a:t>Project Structure:</a:t>
            </a:r>
            <a:endParaRPr lang="en-US" altLang="en-US" sz="1600" cap="non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1579" y="2248066"/>
            <a:ext cx="7298473" cy="298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index.html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HTML file for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styles.css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CSS file for styling the slider.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script.js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JavaScript file for adding interactivity to the slider.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folder containing the images to be displayed in the slider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6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Features: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 slider displays a series of images in a slideshow format</a:t>
            </a:r>
          </a:p>
          <a:p>
            <a:r>
              <a:rPr lang="en-US" dirty="0"/>
              <a:t>Navigation controls allow the user to move forward and backward through the images</a:t>
            </a:r>
          </a:p>
          <a:p>
            <a:r>
              <a:rPr lang="en-US" dirty="0"/>
              <a:t>The slider is responsive and adapts to different screen sizes</a:t>
            </a:r>
          </a:p>
          <a:p>
            <a:r>
              <a:rPr lang="en-US" dirty="0"/>
              <a:t>The JavaScript code adds interactivity to the slider, allowing the user to navigate through the images</a:t>
            </a:r>
          </a:p>
        </p:txBody>
      </p:sp>
    </p:spTree>
    <p:extLst>
      <p:ext uri="{BB962C8B-B14F-4D97-AF65-F5344CB8AC3E}">
        <p14:creationId xmlns:p14="http://schemas.microsoft.com/office/powerpoint/2010/main" val="201843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0" y="141668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 SCREEN:</a:t>
            </a:r>
            <a:endParaRPr lang="en-US" sz="2400" b="1" u="sng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3030" y="603333"/>
            <a:ext cx="12176218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1.HTML Structure: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a div with class slider to contain the slideshow.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buttons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next) are positioned absolutely within the slider.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are placed within a div with class slides, each represented by an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tag with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pointing to different images (img1.jpeg to img5.jpeg).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2.CSS Styling: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the slider is responsive (max-width: 600px) and centered (margin: auto).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 basic styling to images (width: 100%) and buttons (position, background-color, padding, cursor,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3.JavaScript Functionality: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JavaScript to handle image navigation: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showSlide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(index): Displays the image at the specified index by setting its display style to block (all others are set to none).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showNextSlide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Advances to the next image when the next button is clicked or via automatic slideshow.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showPrevSlide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Goes to the previous image when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button is clicked.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listeners are added to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nextButton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prevButton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trigger their respective functions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showNextSlide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showPrevSlide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Slideshow: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automatically advance to the next slide every 3000 milliseconds (3 seconds)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2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1" y="431859"/>
            <a:ext cx="3914507" cy="26335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9091" y="62527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24" y="431859"/>
            <a:ext cx="4702703" cy="26335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51224" y="62527"/>
            <a:ext cx="945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2: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269" y="862884"/>
            <a:ext cx="2891731" cy="19149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00269" y="62527"/>
            <a:ext cx="945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3: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1" y="3596452"/>
            <a:ext cx="4481955" cy="25031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9091" y="3146246"/>
            <a:ext cx="958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 4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9" y="3515654"/>
            <a:ext cx="4376200" cy="26098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81859" y="3146246"/>
            <a:ext cx="945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5: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 slider project demonstrates the use of basic HTML, CSS, and JavaScript to create a simple image slider with a horizontal sliding animation effect. The project showcases the importance of understanding how to manipulate the DOM using JavaScript and how to create smooth animations using CSS transitions.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8877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604</TotalTime>
  <Words>479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__Inter_aaf875</vt:lpstr>
      <vt:lpstr>Arial</vt:lpstr>
      <vt:lpstr>Calibri</vt:lpstr>
      <vt:lpstr>Gill Sans MT</vt:lpstr>
      <vt:lpstr>Times New Roman</vt:lpstr>
      <vt:lpstr>Gallery</vt:lpstr>
      <vt:lpstr>PROJECT 3(BASIC) –IMAGE SLIDER</vt:lpstr>
      <vt:lpstr>Introduction :</vt:lpstr>
      <vt:lpstr>Project Requirements:</vt:lpstr>
      <vt:lpstr>Project Structure:</vt:lpstr>
      <vt:lpstr>Project Features:</vt:lpstr>
      <vt:lpstr>PowerPoint Presentation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ADMIN</cp:lastModifiedBy>
  <cp:revision>10</cp:revision>
  <dcterms:created xsi:type="dcterms:W3CDTF">2024-07-06T08:24:49Z</dcterms:created>
  <dcterms:modified xsi:type="dcterms:W3CDTF">2024-07-11T19:39:18Z</dcterms:modified>
</cp:coreProperties>
</file>