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8" d="100"/>
          <a:sy n="18" d="100"/>
        </p:scale>
        <p:origin x="32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B0D8-A29F-A84A-8826-9B76F833397C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C47F-81BF-4940-B56F-D4D12C15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BD49-C2A3-7048-B24F-2EB3A7D6D1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DA4C-0A7E-774D-AFFB-753ACDB8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pinterest.com/pin/166844361179472690/" TargetMode="External"/><Relationship Id="rId3" Type="http://schemas.openxmlformats.org/officeDocument/2006/relationships/hyperlink" Target="https://meethub.bnext.com.tw/%E8%81%8A%E5%A4%A9%E6%A9%9F%E5%99%A8%E4%BA%BAchatbot%E7%81%AB%E7%86%B1%EF%BC%8C%E5%8F%B0%E7%81%A3%E6%96%B0%E5%89%B5%E5%AE%9C%E5%85%88%E5%81%9A%E6%B7%B1%E3%80%81%E5%86%8D%E5%81%9A%E5%BB%A3%EF%BD%9C/" TargetMode="External"/><Relationship Id="rId7" Type="http://schemas.openxmlformats.org/officeDocument/2006/relationships/hyperlink" Target="https://www.tidio.com/blog/chatbot-statistics/" TargetMode="External"/><Relationship Id="rId12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g2.com/articles/chatbot" TargetMode="External"/><Relationship Id="rId5" Type="http://schemas.openxmlformats.org/officeDocument/2006/relationships/hyperlink" Target="https://towardsdatascience.com/architecture-overview-of-a-conversational-ai-chat-bot-4ef3dfefd52e" TargetMode="External"/><Relationship Id="rId15" Type="http://schemas.openxmlformats.org/officeDocument/2006/relationships/hyperlink" Target="https://mobilecoach.com/what-are-chatbots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twilio.com/bots" TargetMode="External"/><Relationship Id="rId1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29000"/>
                <a:lumOff val="71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3BF8A2-5F1C-F7CD-455D-E4212470EC45}"/>
              </a:ext>
            </a:extLst>
          </p:cNvPr>
          <p:cNvSpPr/>
          <p:nvPr/>
        </p:nvSpPr>
        <p:spPr>
          <a:xfrm>
            <a:off x="11022937" y="1404884"/>
            <a:ext cx="18877498" cy="235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2">
                    <a:lumMod val="10000"/>
                  </a:schemeClr>
                </a:solidFill>
                <a:latin typeface="American Typewriter" panose="02090604020004020304" pitchFamily="18" charset="77"/>
              </a:rPr>
              <a:t>CHATBOT</a:t>
            </a:r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1B64ED-3993-98FE-3B97-A95C8CBCDD8F}"/>
              </a:ext>
            </a:extLst>
          </p:cNvPr>
          <p:cNvSpPr/>
          <p:nvPr/>
        </p:nvSpPr>
        <p:spPr>
          <a:xfrm>
            <a:off x="381000" y="5367867"/>
            <a:ext cx="10226040" cy="10062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/>
              <a:t>A Chatbot is a computer program that can understand human language and converse with a user via a website or a messaging app.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/>
              <a:t>chatbots can handle various tasks online from answering simple questions and scheduling calls to gathering customer feedback.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/>
              <a:t>brands use bots to automate their business processes , speed up customer service , and lower support costs.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25" name="Picture 24" descr="聊天機器人Chatbot火熱，台灣新創宜先做深、再做廣｜大和有話說 ｜ MeetHub">
            <a:extLst>
              <a:ext uri="{FF2B5EF4-FFF2-40B4-BE49-F238E27FC236}">
                <a16:creationId xmlns:a16="http://schemas.microsoft.com/office/drawing/2014/main" id="{9603807D-B544-A1EB-DD06-61C1CDD9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7999" y="12022363"/>
            <a:ext cx="7128934" cy="2845103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9D059F-6BD8-3557-8DA3-60AF1A5AE0F3}"/>
              </a:ext>
            </a:extLst>
          </p:cNvPr>
          <p:cNvSpPr/>
          <p:nvPr/>
        </p:nvSpPr>
        <p:spPr>
          <a:xfrm>
            <a:off x="381000" y="16022546"/>
            <a:ext cx="10226040" cy="14251867"/>
          </a:xfrm>
          <a:prstGeom prst="roundRect">
            <a:avLst>
              <a:gd name="adj" fmla="val 17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H0W DOES CHATBOT WORKS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A chatbot performs routine automated tasks based on specific triggers and algorithms , simulating human conversation.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A bot is designed to interact with a human via a chat interface or voice messaging in a web or mobile application , the same way a user would communicate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another person.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For example , if a user asks about tomorrow’s weather , a traditional chatbot can respond plainly whether it will rain. An AI chatbot , however , might also inquire if the user wants to set an earlier alarm to adjust for the longer morning commute(due to rain)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9" name="Picture 28" descr="Conversational AI chat-bot — Architecture overview – Towards Data Science">
            <a:extLst>
              <a:ext uri="{FF2B5EF4-FFF2-40B4-BE49-F238E27FC236}">
                <a16:creationId xmlns:a16="http://schemas.microsoft.com/office/drawing/2014/main" id="{79EF0891-52FE-85CB-8B9B-D11559EBA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52161" y="26408022"/>
            <a:ext cx="7772400" cy="4046615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9014714-B35E-547F-CC40-A776E7F3AAF3}"/>
              </a:ext>
            </a:extLst>
          </p:cNvPr>
          <p:cNvSpPr/>
          <p:nvPr/>
        </p:nvSpPr>
        <p:spPr>
          <a:xfrm>
            <a:off x="542824" y="31367895"/>
            <a:ext cx="9902392" cy="10965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PROBLEM IDENTIFICATION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All the companies wants their clients to know about them and they can get more projects or sell their product . so the most primary way to do this is to have a good interactive website in the advanced world of digital marketing.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But in this advanced world just having a website is not enough because all the queries cannot be solved.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So , For that you need a chatbot not an ordinary one “An Intelligent chatbot” with Artificial Intelligence technology.</a:t>
            </a:r>
          </a:p>
          <a:p>
            <a:pPr algn="ctr"/>
            <a:endParaRPr lang="en-US" sz="3200" dirty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2"/>
              </a:solidFill>
            </a:endParaRPr>
          </a:p>
          <a:p>
            <a:pPr algn="ctr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94A9C34-66AC-08EB-6BA6-A2F0AA0C75C8}"/>
              </a:ext>
            </a:extLst>
          </p:cNvPr>
          <p:cNvSpPr/>
          <p:nvPr/>
        </p:nvSpPr>
        <p:spPr>
          <a:xfrm>
            <a:off x="11472690" y="5153696"/>
            <a:ext cx="18578513" cy="10062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CHATBOT STATISTICS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7" name="Picture 36" descr="11 Amazing Chatbots Statistics and Trends You Need to Know in 2021">
            <a:extLst>
              <a:ext uri="{FF2B5EF4-FFF2-40B4-BE49-F238E27FC236}">
                <a16:creationId xmlns:a16="http://schemas.microsoft.com/office/drawing/2014/main" id="{08558074-B7A3-C653-8DF5-2B809C26D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004038" y="7351776"/>
            <a:ext cx="8757909" cy="6400799"/>
          </a:xfrm>
          <a:prstGeom prst="rect">
            <a:avLst/>
          </a:prstGeom>
        </p:spPr>
      </p:pic>
      <p:pic>
        <p:nvPicPr>
          <p:cNvPr id="39" name="Picture 38" descr="Intelligent Chatbots: A Guide to Building and Using Intelligent Agents">
            <a:extLst>
              <a:ext uri="{FF2B5EF4-FFF2-40B4-BE49-F238E27FC236}">
                <a16:creationId xmlns:a16="http://schemas.microsoft.com/office/drawing/2014/main" id="{2F443F17-8B4A-A163-C181-DDF819AA1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104352" y="7351776"/>
            <a:ext cx="8270748" cy="6400799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7CC32-1137-353B-0C56-EB6B300D89D4}"/>
              </a:ext>
            </a:extLst>
          </p:cNvPr>
          <p:cNvSpPr/>
          <p:nvPr/>
        </p:nvSpPr>
        <p:spPr>
          <a:xfrm>
            <a:off x="11472691" y="15950654"/>
            <a:ext cx="8988996" cy="154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LITERATURE SURVEY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A chatbot allows a user to simply ask questions in the same manner  that they would address .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The most well known  voice bots </a:t>
            </a:r>
            <a:r>
              <a:rPr lang="en-US" sz="3200" dirty="0" err="1">
                <a:solidFill>
                  <a:schemeClr val="bg1"/>
                </a:solidFill>
              </a:rPr>
              <a:t>are:Alexa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dirty="0" err="1">
                <a:solidFill>
                  <a:schemeClr val="bg1"/>
                </a:solidFill>
              </a:rPr>
              <a:t>siri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however chatbots are currently being adopted at a high rate on computer chat platforms.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7E6D3A4-C128-2313-EC8E-7084BCB5EAD5}"/>
              </a:ext>
            </a:extLst>
          </p:cNvPr>
          <p:cNvSpPr/>
          <p:nvPr/>
        </p:nvSpPr>
        <p:spPr>
          <a:xfrm>
            <a:off x="20761946" y="15950653"/>
            <a:ext cx="9331401" cy="1541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D6BD89-5CF2-E005-ED92-A83E7C61A5F6}"/>
              </a:ext>
            </a:extLst>
          </p:cNvPr>
          <p:cNvSpPr/>
          <p:nvPr/>
        </p:nvSpPr>
        <p:spPr>
          <a:xfrm>
            <a:off x="12998485" y="33309943"/>
            <a:ext cx="16211733" cy="8088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Extensions and perquisite enabled relations between responses that significantly make it easier for user to chat with chatbot using the same approach as chatting with an actual human.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Chatbot can give different responses from the same input given by user according to current conversation issue.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*</a:t>
            </a:r>
            <a:r>
              <a:rPr lang="en-US" sz="4000" dirty="0">
                <a:solidFill>
                  <a:schemeClr val="bg1"/>
                </a:solidFill>
              </a:rPr>
              <a:t>A chatbot is one of the simple ways to transport data from a computer without having to think for proper keywords to look up in search or browser several web pages to collect information.</a:t>
            </a:r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7" name="Picture 46" descr="What Is a Chatbot? The Full Guide to Chatbots in 2020">
            <a:extLst>
              <a:ext uri="{FF2B5EF4-FFF2-40B4-BE49-F238E27FC236}">
                <a16:creationId xmlns:a16="http://schemas.microsoft.com/office/drawing/2014/main" id="{D3AC5498-2E99-F8BF-8617-D858D4ECAE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0676" y="227973"/>
            <a:ext cx="9654540" cy="4683265"/>
          </a:xfrm>
          <a:prstGeom prst="rect">
            <a:avLst/>
          </a:prstGeom>
        </p:spPr>
      </p:pic>
      <p:pic>
        <p:nvPicPr>
          <p:cNvPr id="51" name="Picture 50" descr="How Chatbots Can Solve the Most Annoying HR Problems | Solving, Chatbot ...">
            <a:extLst>
              <a:ext uri="{FF2B5EF4-FFF2-40B4-BE49-F238E27FC236}">
                <a16:creationId xmlns:a16="http://schemas.microsoft.com/office/drawing/2014/main" id="{C5FC54A4-58B9-AA2A-A18F-876AC47827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961975" y="38742265"/>
            <a:ext cx="4524925" cy="3302000"/>
          </a:xfrm>
          <a:prstGeom prst="rect">
            <a:avLst/>
          </a:prstGeom>
        </p:spPr>
      </p:pic>
      <p:pic>
        <p:nvPicPr>
          <p:cNvPr id="53" name="Picture 52" descr="What are chatbots? - Mobile Coach - Enterprise Chatbot Platform">
            <a:extLst>
              <a:ext uri="{FF2B5EF4-FFF2-40B4-BE49-F238E27FC236}">
                <a16:creationId xmlns:a16="http://schemas.microsoft.com/office/drawing/2014/main" id="{B71D4248-DE7E-2A13-084B-01B4D29D09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1327338" y="16904801"/>
            <a:ext cx="8274636" cy="13508946"/>
          </a:xfrm>
          <a:prstGeom prst="rect">
            <a:avLst/>
          </a:prstGeom>
        </p:spPr>
      </p:pic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7D42D8D0-54ED-70D4-3AAA-9CD38964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407"/>
              </p:ext>
            </p:extLst>
          </p:nvPr>
        </p:nvGraphicFramePr>
        <p:xfrm>
          <a:off x="11649159" y="17914278"/>
          <a:ext cx="8636059" cy="822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15">
                  <a:extLst>
                    <a:ext uri="{9D8B030D-6E8A-4147-A177-3AD203B41FA5}">
                      <a16:colId xmlns:a16="http://schemas.microsoft.com/office/drawing/2014/main" val="3290767874"/>
                    </a:ext>
                  </a:extLst>
                </a:gridCol>
                <a:gridCol w="2009687">
                  <a:extLst>
                    <a:ext uri="{9D8B030D-6E8A-4147-A177-3AD203B41FA5}">
                      <a16:colId xmlns:a16="http://schemas.microsoft.com/office/drawing/2014/main" val="2633242540"/>
                    </a:ext>
                  </a:extLst>
                </a:gridCol>
                <a:gridCol w="1754522">
                  <a:extLst>
                    <a:ext uri="{9D8B030D-6E8A-4147-A177-3AD203B41FA5}">
                      <a16:colId xmlns:a16="http://schemas.microsoft.com/office/drawing/2014/main" val="3923613598"/>
                    </a:ext>
                  </a:extLst>
                </a:gridCol>
                <a:gridCol w="2712835">
                  <a:extLst>
                    <a:ext uri="{9D8B030D-6E8A-4147-A177-3AD203B41FA5}">
                      <a16:colId xmlns:a16="http://schemas.microsoft.com/office/drawing/2014/main" val="2129009676"/>
                    </a:ext>
                  </a:extLst>
                </a:gridCol>
              </a:tblGrid>
              <a:tr h="1598233">
                <a:tc>
                  <a:txBody>
                    <a:bodyPr/>
                    <a:lstStyle/>
                    <a:p>
                      <a:r>
                        <a:rPr lang="en-US" sz="3200" dirty="0"/>
                        <a:t>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PUBLICA-TION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17505"/>
                  </a:ext>
                </a:extLst>
              </a:tr>
              <a:tr h="3041374">
                <a:tc>
                  <a:txBody>
                    <a:bodyPr/>
                    <a:lstStyle/>
                    <a:p>
                      <a:r>
                        <a:rPr lang="en-US" sz="2400" dirty="0"/>
                        <a:t>Chatbot’s meet</a:t>
                      </a:r>
                    </a:p>
                    <a:p>
                      <a:r>
                        <a:rPr lang="en-US" sz="2400" dirty="0"/>
                        <a:t>eHealth: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Flora </a:t>
                      </a:r>
                      <a:r>
                        <a:rPr lang="en-US" sz="2400" dirty="0" err="1"/>
                        <a:t>amato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en-US" sz="2400" dirty="0"/>
                        <a:t>Stefano </a:t>
                      </a:r>
                      <a:r>
                        <a:rPr lang="en-US" sz="2400" dirty="0" err="1"/>
                        <a:t>marrone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en-US" sz="2400" dirty="0"/>
                        <a:t>Vincenzo Moscato and</a:t>
                      </a:r>
                    </a:p>
                    <a:p>
                      <a:r>
                        <a:rPr lang="en-US" sz="2400" dirty="0"/>
                        <a:t>Carlo </a:t>
                      </a:r>
                      <a:r>
                        <a:rPr lang="en-US" sz="2400" dirty="0" err="1"/>
                        <a:t>sansone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recent advances of technologies for data processing and analytics have radically changed giving the rise to digital healthcare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66674"/>
                  </a:ext>
                </a:extLst>
              </a:tr>
              <a:tr h="3244122">
                <a:tc>
                  <a:txBody>
                    <a:bodyPr/>
                    <a:lstStyle/>
                    <a:p>
                      <a:r>
                        <a:rPr lang="en-US" sz="2400" dirty="0" err="1"/>
                        <a:t>Textbased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heathcare</a:t>
                      </a:r>
                      <a:r>
                        <a:rPr lang="en-US" sz="2400" dirty="0"/>
                        <a:t> chatbots supporting patient and health professional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University of </a:t>
                      </a:r>
                      <a:r>
                        <a:rPr lang="en-US" sz="2400" dirty="0" err="1"/>
                        <a:t>st.gallen</a:t>
                      </a:r>
                      <a:r>
                        <a:rPr lang="en-US" sz="2400" dirty="0"/>
                        <a:t> institute of </a:t>
                      </a:r>
                      <a:r>
                        <a:rPr lang="en-US" sz="2400" dirty="0" err="1"/>
                        <a:t>technolog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have the potential to support patients in their everyday life</a:t>
                      </a:r>
                    </a:p>
                    <a:p>
                      <a:r>
                        <a:rPr lang="en-US" sz="2400" dirty="0"/>
                        <a:t>And health professionals likewise.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2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422</TotalTime>
  <Words>483</Words>
  <Application>Microsoft Macintosh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ALAVALAPATI NIKITHA REDDY</dc:creator>
  <cp:lastModifiedBy>ALAVALAPATI NIKITHA REDDY</cp:lastModifiedBy>
  <cp:revision>2</cp:revision>
  <dcterms:created xsi:type="dcterms:W3CDTF">2023-05-11T05:52:19Z</dcterms:created>
  <dcterms:modified xsi:type="dcterms:W3CDTF">2023-05-11T12:54:41Z</dcterms:modified>
</cp:coreProperties>
</file>