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E8"/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isweb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54829"/>
            <a:ext cx="1611312" cy="367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</Words>
  <Application>Microsoft Macintosh PowerPoint</Application>
  <PresentationFormat>Custom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11</cp:revision>
  <dcterms:created xsi:type="dcterms:W3CDTF">2013-03-05T23:09:48Z</dcterms:created>
  <dcterms:modified xsi:type="dcterms:W3CDTF">2013-08-15T18:49:00Z</dcterms:modified>
</cp:coreProperties>
</file>