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0" r:id="rId2"/>
    <p:sldMasterId id="2147483712" r:id="rId3"/>
    <p:sldMasterId id="2147483725" r:id="rId4"/>
  </p:sld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938338" cy="1087438"/>
  <p:notesSz cx="6858000" cy="9144000"/>
  <p:defaultTextStyle>
    <a:defPPr>
      <a:defRPr lang="en-US"/>
    </a:defPPr>
    <a:lvl1pPr marL="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6641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9328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89922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8655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8319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79838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7647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73119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E8"/>
    <a:srgbClr val="A9B9C3"/>
    <a:srgbClr val="C0D2DD"/>
    <a:srgbClr val="CADEEA"/>
    <a:srgbClr val="03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8" autoAdjust="0"/>
  </p:normalViewPr>
  <p:slideViewPr>
    <p:cSldViewPr snapToGrid="0" snapToObjects="1">
      <p:cViewPr varScale="1">
        <p:scale>
          <a:sx n="400" d="100"/>
          <a:sy n="400" d="100"/>
        </p:scale>
        <p:origin x="-1832" y="-752"/>
      </p:cViewPr>
      <p:guideLst>
        <p:guide orient="horz" pos="343"/>
        <p:guide pos="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0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38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38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3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626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725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5878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504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3131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756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383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9009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12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23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91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2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6"/>
            <a:ext cx="856436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59"/>
            <a:ext cx="856436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0" y="243416"/>
            <a:ext cx="856772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0" y="344859"/>
            <a:ext cx="856772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69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87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8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18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03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600"/>
            </a:lvl1pPr>
            <a:lvl2pPr marL="86263" indent="0">
              <a:buNone/>
              <a:defRPr sz="500"/>
            </a:lvl2pPr>
            <a:lvl3pPr marL="172523" indent="0">
              <a:buNone/>
              <a:defRPr sz="400"/>
            </a:lvl3pPr>
            <a:lvl4pPr marL="258785" indent="0">
              <a:buNone/>
              <a:defRPr sz="400"/>
            </a:lvl4pPr>
            <a:lvl5pPr marL="345048" indent="0">
              <a:buNone/>
              <a:defRPr sz="400"/>
            </a:lvl5pPr>
            <a:lvl6pPr marL="431310" indent="0">
              <a:buNone/>
              <a:defRPr sz="400"/>
            </a:lvl6pPr>
            <a:lvl7pPr marL="517569" indent="0">
              <a:buNone/>
              <a:defRPr sz="400"/>
            </a:lvl7pPr>
            <a:lvl8pPr marL="603832" indent="0">
              <a:buNone/>
              <a:defRPr sz="400"/>
            </a:lvl8pPr>
            <a:lvl9pPr marL="690095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582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36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992" y="11583"/>
            <a:ext cx="87157" cy="2474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18" y="11583"/>
            <a:ext cx="229169" cy="247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719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1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533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49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728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710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917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3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005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511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159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999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882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405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997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035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180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14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4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4589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8914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255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6014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48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3725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4310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606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7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7252" tIns="8627" rIns="17252" bIns="8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0"/>
            <a:ext cx="1744504" cy="717659"/>
          </a:xfrm>
          <a:prstGeom prst="rect">
            <a:avLst/>
          </a:prstGeom>
        </p:spPr>
        <p:txBody>
          <a:bodyPr vert="horz" lIns="17252" tIns="8627" rIns="17252" bIns="8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5"/>
            <a:ext cx="613807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0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86263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97" indent="-64697" algn="l" defTabSz="86263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0176" indent="-53914" algn="l" defTabSz="86263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1565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1916" indent="-43131" algn="l" defTabSz="86263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179" indent="-43131" algn="l" defTabSz="86263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7444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6070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4696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33227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626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7252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5878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45048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131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17569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03832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9009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9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35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41279"/>
            <a:ext cx="1938338" cy="732678"/>
            <a:chOff x="1" y="1001168"/>
            <a:chExt cx="9144000" cy="3465508"/>
          </a:xfrm>
        </p:grpSpPr>
        <p:sp>
          <p:nvSpPr>
            <p:cNvPr id="8" name="TextBox 7"/>
            <p:cNvSpPr txBox="1"/>
            <p:nvPr/>
          </p:nvSpPr>
          <p:spPr>
            <a:xfrm>
              <a:off x="1" y="1001168"/>
              <a:ext cx="9144000" cy="247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-make-things"/>
                  <a:cs typeface="go-make-things"/>
                </a:rPr>
                <a:t>!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" y="2938132"/>
              <a:ext cx="9144000" cy="152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595959"/>
                  </a:solidFill>
                  <a:latin typeface="Georgia"/>
                  <a:cs typeface="Georgia"/>
                </a:rPr>
                <a:t>Go Make Things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51410"/>
            <a:ext cx="1938338" cy="701901"/>
            <a:chOff x="1" y="1001168"/>
            <a:chExt cx="9144000" cy="3319937"/>
          </a:xfrm>
        </p:grpSpPr>
        <p:sp>
          <p:nvSpPr>
            <p:cNvPr id="4" name="TextBox 3"/>
            <p:cNvSpPr txBox="1"/>
            <p:nvPr/>
          </p:nvSpPr>
          <p:spPr>
            <a:xfrm>
              <a:off x="1" y="1001168"/>
              <a:ext cx="9144000" cy="247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6262"/>
              <a:r>
                <a:rPr lang="en-US" sz="2800" dirty="0">
                  <a:solidFill>
                    <a:schemeClr val="bg1"/>
                  </a:solidFill>
                  <a:latin typeface="paws"/>
                  <a:cs typeface="paws"/>
                </a:rPr>
                <a:t>!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" y="2938133"/>
              <a:ext cx="9144000" cy="13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Museo Slab 500"/>
                  <a:cs typeface="Museo Slab 500"/>
                </a:rPr>
                <a:t>PAWS New England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9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rryzimmerman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316230"/>
            <a:ext cx="1662112" cy="4432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549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5575" y="275173"/>
            <a:ext cx="1701800" cy="546100"/>
            <a:chOff x="152400" y="259298"/>
            <a:chExt cx="1701800" cy="546100"/>
          </a:xfrm>
        </p:grpSpPr>
        <p:sp>
          <p:nvSpPr>
            <p:cNvPr id="8" name="Rounded Rectangle 7"/>
            <p:cNvSpPr/>
            <p:nvPr/>
          </p:nvSpPr>
          <p:spPr>
            <a:xfrm>
              <a:off x="152400" y="259298"/>
              <a:ext cx="546100" cy="5461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0" dist="635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1674" y="315932"/>
              <a:ext cx="1152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prstClr val="white"/>
                  </a:solidFill>
                  <a:latin typeface="Helvetica Neue"/>
                  <a:cs typeface="Helvetica Neue"/>
                </a:rPr>
                <a:t>Poetreat</a:t>
              </a:r>
              <a:endParaRPr lang="en-US" sz="2000" dirty="0">
                <a:solidFill>
                  <a:prstClr val="white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2" name="Picture 1" descr="icon-large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53" t="4844" r="15698" b="5621"/>
            <a:stretch/>
          </p:blipFill>
          <p:spPr>
            <a:xfrm>
              <a:off x="228600" y="285750"/>
              <a:ext cx="384175" cy="4889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5214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Picture 1" descr="tony-logo-w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423470"/>
            <a:ext cx="1611312" cy="2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589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ck-vide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330427"/>
            <a:ext cx="1611312" cy="3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isweb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354829"/>
            <a:ext cx="1611312" cy="3678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  <p:pic>
        <p:nvPicPr>
          <p:cNvPr id="2" name="Picture 1" descr="header-letterhead-ema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" y="325288"/>
            <a:ext cx="1770062" cy="4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437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  <p:pic>
        <p:nvPicPr>
          <p:cNvPr id="3" name="Picture 2" descr="sa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208922"/>
            <a:ext cx="1604962" cy="6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104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9</Words>
  <Application>Microsoft Macintosh PowerPoint</Application>
  <PresentationFormat>Custom</PresentationFormat>
  <Paragraphs>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Ferdinandi</dc:creator>
  <cp:lastModifiedBy>Chris Ferdinandi</cp:lastModifiedBy>
  <cp:revision>13</cp:revision>
  <dcterms:created xsi:type="dcterms:W3CDTF">2013-03-05T23:09:48Z</dcterms:created>
  <dcterms:modified xsi:type="dcterms:W3CDTF">2013-12-03T23:27:50Z</dcterms:modified>
</cp:coreProperties>
</file>