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700" r:id="rId2"/>
    <p:sldMasterId id="2147483712" r:id="rId3"/>
    <p:sldMasterId id="2147483725" r:id="rId4"/>
  </p:sldMasterIdLst>
  <p:sldIdLst>
    <p:sldId id="256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938338" cy="1087438"/>
  <p:notesSz cx="6858000" cy="9144000"/>
  <p:defaultTextStyle>
    <a:defPPr>
      <a:defRPr lang="en-US"/>
    </a:defPPr>
    <a:lvl1pPr marL="0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96641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193280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289922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38655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48319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579838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67647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773119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E8"/>
    <a:srgbClr val="A9B9C3"/>
    <a:srgbClr val="C0D2DD"/>
    <a:srgbClr val="CADEEA"/>
    <a:srgbClr val="033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08" autoAdjust="0"/>
  </p:normalViewPr>
  <p:slideViewPr>
    <p:cSldViewPr snapToGrid="0" snapToObjects="1">
      <p:cViewPr varScale="1">
        <p:scale>
          <a:sx n="400" d="100"/>
          <a:sy n="400" d="100"/>
        </p:scale>
        <p:origin x="-1832" y="-696"/>
      </p:cViewPr>
      <p:guideLst>
        <p:guide orient="horz" pos="343"/>
        <p:guide pos="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0" d="100"/>
        <a:sy n="4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1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5295" y="43554"/>
            <a:ext cx="436126" cy="92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919" y="43554"/>
            <a:ext cx="1276073" cy="92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64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78477" y="131527"/>
            <a:ext cx="1282130" cy="279801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78477" y="479781"/>
            <a:ext cx="1282130" cy="7808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500">
                <a:solidFill>
                  <a:schemeClr val="bg2"/>
                </a:solidFill>
                <a:latin typeface="Verdana" pitchFamily="34" charset="0"/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4" y="0"/>
            <a:ext cx="517227" cy="978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">
                <a:latin typeface="Verdana" pitchFamily="34" charset="0"/>
              </a:defRPr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578477" y="653337"/>
            <a:ext cx="1282130" cy="615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193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6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2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8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5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31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7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03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90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4380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3384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3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8626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7252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5878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4504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3131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1756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0383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69009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1124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23" y="67714"/>
            <a:ext cx="158163" cy="19130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991" y="67714"/>
            <a:ext cx="158163" cy="19130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4326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6"/>
            <a:ext cx="856436" cy="101444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86263" indent="0">
              <a:buNone/>
              <a:defRPr sz="400" b="1"/>
            </a:lvl2pPr>
            <a:lvl3pPr marL="172523" indent="0">
              <a:buNone/>
              <a:defRPr sz="300" b="1"/>
            </a:lvl3pPr>
            <a:lvl4pPr marL="258785" indent="0">
              <a:buNone/>
              <a:defRPr sz="300" b="1"/>
            </a:lvl4pPr>
            <a:lvl5pPr marL="345048" indent="0">
              <a:buNone/>
              <a:defRPr sz="300" b="1"/>
            </a:lvl5pPr>
            <a:lvl6pPr marL="431310" indent="0">
              <a:buNone/>
              <a:defRPr sz="300" b="1"/>
            </a:lvl6pPr>
            <a:lvl7pPr marL="517569" indent="0">
              <a:buNone/>
              <a:defRPr sz="300" b="1"/>
            </a:lvl7pPr>
            <a:lvl8pPr marL="603832" indent="0">
              <a:buNone/>
              <a:defRPr sz="300" b="1"/>
            </a:lvl8pPr>
            <a:lvl9pPr marL="690095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59"/>
            <a:ext cx="856436" cy="626536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0" y="243416"/>
            <a:ext cx="856772" cy="101444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86263" indent="0">
              <a:buNone/>
              <a:defRPr sz="400" b="1"/>
            </a:lvl2pPr>
            <a:lvl3pPr marL="172523" indent="0">
              <a:buNone/>
              <a:defRPr sz="300" b="1"/>
            </a:lvl3pPr>
            <a:lvl4pPr marL="258785" indent="0">
              <a:buNone/>
              <a:defRPr sz="300" b="1"/>
            </a:lvl4pPr>
            <a:lvl5pPr marL="345048" indent="0">
              <a:buNone/>
              <a:defRPr sz="300" b="1"/>
            </a:lvl5pPr>
            <a:lvl6pPr marL="431310" indent="0">
              <a:buNone/>
              <a:defRPr sz="300" b="1"/>
            </a:lvl6pPr>
            <a:lvl7pPr marL="517569" indent="0">
              <a:buNone/>
              <a:defRPr sz="300" b="1"/>
            </a:lvl7pPr>
            <a:lvl8pPr marL="603832" indent="0">
              <a:buNone/>
              <a:defRPr sz="300" b="1"/>
            </a:lvl8pPr>
            <a:lvl9pPr marL="690095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0" y="344859"/>
            <a:ext cx="856772" cy="626536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4690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3876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723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50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8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18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86263" indent="0">
              <a:buNone/>
              <a:defRPr sz="300"/>
            </a:lvl2pPr>
            <a:lvl3pPr marL="172523" indent="0">
              <a:buNone/>
              <a:defRPr sz="200"/>
            </a:lvl3pPr>
            <a:lvl4pPr marL="258785" indent="0">
              <a:buNone/>
              <a:defRPr sz="200"/>
            </a:lvl4pPr>
            <a:lvl5pPr marL="345048" indent="0">
              <a:buNone/>
              <a:defRPr sz="200"/>
            </a:lvl5pPr>
            <a:lvl6pPr marL="431310" indent="0">
              <a:buNone/>
              <a:defRPr sz="200"/>
            </a:lvl6pPr>
            <a:lvl7pPr marL="517569" indent="0">
              <a:buNone/>
              <a:defRPr sz="200"/>
            </a:lvl7pPr>
            <a:lvl8pPr marL="603832" indent="0">
              <a:buNone/>
              <a:defRPr sz="200"/>
            </a:lvl8pPr>
            <a:lvl9pPr marL="690095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037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600"/>
            </a:lvl1pPr>
            <a:lvl2pPr marL="86263" indent="0">
              <a:buNone/>
              <a:defRPr sz="500"/>
            </a:lvl2pPr>
            <a:lvl3pPr marL="172523" indent="0">
              <a:buNone/>
              <a:defRPr sz="400"/>
            </a:lvl3pPr>
            <a:lvl4pPr marL="258785" indent="0">
              <a:buNone/>
              <a:defRPr sz="400"/>
            </a:lvl4pPr>
            <a:lvl5pPr marL="345048" indent="0">
              <a:buNone/>
              <a:defRPr sz="400"/>
            </a:lvl5pPr>
            <a:lvl6pPr marL="431310" indent="0">
              <a:buNone/>
              <a:defRPr sz="400"/>
            </a:lvl6pPr>
            <a:lvl7pPr marL="517569" indent="0">
              <a:buNone/>
              <a:defRPr sz="400"/>
            </a:lvl7pPr>
            <a:lvl8pPr marL="603832" indent="0">
              <a:buNone/>
              <a:defRPr sz="400"/>
            </a:lvl8pPr>
            <a:lvl9pPr marL="690095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86263" indent="0">
              <a:buNone/>
              <a:defRPr sz="300"/>
            </a:lvl2pPr>
            <a:lvl3pPr marL="172523" indent="0">
              <a:buNone/>
              <a:defRPr sz="200"/>
            </a:lvl3pPr>
            <a:lvl4pPr marL="258785" indent="0">
              <a:buNone/>
              <a:defRPr sz="200"/>
            </a:lvl4pPr>
            <a:lvl5pPr marL="345048" indent="0">
              <a:buNone/>
              <a:defRPr sz="200"/>
            </a:lvl5pPr>
            <a:lvl6pPr marL="431310" indent="0">
              <a:buNone/>
              <a:defRPr sz="200"/>
            </a:lvl6pPr>
            <a:lvl7pPr marL="517569" indent="0">
              <a:buNone/>
              <a:defRPr sz="200"/>
            </a:lvl7pPr>
            <a:lvl8pPr marL="603832" indent="0">
              <a:buNone/>
              <a:defRPr sz="200"/>
            </a:lvl8pPr>
            <a:lvl9pPr marL="690095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6582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9367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992" y="11583"/>
            <a:ext cx="87157" cy="2474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18" y="11583"/>
            <a:ext cx="229169" cy="2474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57193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818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85332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2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6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32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992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8655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319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7983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7647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731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72497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21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26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67288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7"/>
            <a:ext cx="856436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60"/>
            <a:ext cx="856436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3" y="243417"/>
            <a:ext cx="856772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3" y="344860"/>
            <a:ext cx="856772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67108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19175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2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6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32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992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8655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319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7983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7647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731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3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50057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1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21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25113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700"/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01594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9992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5295" y="43554"/>
            <a:ext cx="436126" cy="92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919" y="43554"/>
            <a:ext cx="1276073" cy="92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8826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78477" y="131527"/>
            <a:ext cx="1282130" cy="279801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78477" y="479781"/>
            <a:ext cx="1282130" cy="7808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500">
                <a:solidFill>
                  <a:schemeClr val="bg2"/>
                </a:solidFill>
                <a:latin typeface="Verdana" pitchFamily="34" charset="0"/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4" y="0"/>
            <a:ext cx="517227" cy="978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">
                <a:latin typeface="Verdana" pitchFamily="34" charset="0"/>
              </a:defRPr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578477" y="653337"/>
            <a:ext cx="1282130" cy="615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193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74055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9975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30358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2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6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32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992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8655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319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7983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7647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731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4180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21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26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814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21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26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349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7"/>
            <a:ext cx="856436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60"/>
            <a:ext cx="856436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3" y="243417"/>
            <a:ext cx="856772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3" y="344860"/>
            <a:ext cx="856772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74589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18914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32555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1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21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96014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700"/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0480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33725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5295" y="43554"/>
            <a:ext cx="436126" cy="92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919" y="43554"/>
            <a:ext cx="1276073" cy="92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94310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78477" y="131527"/>
            <a:ext cx="1282130" cy="279801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78477" y="479781"/>
            <a:ext cx="1282130" cy="7808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500">
                <a:solidFill>
                  <a:schemeClr val="bg2"/>
                </a:solidFill>
                <a:latin typeface="Verdana" pitchFamily="34" charset="0"/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4" y="0"/>
            <a:ext cx="517227" cy="978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">
                <a:latin typeface="Verdana" pitchFamily="34" charset="0"/>
              </a:defRPr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578477" y="653337"/>
            <a:ext cx="1282130" cy="615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193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4606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7"/>
            <a:ext cx="856436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60"/>
            <a:ext cx="856436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3" y="243417"/>
            <a:ext cx="856772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3" y="344860"/>
            <a:ext cx="856772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7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270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5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1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21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4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700"/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9330" tIns="9663" rIns="19330" bIns="96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2"/>
            <a:ext cx="1744504" cy="717659"/>
          </a:xfrm>
          <a:prstGeom prst="rect">
            <a:avLst/>
          </a:prstGeom>
        </p:spPr>
        <p:txBody>
          <a:bodyPr vert="horz" lIns="19330" tIns="9663" rIns="19330" bIns="96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AA67-E7EC-BD42-94FC-5443D25F9C23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6"/>
            <a:ext cx="613807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6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6641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480" indent="-72480" algn="l" defTabSz="9664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7039" indent="-60399" algn="l" defTabSz="96641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1600" indent="-48320" algn="l" defTabSz="9664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8239" indent="-48320" algn="l" defTabSz="96641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34876" indent="-48320" algn="l" defTabSz="96641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151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8157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479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1438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6641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328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9922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655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9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9838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7647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3119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7252" tIns="8627" rIns="17252" bIns="86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0"/>
            <a:ext cx="1744504" cy="717659"/>
          </a:xfrm>
          <a:prstGeom prst="rect">
            <a:avLst/>
          </a:prstGeom>
        </p:spPr>
        <p:txBody>
          <a:bodyPr vert="horz" lIns="17252" tIns="8627" rIns="17252" bIns="8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5"/>
            <a:ext cx="452279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6263"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5"/>
            <a:ext cx="613807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5"/>
            <a:ext cx="452279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6263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608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86263" rtl="0" eaLnBrk="1" latinLnBrk="0" hangingPunct="1">
        <a:spcBef>
          <a:spcPct val="0"/>
        </a:spcBef>
        <a:buNone/>
        <a:defRPr sz="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697" indent="-64697" algn="l" defTabSz="86263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0176" indent="-53914" algn="l" defTabSz="86263" rtl="0" eaLnBrk="1" latinLnBrk="0" hangingPunct="1">
        <a:spcBef>
          <a:spcPct val="20000"/>
        </a:spcBef>
        <a:buFont typeface="Arial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15654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01916" indent="-43131" algn="l" defTabSz="86263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8179" indent="-43131" algn="l" defTabSz="86263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74440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60700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46964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33227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86263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72523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58785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45048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431310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517569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603832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690095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9330" tIns="9663" rIns="19330" bIns="96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2"/>
            <a:ext cx="1744504" cy="717659"/>
          </a:xfrm>
          <a:prstGeom prst="rect">
            <a:avLst/>
          </a:prstGeom>
        </p:spPr>
        <p:txBody>
          <a:bodyPr vert="horz" lIns="19330" tIns="9663" rIns="19330" bIns="96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6"/>
            <a:ext cx="613807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29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6641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480" indent="-72480" algn="l" defTabSz="9664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7039" indent="-60399" algn="l" defTabSz="96641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1600" indent="-48320" algn="l" defTabSz="9664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8239" indent="-48320" algn="l" defTabSz="96641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34876" indent="-48320" algn="l" defTabSz="96641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151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8157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479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1438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6641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328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9922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655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9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9838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7647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3119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9330" tIns="9663" rIns="19330" bIns="96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2"/>
            <a:ext cx="1744504" cy="717659"/>
          </a:xfrm>
          <a:prstGeom prst="rect">
            <a:avLst/>
          </a:prstGeom>
        </p:spPr>
        <p:txBody>
          <a:bodyPr vert="horz" lIns="19330" tIns="9663" rIns="19330" bIns="96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6"/>
            <a:ext cx="613807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535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6641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480" indent="-72480" algn="l" defTabSz="9664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7039" indent="-60399" algn="l" defTabSz="96641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1600" indent="-48320" algn="l" defTabSz="9664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8239" indent="-48320" algn="l" defTabSz="96641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34876" indent="-48320" algn="l" defTabSz="96641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151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8157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479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1438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6641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328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9922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655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9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9838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7647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3119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41279"/>
            <a:ext cx="1938338" cy="732678"/>
            <a:chOff x="1" y="1001168"/>
            <a:chExt cx="9144000" cy="3465508"/>
          </a:xfrm>
        </p:grpSpPr>
        <p:sp>
          <p:nvSpPr>
            <p:cNvPr id="8" name="TextBox 7"/>
            <p:cNvSpPr txBox="1"/>
            <p:nvPr/>
          </p:nvSpPr>
          <p:spPr>
            <a:xfrm>
              <a:off x="1" y="1001168"/>
              <a:ext cx="9144000" cy="2474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-make-things"/>
                  <a:cs typeface="go-make-things"/>
                </a:rPr>
                <a:t>!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" y="2938132"/>
              <a:ext cx="9144000" cy="1528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rgbClr val="595959"/>
                  </a:solidFill>
                  <a:latin typeface="Georgia"/>
                  <a:cs typeface="Georgia"/>
                </a:rPr>
                <a:t>Go Make Things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7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 Shot 2013-12-09 at 4.01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3" y="324812"/>
            <a:ext cx="1604962" cy="4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950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51410"/>
            <a:ext cx="1938338" cy="701901"/>
            <a:chOff x="1" y="1001168"/>
            <a:chExt cx="9144000" cy="3319937"/>
          </a:xfrm>
        </p:grpSpPr>
        <p:sp>
          <p:nvSpPr>
            <p:cNvPr id="4" name="TextBox 3"/>
            <p:cNvSpPr txBox="1"/>
            <p:nvPr/>
          </p:nvSpPr>
          <p:spPr>
            <a:xfrm>
              <a:off x="1" y="1001168"/>
              <a:ext cx="9144000" cy="2474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6262"/>
              <a:r>
                <a:rPr lang="en-US" sz="2800" dirty="0">
                  <a:solidFill>
                    <a:schemeClr val="bg1"/>
                  </a:solidFill>
                  <a:latin typeface="paws"/>
                  <a:cs typeface="paws"/>
                </a:rPr>
                <a:t>!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" y="2938133"/>
              <a:ext cx="9144000" cy="138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  <a:latin typeface="Museo Slab 500"/>
                  <a:cs typeface="Museo Slab 500"/>
                </a:rPr>
                <a:t>PAWS New England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894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rryzimmerman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3" y="316230"/>
            <a:ext cx="1662112" cy="4432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5494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5575" y="275173"/>
            <a:ext cx="1701800" cy="546100"/>
            <a:chOff x="152400" y="259298"/>
            <a:chExt cx="1701800" cy="546100"/>
          </a:xfrm>
        </p:grpSpPr>
        <p:sp>
          <p:nvSpPr>
            <p:cNvPr id="8" name="Rounded Rectangle 7"/>
            <p:cNvSpPr/>
            <p:nvPr/>
          </p:nvSpPr>
          <p:spPr>
            <a:xfrm>
              <a:off x="152400" y="259298"/>
              <a:ext cx="546100" cy="5461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0" dist="635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1674" y="315932"/>
              <a:ext cx="1152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prstClr val="white"/>
                  </a:solidFill>
                  <a:latin typeface="Helvetica Neue"/>
                  <a:cs typeface="Helvetica Neue"/>
                </a:rPr>
                <a:t>Poetreat</a:t>
              </a:r>
              <a:endParaRPr lang="en-US" sz="2000" dirty="0">
                <a:solidFill>
                  <a:prstClr val="white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2" name="Picture 1" descr="icon-large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53" t="4844" r="15698" b="5621"/>
            <a:stretch/>
          </p:blipFill>
          <p:spPr>
            <a:xfrm>
              <a:off x="228600" y="285750"/>
              <a:ext cx="384175" cy="48895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55214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" name="Picture 1" descr="tony-logo-we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423470"/>
            <a:ext cx="1611312" cy="2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589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ck-video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330427"/>
            <a:ext cx="1611312" cy="33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isweb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354829"/>
            <a:ext cx="1611312" cy="3678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1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/>
          </a:p>
        </p:txBody>
      </p:sp>
      <p:pic>
        <p:nvPicPr>
          <p:cNvPr id="2" name="Picture 1" descr="header-letterhead-emai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8" y="325288"/>
            <a:ext cx="1770062" cy="43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437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/>
          </a:p>
        </p:txBody>
      </p:sp>
      <p:pic>
        <p:nvPicPr>
          <p:cNvPr id="3" name="Picture 2" descr="sas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8" y="208922"/>
            <a:ext cx="1604962" cy="66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104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9</Words>
  <Application>Microsoft Macintosh PowerPoint</Application>
  <PresentationFormat>Custom</PresentationFormat>
  <Paragraphs>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Office Theme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Ferdinandi</dc:creator>
  <cp:lastModifiedBy>Chris Ferdinandi</cp:lastModifiedBy>
  <cp:revision>15</cp:revision>
  <dcterms:created xsi:type="dcterms:W3CDTF">2013-03-05T23:09:48Z</dcterms:created>
  <dcterms:modified xsi:type="dcterms:W3CDTF">2013-12-09T21:03:20Z</dcterms:modified>
</cp:coreProperties>
</file>