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itels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t-EE"/>
              <a:t>Klõpsake juhteksemplari alapealkirja laadi redigeerimiseks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ldiallkirjaga panoraam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t-EE"/>
              <a:t>Pildi lisamiseks klõpsake ikooni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Redigeerige juhteksemplari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alkiri ja pildiallki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Redigeerige juhteksemplari tekstilaade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iteallkirjaga tsita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t-EE"/>
              <a:t>Redigeerige juhteksemplari tekstilaade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Redigeerige juhteksemplari tekstilaade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iitka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t-EE"/>
              <a:t>Redigeerige juhteksemplari tekstilaade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veerg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Redigeerige juhteksemplari tekstilaade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Redigeerige juhteksemplari tekstilaade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Redigeerige juhteksemplari tekstilaade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Redigeerige juhteksemplari tekstilaade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Redigeerige juhteksemplari tekstilaade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Redigeerige juhteksemplari tekstilaade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ldiveerg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Redigeerige juhteksemplari tekstilaade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t-EE"/>
              <a:t>Pildi lisamiseks klõpsake ikooni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Redigeerige juhteksemplari tekstilaade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Redigeerige juhteksemplari tekstilaade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t-EE"/>
              <a:t>Pildi lisamiseks klõpsake ikooni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Redigeerige juhteksemplari tekstilaade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Redigeerige juhteksemplari tekstilaade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t-EE"/>
              <a:t>Pildi lisamiseks klõpsake ikooni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Redigeerige juhteksemplari tekstilaade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itel ja vertikaa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t-EE"/>
              <a:t>Redigeerige juhteksemplari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altiitel ja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t-EE"/>
              <a:t>Redigeerige juhteksemplari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ealkiri j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t-EE"/>
              <a:t>Redigeerige juhteksemplari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Jaotise pä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t-EE"/>
              <a:t>Redigeerige juhteksemplari tekstilaade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t-EE"/>
              <a:t>Redigeerige juhteksemplari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t-EE"/>
              <a:t>Redigeerige juhteksemplari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õrd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Redigeerige juhteksemplari tekstilaade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t-EE"/>
              <a:t>Redigeerige juhteksemplari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Redigeerige juhteksemplari tekstilaade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t-EE"/>
              <a:t>Redigeerige juhteksemplari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inult pealki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ü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Pealdiseg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t-EE"/>
              <a:t>Redigeerige juhteksemplari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Redigeerige juhteksemplari tekstilaade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ldiallkirjaga 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t-EE"/>
              <a:t>Pildi lisamiseks klõpsake ikooni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Redigeerige juhteksemplari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t-EE"/>
              <a:t>Redigeerige juhteksemplari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6B11BD6A-5F2E-42B4-BDAF-692FBF2C3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419"/>
            <a:ext cx="12192000" cy="3329581"/>
          </a:xfrm>
        </p:spPr>
        <p:txBody>
          <a:bodyPr/>
          <a:lstStyle/>
          <a:p>
            <a:r>
              <a:rPr lang="et-EE" sz="4000" dirty="0"/>
              <a:t>PROGRAMMERIMISE/HAJUSRAKENDUSTE PROJECT</a:t>
            </a:r>
          </a:p>
        </p:txBody>
      </p:sp>
      <p:sp>
        <p:nvSpPr>
          <p:cNvPr id="3" name="Alapealkiri 2">
            <a:extLst>
              <a:ext uri="{FF2B5EF4-FFF2-40B4-BE49-F238E27FC236}">
                <a16:creationId xmlns:a16="http://schemas.microsoft.com/office/drawing/2014/main" id="{43A59BAA-CF52-4290-AE51-C7A86ED807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t-EE" dirty="0"/>
              <a:t>Nikita JEFREMOV</a:t>
            </a:r>
          </a:p>
          <a:p>
            <a:r>
              <a:rPr lang="et-EE" dirty="0"/>
              <a:t>RÜHM 7</a:t>
            </a:r>
          </a:p>
        </p:txBody>
      </p:sp>
    </p:spTree>
    <p:extLst>
      <p:ext uri="{BB962C8B-B14F-4D97-AF65-F5344CB8AC3E}">
        <p14:creationId xmlns:p14="http://schemas.microsoft.com/office/powerpoint/2010/main" val="1427802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52F36FD4-FA88-4F02-8C2F-B02094B16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1.</a:t>
            </a:r>
            <a:endParaRPr lang="et-EE" dirty="0"/>
          </a:p>
        </p:txBody>
      </p:sp>
      <p:sp>
        <p:nvSpPr>
          <p:cNvPr id="3" name="Sisu kohatäide 2">
            <a:extLst>
              <a:ext uri="{FF2B5EF4-FFF2-40B4-BE49-F238E27FC236}">
                <a16:creationId xmlns:a16="http://schemas.microsoft.com/office/drawing/2014/main" id="{E31C8F4E-2DD5-4204-9AA8-4B641A2AC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t-EE" i="1" dirty="0"/>
          </a:p>
          <a:p>
            <a:r>
              <a:rPr lang="ru-RU" i="1" dirty="0"/>
              <a:t>Создать XML файл с определенными полями</a:t>
            </a:r>
          </a:p>
          <a:p>
            <a:r>
              <a:rPr lang="ru-RU" i="1" dirty="0"/>
              <a:t> Сделать 3 функции для манипуляции с ними</a:t>
            </a:r>
          </a:p>
          <a:p>
            <a:r>
              <a:rPr lang="ru-RU" i="1" dirty="0"/>
              <a:t>Функция которая ищет предметы по имени</a:t>
            </a:r>
          </a:p>
          <a:p>
            <a:r>
              <a:rPr lang="ru-RU" i="1" dirty="0"/>
              <a:t>Функция которая выводит сколько объектов у тебя в таблице</a:t>
            </a:r>
          </a:p>
        </p:txBody>
      </p:sp>
    </p:spTree>
    <p:extLst>
      <p:ext uri="{BB962C8B-B14F-4D97-AF65-F5344CB8AC3E}">
        <p14:creationId xmlns:p14="http://schemas.microsoft.com/office/powerpoint/2010/main" val="554311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46077D86-5C27-48A1-843F-ECB7F3F6E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  <a:endParaRPr lang="et-EE" dirty="0"/>
          </a:p>
        </p:txBody>
      </p:sp>
      <p:sp>
        <p:nvSpPr>
          <p:cNvPr id="3" name="Sisu kohatäide 2">
            <a:extLst>
              <a:ext uri="{FF2B5EF4-FFF2-40B4-BE49-F238E27FC236}">
                <a16:creationId xmlns:a16="http://schemas.microsoft.com/office/drawing/2014/main" id="{49280810-235C-421B-BCA1-74EAA7D4D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i="1" dirty="0"/>
              <a:t>Создать </a:t>
            </a:r>
            <a:r>
              <a:rPr lang="et-EE" i="1" dirty="0"/>
              <a:t>XML </a:t>
            </a:r>
            <a:r>
              <a:rPr lang="ru-RU" i="1" dirty="0"/>
              <a:t>файл</a:t>
            </a:r>
            <a:r>
              <a:rPr lang="et-EE" i="1" dirty="0"/>
              <a:t>,</a:t>
            </a:r>
            <a:r>
              <a:rPr lang="ru-RU" i="1" dirty="0"/>
              <a:t> и заполнить подходящими данными </a:t>
            </a:r>
          </a:p>
          <a:p>
            <a:pPr marL="457200" indent="-457200">
              <a:buFont typeface="+mj-lt"/>
              <a:buAutoNum type="arabicPeriod"/>
            </a:pPr>
            <a:r>
              <a:rPr lang="et-EE" i="1" dirty="0"/>
              <a:t>XML </a:t>
            </a:r>
            <a:r>
              <a:rPr lang="ru-RU" i="1" dirty="0"/>
              <a:t>файл должен содержать следующие поля </a:t>
            </a:r>
            <a:r>
              <a:rPr lang="et-EE" i="1" dirty="0"/>
              <a:t>: </a:t>
            </a:r>
          </a:p>
          <a:p>
            <a:pPr marL="630936" lvl="1" indent="-457200">
              <a:buFont typeface="+mj-lt"/>
              <a:buAutoNum type="arabicPeriod"/>
            </a:pPr>
            <a:r>
              <a:rPr lang="et-EE" i="1" dirty="0"/>
              <a:t>Id	</a:t>
            </a:r>
          </a:p>
          <a:p>
            <a:pPr marL="630936" lvl="1" indent="-457200">
              <a:buFont typeface="+mj-lt"/>
              <a:buAutoNum type="arabicPeriod"/>
            </a:pPr>
            <a:r>
              <a:rPr lang="et-EE" i="1" dirty="0"/>
              <a:t>Kuupaev</a:t>
            </a:r>
          </a:p>
          <a:p>
            <a:pPr marL="630936" lvl="1" indent="-457200">
              <a:buFont typeface="+mj-lt"/>
              <a:buAutoNum type="arabicPeriod"/>
            </a:pPr>
            <a:r>
              <a:rPr lang="et-EE" i="1" dirty="0"/>
              <a:t>Info</a:t>
            </a:r>
          </a:p>
          <a:p>
            <a:pPr marL="630936" lvl="1" indent="-457200">
              <a:buFont typeface="+mj-lt"/>
              <a:buAutoNum type="arabicPeriod"/>
            </a:pPr>
            <a:r>
              <a:rPr lang="et-EE" i="1" dirty="0"/>
              <a:t>Ülesanne</a:t>
            </a:r>
          </a:p>
          <a:p>
            <a:pPr marL="457200" indent="-457200">
              <a:buFont typeface="+mj-lt"/>
              <a:buAutoNum type="arabicPeriod"/>
            </a:pPr>
            <a:r>
              <a:rPr lang="et-EE" i="1" dirty="0"/>
              <a:t>XML </a:t>
            </a:r>
            <a:r>
              <a:rPr lang="ru-RU" i="1" dirty="0"/>
              <a:t>файл должен быть из 2 или 3 логических</a:t>
            </a:r>
            <a:r>
              <a:rPr lang="et-EE" i="1" dirty="0"/>
              <a:t> </a:t>
            </a:r>
            <a:r>
              <a:rPr lang="ru-RU" i="1" dirty="0"/>
              <a:t>уровней</a:t>
            </a:r>
          </a:p>
          <a:p>
            <a:pPr marL="457200" indent="-457200">
              <a:buFont typeface="+mj-lt"/>
              <a:buAutoNum type="arabicPeriod"/>
            </a:pPr>
            <a:r>
              <a:rPr lang="ru-RU" i="1" dirty="0"/>
              <a:t>Вывести данные в </a:t>
            </a:r>
            <a:r>
              <a:rPr lang="et-EE" i="1" dirty="0"/>
              <a:t>HTML </a:t>
            </a:r>
            <a:r>
              <a:rPr lang="ru-RU" i="1" dirty="0"/>
              <a:t>таблицу использую </a:t>
            </a:r>
            <a:r>
              <a:rPr lang="et-EE" i="1" dirty="0"/>
              <a:t>XSLT </a:t>
            </a:r>
            <a:r>
              <a:rPr lang="ru-RU" i="1" dirty="0"/>
              <a:t>и </a:t>
            </a:r>
            <a:r>
              <a:rPr lang="et-EE" i="1" dirty="0"/>
              <a:t>PHP</a:t>
            </a:r>
          </a:p>
          <a:p>
            <a:pPr marL="457200" indent="-457200">
              <a:buFont typeface="+mj-lt"/>
              <a:buAutoNum type="arabicPeriod"/>
            </a:pPr>
            <a:r>
              <a:rPr lang="ru-RU" i="1" dirty="0"/>
              <a:t>Придумать минимум 3 свои функции.</a:t>
            </a:r>
            <a:endParaRPr lang="et-EE" i="1" dirty="0"/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942244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36424EBA-B506-4AA0-99C4-B80D84E7D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2.</a:t>
            </a:r>
            <a:endParaRPr lang="et-EE" dirty="0"/>
          </a:p>
        </p:txBody>
      </p:sp>
      <p:sp>
        <p:nvSpPr>
          <p:cNvPr id="3" name="Sisu kohatäide 2">
            <a:extLst>
              <a:ext uri="{FF2B5EF4-FFF2-40B4-BE49-F238E27FC236}">
                <a16:creationId xmlns:a16="http://schemas.microsoft.com/office/drawing/2014/main" id="{C4A2B16E-F3E4-4956-96D1-D22EFFDDA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/>
              <a:t>Цель была сделать сайт, где можно будет добавлять задачи к разным датам  и разным месяцев.</a:t>
            </a:r>
            <a:endParaRPr lang="et-EE" i="1" dirty="0"/>
          </a:p>
          <a:p>
            <a:r>
              <a:rPr lang="ru-RU" i="1" dirty="0"/>
              <a:t>Регистрация и авторизация</a:t>
            </a:r>
          </a:p>
          <a:p>
            <a:r>
              <a:rPr lang="ru-RU" i="1" dirty="0"/>
              <a:t>Фильтр и сортировка по имени, дате или описанию.</a:t>
            </a:r>
          </a:p>
          <a:p>
            <a:r>
              <a:rPr lang="ru-RU" i="1" dirty="0"/>
              <a:t>Редактирование уже добавленных событий</a:t>
            </a:r>
          </a:p>
          <a:p>
            <a:r>
              <a:rPr lang="ru-RU" i="1" dirty="0"/>
              <a:t>Удаление уже ранее добавленных событий</a:t>
            </a:r>
            <a:endParaRPr lang="et-EE" i="1" dirty="0"/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984183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E2D66BD6-3433-4DD5-81C4-924296B7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  <a:endParaRPr lang="et-EE" dirty="0"/>
          </a:p>
        </p:txBody>
      </p:sp>
      <p:sp>
        <p:nvSpPr>
          <p:cNvPr id="3" name="Sisu kohatäide 2">
            <a:extLst>
              <a:ext uri="{FF2B5EF4-FFF2-40B4-BE49-F238E27FC236}">
                <a16:creationId xmlns:a16="http://schemas.microsoft.com/office/drawing/2014/main" id="{9CBA262D-E6A1-48E9-960D-95515E809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Создать возможность Регистрации и авторизации, </a:t>
            </a:r>
          </a:p>
          <a:p>
            <a:r>
              <a:rPr lang="ru-RU" dirty="0"/>
              <a:t>пользователям добавлять новые даты в календарь</a:t>
            </a:r>
          </a:p>
          <a:p>
            <a:r>
              <a:rPr lang="ru-RU" dirty="0"/>
              <a:t>Администратор может удалять</a:t>
            </a:r>
          </a:p>
          <a:p>
            <a:r>
              <a:rPr lang="ru-RU" dirty="0"/>
              <a:t>Администратор может изменять</a:t>
            </a:r>
          </a:p>
          <a:p>
            <a:r>
              <a:rPr lang="ru-RU" dirty="0"/>
              <a:t>Администратор может </a:t>
            </a:r>
            <a:r>
              <a:rPr lang="ru-RU"/>
              <a:t>обновлять данные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5530786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</TotalTime>
  <Words>122</Words>
  <Application>Microsoft Office PowerPoint</Application>
  <PresentationFormat>Laiekraan</PresentationFormat>
  <Paragraphs>31</Paragraphs>
  <Slides>5</Slides>
  <Notes>0</Notes>
  <HiddenSlides>0</HiddenSlides>
  <MMClips>0</MMClips>
  <ScaleCrop>false</ScaleCrop>
  <HeadingPairs>
    <vt:vector size="6" baseType="variant">
      <vt:variant>
        <vt:lpstr>Kasutatud fondid</vt:lpstr>
      </vt:variant>
      <vt:variant>
        <vt:i4>3</vt:i4>
      </vt:variant>
      <vt:variant>
        <vt:lpstr>Kujundus</vt:lpstr>
      </vt:variant>
      <vt:variant>
        <vt:i4>1</vt:i4>
      </vt:variant>
      <vt:variant>
        <vt:lpstr>Slaidipealkirjad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Ioon</vt:lpstr>
      <vt:lpstr>PROGRAMMERIMISE/HAJUSRAKENDUSTE PROJECT</vt:lpstr>
      <vt:lpstr>ЗАДАНИЕ 1.</vt:lpstr>
      <vt:lpstr>ЗАДАЧИ</vt:lpstr>
      <vt:lpstr>ЗАДАНИЕ 2.</vt:lpstr>
      <vt:lpstr>ЗАДАЧИ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PROGRAMMERIMISE/HAJUSRAKENDUSTE PROJECT</dc:title>
  <dc:creator>Opilane TTHK</dc:creator>
  <cp:lastModifiedBy>Opilane TTHK</cp:lastModifiedBy>
  <cp:revision>2</cp:revision>
  <dcterms:created xsi:type="dcterms:W3CDTF">2019-12-05T08:33:21Z</dcterms:created>
  <dcterms:modified xsi:type="dcterms:W3CDTF">2019-12-05T08:45:33Z</dcterms:modified>
</cp:coreProperties>
</file>