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NI" initials="P" lastIdx="1" clrIdx="0">
    <p:extLst>
      <p:ext uri="{19B8F6BF-5375-455C-9EA6-DF929625EA0E}">
        <p15:presenceInfo xmlns:p15="http://schemas.microsoft.com/office/powerpoint/2012/main" userId="PU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5T17:36:37.39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A234-8493-432E-AD2E-BA81E9EDA728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C442F-5532-450E-BA05-0091EA03E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7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C442F-5532-450E-BA05-0091EA03E36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0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8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9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6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72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53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45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81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44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6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0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5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4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9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7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2A020E-4241-413C-AEAB-1237D68478A7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278996-B5F2-40D0-81CE-EAB5970A8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103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365" y="301755"/>
            <a:ext cx="8086492" cy="722763"/>
          </a:xfrm>
        </p:spPr>
        <p:txBody>
          <a:bodyPr>
            <a:normAutofit fontScale="90000"/>
          </a:bodyPr>
          <a:lstStyle/>
          <a:p>
            <a:r>
              <a:rPr lang="en-IN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 case study on </a:t>
            </a:r>
            <a:r>
              <a:rPr lang="en-IN" sz="3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Employee Domain</a:t>
            </a:r>
            <a:endParaRPr lang="en-IN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365" y="1432468"/>
            <a:ext cx="80864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do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Employee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 :DB Operations, Model, Driver, Unit-testing.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for DB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for getting connection to database and to close the connection.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containing Prepared Statements.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perform CRUD operation.		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for Model : POJO Class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 the getter and setter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for Driver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for getting user inputs.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to run an application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for Unit-testing : Class used to perform Junit-testing.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Database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table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: employee_id, employee_name, employee_address, date_of_joining, experience, date_of_birth.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239" y="1616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176</TotalTime>
  <Words>61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A case study on Employee Domain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on Employee Domain</dc:title>
  <dc:creator>PUNI</dc:creator>
  <cp:lastModifiedBy>PUNI</cp:lastModifiedBy>
  <cp:revision>9</cp:revision>
  <dcterms:created xsi:type="dcterms:W3CDTF">2020-10-05T09:53:01Z</dcterms:created>
  <dcterms:modified xsi:type="dcterms:W3CDTF">2020-10-05T12:49:12Z</dcterms:modified>
</cp:coreProperties>
</file>