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I" initials="P" lastIdx="1" clrIdx="0">
    <p:extLst>
      <p:ext uri="{19B8F6BF-5375-455C-9EA6-DF929625EA0E}">
        <p15:presenceInfo xmlns:p15="http://schemas.microsoft.com/office/powerpoint/2012/main" userId="PU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A234-8493-432E-AD2E-BA81E9EDA728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442F-5532-450E-BA05-0091EA03E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C442F-5532-450E-BA05-0091EA03E36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3625-FAB0-4FFE-AD50-60930CB092BD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73A-FA84-466E-82FA-1D2B2876F39C}" type="datetime1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128D-0497-467F-BA72-8F5B0D28B211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6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0556-42A6-4B5C-8E51-35771B0C2B9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7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F6E6-C082-4844-BDF1-EE10ADE7D2E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5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B831-7987-478D-8A4E-C79803116BE9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45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0B57-53BD-4E36-B6C0-922D062622AC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8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06A2-BE34-4F94-980C-7AF8ADC222A2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4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FBF-08D3-4345-B385-F5A899D2BA46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ACF-33E9-4E12-BDE0-1528FBAF0D30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DE08-972F-49A1-BDEE-4A6F90C7FED5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5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4957-0CCF-43B3-8AFD-E1A5A53E0E52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AA9B-0AFB-4BC2-9300-330912339743}" type="datetime1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E6C-53E6-4A01-A722-2DC9C0058955}" type="datetime1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C4A-C689-4FEE-87BF-CB374EF95C1E}" type="datetime1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9CD-48CB-4968-8846-24E2E1ECA373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8E29-E78E-4702-A871-D5716D91D423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13653E-1BB4-499C-9054-4E2DF85176AC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0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365" y="301755"/>
            <a:ext cx="8086492" cy="722763"/>
          </a:xfrm>
        </p:spPr>
        <p:txBody>
          <a:bodyPr>
            <a:normAutofit fontScale="90000"/>
          </a:bodyPr>
          <a:lstStyle/>
          <a:p>
            <a:r>
              <a:rPr lang="en-I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 case study on </a:t>
            </a:r>
            <a:r>
              <a:rPr lang="en-IN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Employee Domain</a:t>
            </a:r>
            <a:endParaRPr lang="en-IN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365" y="1432468"/>
            <a:ext cx="8086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Employee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:DB Operations, Model, Driver, 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DB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connection to database and to close the connection.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containing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containing Prepared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perform CRUD operation.		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Model : POJO Class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getter and setter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Driver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user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 run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Unit-testing : Class used to perform Junit-testing.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Database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employee_id, employee_name, employee_address, date_of_joining, experience, date_of_birth.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239" y="1616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61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A case study on Employee Domain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Employee Domain</dc:title>
  <dc:creator>PUNI</dc:creator>
  <cp:lastModifiedBy>PUNI</cp:lastModifiedBy>
  <cp:revision>11</cp:revision>
  <dcterms:created xsi:type="dcterms:W3CDTF">2020-10-05T09:53:01Z</dcterms:created>
  <dcterms:modified xsi:type="dcterms:W3CDTF">2020-10-05T12:53:59Z</dcterms:modified>
</cp:coreProperties>
</file>