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O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V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asunm1455251122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2024-08-31T06:55:59Z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