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Lato Black" panose="020B060402020202020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115" d="100"/>
          <a:sy n="115" d="100"/>
        </p:scale>
        <p:origin x="53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:The brainiacs </a:t>
            </a:r>
            <a:endParaRPr sz="29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484876" cy="150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Poornisha K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</a:t>
            </a:r>
            <a:r>
              <a:rPr lang="en-US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Sri </a:t>
            </a:r>
            <a:r>
              <a:rPr lang="en-US" sz="17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Nandhini</a:t>
            </a:r>
            <a:r>
              <a:rPr lang="en-US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R S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</a:t>
            </a:r>
            <a:r>
              <a:rPr lang="en-US" sz="170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Sowndhariya</a:t>
            </a:r>
            <a:r>
              <a:rPr lang="en-US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S 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</a:t>
            </a:r>
            <a:r>
              <a:rPr lang="en-US" sz="17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Poorani</a:t>
            </a:r>
            <a:r>
              <a:rPr lang="en-US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</a:t>
            </a:r>
          </a:p>
          <a:p>
            <a:pPr lvl="0">
              <a:lnSpc>
                <a:spcPct val="150000"/>
              </a:lnSpc>
              <a:buSzPts val="1800"/>
            </a:pPr>
            <a:r>
              <a:rPr lang="en-US" sz="11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Date:20.09.2022 </a:t>
            </a:r>
            <a:endParaRPr sz="11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decided to solve this problem statement  because it is very trouble free for the employees to work with it.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 present days , we use a manual system for analyis the customer moves with use of technicians,but by using this techique there is no need of any technicians,it reduces the manual work and can be </a:t>
            </a:r>
            <a:r>
              <a:rPr lang="en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done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automatically. It helps to improve the operations of organizations and business.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 also minimize the hardware requirements.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 helps to improve the customer services.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 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This technique can be used in the places where we have more population and the people need help suddenly.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buSzPts val="1400"/>
            </a:pPr>
            <a:r>
              <a:rPr lang="en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 can be used in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traffic management for detecting the speed of the vehicle and count of the vehicle in easy way.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Intsig OCR Sol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utions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any documents can see in real world can be digitized and saved away with mobile number.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     Video AI-allow the video analytic to “learn” what normal behavior is within the scene view of the camera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   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   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1491630"/>
            <a:ext cx="8280000" cy="336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                                   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                                                     P</a:t>
            </a:r>
            <a:r>
              <a:rPr lang="en-US" sz="1400" b="0" dirty="0" err="1">
                <a:solidFill>
                  <a:srgbClr val="4A4548"/>
                </a:solidFill>
                <a:highlight>
                  <a:srgbClr val="FFFFFF"/>
                </a:highlight>
              </a:rPr>
              <a:t>ython</a:t>
            </a: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language can be used for the prototype </a:t>
            </a:r>
            <a:b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                                                           </a:t>
            </a:r>
            <a:b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                                                      VIDIQ-  it is </a:t>
            </a:r>
            <a:r>
              <a:rPr lang="en-US" sz="1400" b="0" dirty="0" err="1">
                <a:solidFill>
                  <a:srgbClr val="4A4548"/>
                </a:solidFill>
                <a:highlight>
                  <a:srgbClr val="FFFFFF"/>
                </a:highlight>
              </a:rPr>
              <a:t>thr</a:t>
            </a: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capability of automatically analyzing </a:t>
            </a:r>
            <a:r>
              <a:rPr lang="en-US" sz="1400" b="0" dirty="0" err="1">
                <a:solidFill>
                  <a:srgbClr val="4A4548"/>
                </a:solidFill>
                <a:highlight>
                  <a:srgbClr val="FFFFFF"/>
                </a:highlight>
              </a:rPr>
              <a:t>vedio</a:t>
            </a: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to detect and determine temporal and spatial events.</a:t>
            </a:r>
            <a:b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                                                </a:t>
            </a:r>
            <a:b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                                                       VIDALYTICS- end to end video platform.</a:t>
            </a:r>
            <a:b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                                                </a:t>
            </a:r>
            <a:b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                                                                       AI-</a:t>
            </a:r>
            <a:r>
              <a:rPr lang="en-US" sz="1400" b="0" dirty="0" err="1">
                <a:solidFill>
                  <a:srgbClr val="4A4548"/>
                </a:solidFill>
                <a:highlight>
                  <a:srgbClr val="FFFFFF"/>
                </a:highlight>
              </a:rPr>
              <a:t>Aritifical</a:t>
            </a:r>
            <a:r>
              <a:rPr lang="en-US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intelligence can also be used  for the prototype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62737" y="113159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</a:t>
            </a: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ODDETECT develops unique video analytics software for surveillance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Our use of automatic processing and autonomous </a:t>
            </a:r>
            <a:r>
              <a:rPr lang="en-US" dirty="0" err="1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detection,requiring</a:t>
            </a: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no human </a:t>
            </a:r>
            <a:r>
              <a:rPr lang="en-US" dirty="0" err="1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setup,creates</a:t>
            </a: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 new Human </a:t>
            </a:r>
            <a:r>
              <a:rPr lang="en-US" dirty="0" err="1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setup,creates</a:t>
            </a: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 new standard for real-time alerts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              </a:t>
            </a:r>
          </a:p>
          <a:p>
            <a:pPr marL="914400" lvl="0">
              <a:buSzPts val="1200"/>
            </a:pPr>
            <a:endParaRPr lang="en-US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>
              <a:buSzPts val="1200"/>
            </a:pPr>
            <a:endParaRPr lang="en-US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             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                               </a:t>
            </a: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It minimal the hardware requirements.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Tracking of objects behavior and objects interaction.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</a:t>
            </a:r>
          </a:p>
          <a:p>
            <a:pPr lvl="0">
              <a:lnSpc>
                <a:spcPct val="150000"/>
              </a:lnSpc>
              <a:buSzPts val="1400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</a:t>
            </a:r>
            <a:r>
              <a:rPr lang="en-US" dirty="0">
                <a:highlight>
                  <a:srgbClr val="FFFFFF"/>
                </a:highlight>
              </a:rPr>
              <a:t>Wrinkles, blushing, sweating and tears-using this sentiment of the customer can be detected.</a:t>
            </a:r>
          </a:p>
          <a:p>
            <a:pPr lvl="0">
              <a:lnSpc>
                <a:spcPct val="150000"/>
              </a:lnSpc>
              <a:buSzPts val="1400"/>
            </a:pPr>
            <a:r>
              <a:rPr lang="en-US" dirty="0">
                <a:highlight>
                  <a:srgbClr val="FFFFFF"/>
                </a:highlight>
              </a:rPr>
              <a:t>                                       The counting of the people can be counted by using thermal sensor by detecting the temperature and tool used is thermal design software.</a:t>
            </a:r>
          </a:p>
          <a:p>
            <a:pPr lvl="0">
              <a:lnSpc>
                <a:spcPct val="150000"/>
              </a:lnSpc>
              <a:buSzPts val="1400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2444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13ACC-1A10-4891-A953-2C991D38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475145"/>
            <a:ext cx="6408712" cy="31331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275607"/>
            <a:ext cx="819416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2627784" y="1995687"/>
            <a:ext cx="4559100" cy="20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     </a:t>
            </a:r>
            <a:r>
              <a:rPr lang="en-US" sz="1500" dirty="0"/>
              <a:t>POORNISHA K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/>
              <a:t>                                                      SRI NANDHINI  R 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/>
              <a:t>                                                      SOWNDHARIYA 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/>
              <a:t>                                                       POORANI T</a:t>
            </a:r>
          </a:p>
          <a:p>
            <a:pPr marL="0" lvl="0" indent="0">
              <a:spcAft>
                <a:spcPts val="1600"/>
              </a:spcAft>
            </a:pPr>
            <a:r>
              <a:rPr lang="en-US" sz="1500" dirty="0"/>
              <a:t>https://github.com/POORNISHAKATHIRVEL/poornisha.git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537</Words>
  <Application>Microsoft Office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 Black</vt:lpstr>
      <vt:lpstr>Trebuchet MS</vt:lpstr>
      <vt:lpstr>Arial</vt:lpstr>
      <vt:lpstr>Lato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IT PL LAB</dc:creator>
  <cp:lastModifiedBy>com</cp:lastModifiedBy>
  <cp:revision>28</cp:revision>
  <dcterms:modified xsi:type="dcterms:W3CDTF">2022-09-20T17:23:45Z</dcterms:modified>
</cp:coreProperties>
</file>