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8527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63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38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2308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045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366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735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77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541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557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590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705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2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685800" y="1122363"/>
            <a:ext cx="7772400" cy="2387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143000" y="3602038"/>
            <a:ext cx="6858000" cy="16557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28650" y="6356351"/>
            <a:ext cx="20573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028950" y="6356351"/>
            <a:ext cx="30861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457950" y="6356351"/>
            <a:ext cx="20574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015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85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7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013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211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7498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421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77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5312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7304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333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28650" y="365126"/>
            <a:ext cx="78867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28650" y="1825625"/>
            <a:ext cx="78867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628650" y="6356351"/>
            <a:ext cx="20573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2023-10-20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028950" y="6356351"/>
            <a:ext cx="30861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457950" y="6356351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854506" cy="3861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1222262" y="1410385"/>
            <a:ext cx="6789858" cy="27416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COLLEGE NAME :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RAJIV GANDHI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 COLLEGE OF ENGINEERI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NG-2119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NAME :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 POOVARASAN G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21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192110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4012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  <a:p>
            <a:pPr marL="0" indent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宋体" pitchFamily="0" charset="0"/>
              </a:rPr>
              <a:t>PROJECT NAME:MEDIA STREAMING WITH IBM CLOUD VEDIO STREAMING </a:t>
            </a:r>
            <a:endParaRPr lang="zh-CN" altLang="en-US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5196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6847" y="606387"/>
            <a:ext cx="7830306" cy="56452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85216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3742" y="745133"/>
            <a:ext cx="8236515" cy="53677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10294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1277" y="831849"/>
            <a:ext cx="8141445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89256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7674" y="419945"/>
            <a:ext cx="8668651" cy="601810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86654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0638" y="467641"/>
            <a:ext cx="8642723" cy="59227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21529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4710" y="363581"/>
            <a:ext cx="8694579" cy="61308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90429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6816" y="398267"/>
            <a:ext cx="9519550" cy="561244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99603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3742" y="745133"/>
            <a:ext cx="8236515" cy="53677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62490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04990" y="1018288"/>
            <a:ext cx="7934019" cy="48214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1477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0389" y="831849"/>
            <a:ext cx="8703222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01189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0389" y="831849"/>
            <a:ext cx="8703222" cy="51943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56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M2010J19CI</dc:creator>
  <cp:lastModifiedBy>root</cp:lastModifiedBy>
  <cp:revision>1</cp:revision>
  <dcterms:created xsi:type="dcterms:W3CDTF">2015-05-11T22:30:45Z</dcterms:created>
  <dcterms:modified xsi:type="dcterms:W3CDTF">2023-10-20T01:39:11Z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4485a4cb89854669ace8f6db947b2b01</vt:lpwstr>
  </property>
</Properties>
</file>