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112" d="100"/>
          <a:sy n="112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 rot="0">
            <a:off x="2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 rot="0">
            <a:off x="4021139" y="1"/>
            <a:ext cx="3076575" cy="512763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pPr algn="r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990600" y="766763"/>
            <a:ext cx="5118100" cy="3838575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10" name="文本框"/>
          <p:cNvSpPr>
            <a:spLocks noGrp="1"/>
          </p:cNvSpPr>
          <p:nvPr>
            <p:ph type="body" idx="3"/>
          </p:nvPr>
        </p:nvSpPr>
        <p:spPr>
          <a:xfrm rot="0">
            <a:off x="709614" y="4862514"/>
            <a:ext cx="5680075" cy="4605337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 rot="0">
            <a:off x="2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l"/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894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1pPr>
    <a:lvl2pPr marL="4572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2pPr>
    <a:lvl3pPr marL="9144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3pPr>
    <a:lvl4pPr marL="13716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4pPr>
    <a:lvl5pPr marL="1828800" indent="0" algn="l" defTabSz="914400" fontAlgn="base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5536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5279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8200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8082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0369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1960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449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6037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1088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4021139" y="9720264"/>
            <a:ext cx="3076575" cy="51276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92" tIns="45745" rIns="91492" bIns="45745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1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1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6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628650" y="6356351"/>
            <a:ext cx="205739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/>
          </p:nvPr>
        </p:nvSpPr>
        <p:spPr>
          <a:xfrm rot="0">
            <a:off x="3028950" y="6356351"/>
            <a:ext cx="30861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457950" y="6356351"/>
            <a:ext cx="20574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7794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0387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6597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82253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97387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509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891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112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6075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17775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226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628650" y="365126"/>
            <a:ext cx="7886700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628650" y="1825625"/>
            <a:ext cx="7886700" cy="435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628650" y="6356351"/>
            <a:ext cx="20573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zh-CN" altLang="en-US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2023-11-6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028950" y="6356351"/>
            <a:ext cx="30861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6457950" y="6356351"/>
            <a:ext cx="20574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5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pitchFamily="0" charset="0"/>
          <a:ea typeface="宋体" pitchFamily="0" charset="0"/>
          <a:cs typeface="Calibri Light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NAAN MUDHALVAN PHASE 5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BY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POOVARASAN 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REG NONO:211921104012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4016980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h</a:t>
            </a: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n</a:t>
            </a: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k</a:t>
            </a: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Y</a:t>
            </a: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宋体" pitchFamily="0" charset="0"/>
                <a:cs typeface="Lucida Sans"/>
              </a:rPr>
              <a:t>u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5925721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76259"/>
            <a:ext cx="9144000" cy="510548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075378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2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910239"/>
            <a:ext cx="9144000" cy="50375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674485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927229"/>
            <a:ext cx="9144000" cy="500354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7972257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84754"/>
            <a:ext cx="9144000" cy="508849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1924659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72011"/>
            <a:ext cx="9144000" cy="51139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8226495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93248"/>
            <a:ext cx="9144000" cy="507150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4203599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914486"/>
            <a:ext cx="9144000" cy="502902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029795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685800" y="1122363"/>
            <a:ext cx="77724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ubTitle" idx="1"/>
          </p:nvPr>
        </p:nvSpPr>
        <p:spPr>
          <a:xfrm rot="0">
            <a:off x="1143000" y="3602038"/>
            <a:ext cx="6858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944219"/>
            <a:ext cx="9144000" cy="496956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7009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M2010J19CI</dc:creator>
  <cp:lastModifiedBy>root</cp:lastModifiedBy>
  <cp:revision>0</cp:revision>
  <dcterms:created xsi:type="dcterms:W3CDTF">2015-05-11T22:30:45Z</dcterms:created>
  <dcterms:modified xsi:type="dcterms:W3CDTF">2023-11-06T06:45:34Z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CV">
    <vt:lpwstr>6300700256f64af9939b2af46f711a2d</vt:lpwstr>
  </property>
</Properties>
</file>