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112" d="100"/>
          <a:sy n="112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8043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2907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5140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857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937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5448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3856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6386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9627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0604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0641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28650" y="6356351"/>
            <a:ext cx="205739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 rot="0">
            <a:off x="3028950" y="6356351"/>
            <a:ext cx="30861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457950" y="6356351"/>
            <a:ext cx="20574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5305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7615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616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5993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8894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232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103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5772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9619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760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6469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628650" y="365126"/>
            <a:ext cx="78867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628650" y="1825625"/>
            <a:ext cx="7886700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628650" y="6356351"/>
            <a:ext cx="20573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zh-CN" altLang="en-US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2023-11-6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028950" y="6356351"/>
            <a:ext cx="30861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457950" y="6356351"/>
            <a:ext cx="20574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宋体" pitchFamily="0" charset="0"/>
          <a:cs typeface="Calibri Ligh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1142999" y="4235065"/>
            <a:ext cx="6858000" cy="16557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Submitted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Poovarasan  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1921104012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63681" y="815972"/>
            <a:ext cx="7994519" cy="300038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5666093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42279"/>
            <a:ext cx="9144000" cy="51734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9580441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0072"/>
            <a:ext cx="9144000" cy="531785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791217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46526"/>
            <a:ext cx="9144000" cy="537740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9006834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9536"/>
            <a:ext cx="9144000" cy="51989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284432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12546"/>
            <a:ext cx="9144000" cy="52329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2220826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95557"/>
            <a:ext cx="9144000" cy="526688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056820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8567"/>
            <a:ext cx="9144000" cy="530086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1375229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12546"/>
            <a:ext cx="9144000" cy="52329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5279183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1041"/>
            <a:ext cx="9144000" cy="521591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84702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44587"/>
            <a:ext cx="9144000" cy="53688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399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M2010J19CI</dc:creator>
  <cp:lastModifiedBy>root</cp:lastModifiedBy>
  <cp:revision>0</cp:revision>
  <dcterms:created xsi:type="dcterms:W3CDTF">2015-05-11T22:30:45Z</dcterms:created>
  <dcterms:modified xsi:type="dcterms:W3CDTF">2023-11-06T06:42:10Z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517cf7c5d7d54c1aa21867f7f878a1be</vt:lpwstr>
  </property>
</Properties>
</file>