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1752600"/>
            <a:ext cx="3586479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i="1" dirty="0">
                <a:solidFill>
                  <a:srgbClr val="00B0F0"/>
                </a:solidFill>
              </a:rPr>
              <a:t>E-</a:t>
            </a:r>
            <a:r>
              <a:rPr lang="en-US" sz="3200" b="1" i="1" dirty="0" err="1">
                <a:solidFill>
                  <a:srgbClr val="00B0F0"/>
                </a:solidFill>
              </a:rPr>
              <a:t>Commerese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Website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Logs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endParaRPr sz="3200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NAME:  POOVENDAN.R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2. DEPT: CIVIL ENGINEERING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3.COLLEGE :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Thanthai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Periyar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Govt.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Institude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of Technology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Rectangle 2"/>
          <p:cNvSpPr/>
          <p:nvPr/>
        </p:nvSpPr>
        <p:spPr>
          <a:xfrm>
            <a:off x="1295400" y="2895600"/>
            <a:ext cx="998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List of references and sources used in the development of the analysis and presentation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Add scholarly publications, papers, and web resources.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417486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926465" lvl="1" indent="-457200">
              <a:spcBef>
                <a:spcPts val="14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64390" y="2885267"/>
            <a:ext cx="1201105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 explanation of the dataset's significance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unstructured e-commerce website logs presents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difficulties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extract meaningful insights, exploratory data analysis and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visualization are required.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81000" y="2971800"/>
            <a:ext cx="116586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Overview of the suggested remedy: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Making use of exploratory data analysis (EDA) methods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Using data visualization to enhance comprehension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significance of comprehending consumer behavior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refining sales tactics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14400" y="1981200"/>
            <a:ext cx="9392315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Synopsis of the approach to system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Gathering and preparing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exploratory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Techniques for visualizing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Interpretation and the creation of insights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2209800"/>
            <a:ext cx="105918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lgorithms (if any) employed in data analysis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Methodology for deploying the analysis: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Technologies and tools used for on-premises installation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cloud-based deployment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48127-D287-5322-247E-C2D0D7DFF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3383"/>
            <a:ext cx="3657599" cy="21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71537"/>
            <a:ext cx="3757383" cy="23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56" y="3429000"/>
            <a:ext cx="3657600" cy="255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" y="3429000"/>
            <a:ext cx="3791189" cy="2663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12" y="990600"/>
            <a:ext cx="3657600" cy="377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2971800"/>
            <a:ext cx="114300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synopsis of the main conclusions and observations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role that data visualization and EDA play in informing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business decisions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consequences for marketing campaigns and e-commerce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strategies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2057400"/>
            <a:ext cx="11506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Possibilities for more research and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sophisticated machine learning methods for forecasting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tracking and analyzing website records in real 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Integration with additional data sources to provide a holistic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perspective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264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cadd acer</cp:lastModifiedBy>
  <cp:revision>7</cp:revision>
  <dcterms:created xsi:type="dcterms:W3CDTF">2024-04-05T08:48:08Z</dcterms:created>
  <dcterms:modified xsi:type="dcterms:W3CDTF">2024-04-05T11:14:39Z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2024-04-05T00:00:00Z</vt:filetime>
  </property>
</Properties>
</file>