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71" r:id="rId37"/>
    <p:sldId id="272" r:id="rId38"/>
    <p:sldId id="273" r:id="rId39"/>
    <p:sldId id="274" r:id="rId40"/>
    <p:sldId id="302" r:id="rId41"/>
    <p:sldId id="275" r:id="rId42"/>
    <p:sldId id="303" r:id="rId43"/>
    <p:sldId id="276" r:id="rId44"/>
    <p:sldId id="277" r:id="rId45"/>
    <p:sldId id="278" r:id="rId46"/>
    <p:sldId id="279" r:id="rId47"/>
    <p:sldId id="280" r:id="rId48"/>
    <p:sldId id="304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21C-EB75-4972-8BF4-88792AA2BB2D}" type="datetimeFigureOut">
              <a:rPr lang="es-ES" smtClean="0"/>
              <a:pPr/>
              <a:t>05/02/2014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9BB4-15B2-402A-9AF5-34853EA7AA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Arial" pitchFamily="34" charset="0"/>
                <a:cs typeface="Arial" pitchFamily="34" charset="0"/>
              </a:rPr>
              <a:t>TRABAJO EN EQUIPO Y MANEJO DE CONFLICTOS</a:t>
            </a:r>
            <a:endParaRPr lang="es-E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616211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Cuando se forma parte de un grupo hay un efecto importante en los hábitos y rutinas cotidianas: el tipo de autoridad, las normas, los reglamentos, los modos de ser de los otros miembros, la tensión de todos o solo de algunos que impactan los objetivos y el clima psicológico del trabajo.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Sus integrantes poseen, expectativas, temores, propósitos, motivaciones, algunas son consientes y otras inconscientes, cada integrante aporta  al grupo algo de sí.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	¿QUÉ ES UN EQUIPO DE TRABAJO?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268760"/>
            <a:ext cx="8229600" cy="53012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 un tipo de grupo que se caracteriza por poseer rasgos muy definidos que lo distinguen de otros tipos de grupos.</a:t>
            </a:r>
          </a:p>
          <a:p>
            <a:pPr algn="just">
              <a:lnSpc>
                <a:spcPct val="14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Sus integrantes son mas participativos y socializan sus experiencias con los demás miembros del equipo.</a:t>
            </a:r>
          </a:p>
          <a:p>
            <a:pPr algn="just">
              <a:lnSpc>
                <a:spcPct val="14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Comparten el reconocimiento de los logros de manera conjunta. Para que un equipo funcione requiere estar integrado por no más de cinco personas.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548680"/>
            <a:ext cx="8229600" cy="51917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Beneficios de trabajar en equipo dentro de las organizaciones:</a:t>
            </a:r>
          </a:p>
          <a:p>
            <a:pPr algn="just">
              <a:lnSpc>
                <a:spcPct val="13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Empresas: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Incrementa la productividad y mejora la calidad.</a:t>
            </a: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Grupos: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Reduce sus conflictos, aumenta el compromiso en las metas e incrementa la aceptación al cambio.</a:t>
            </a: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Trabajador: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Mejora la autoestima, aumenta la colaboración con la dirección e incrementa la satisfacción laboral.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1357290" y="928670"/>
            <a:ext cx="2143140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Agenda problemática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1357290" y="2000240"/>
            <a:ext cx="2071702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Diagnóstico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500166" y="5500702"/>
            <a:ext cx="2143140" cy="100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Implantación de la solución (cambio)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42976" y="214290"/>
            <a:ext cx="2857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Arial" pitchFamily="34" charset="0"/>
                <a:cs typeface="Arial" pitchFamily="34" charset="0"/>
              </a:rPr>
              <a:t>Líder del equipo (flexible)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2928934"/>
            <a:ext cx="264320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Comunicación, aclaración de papeles, estilos de liderazgo, fricciones interpersonales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42976" y="4500570"/>
            <a:ext cx="264320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Discusión y selección de soluciones al problema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0760" y="2000240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Identificación de los factores del problema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72198" y="4357694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itchFamily="34" charset="0"/>
                <a:cs typeface="Arial" pitchFamily="34" charset="0"/>
              </a:rPr>
              <a:t>Compromiso del grupo con la solución (apoyo)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2250662" y="678240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2322100" y="4178702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5400000">
            <a:off x="2250662" y="1749810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>
            <a:off x="2250662" y="2749942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>
            <a:off x="2322100" y="5250272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>
            <a:off x="6465901" y="346392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10800000">
            <a:off x="3786182" y="6000768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rot="5400000" flipH="1" flipV="1">
            <a:off x="6786578" y="56435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RESPONSABILIDAD COMPARTIDA ENTRE LA DIRECCIÓN Y SU PERSONAL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 necesario un proceso de cambio en actitudes y modos de trabajar en directivos y en empleados.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Un directivo necesita evaluar que tan preparado está para ello, analizar si el equipo de trabajo es capaz. Debe analizar al personal y si existen ineficiencias, capacitarlo.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Entre mayor es el numero de características que cubre el grupo mayores serán las posibilidades de lograr un trabajo en equipo.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28800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METODOLOGÍA PARA LA SENSIBILIZACIÓN DEL TRABAJO EN EQUIPO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Las emociones, que fungen como fuerzas, necesitan ser modeladas por el autoconocimiento, pues alguien que conoce sus fuerzas y limitaciones puede flexibilizar su criterio para analizar e interpretar la conducta de otros y mejorar su capacidad para relacionarse con las personas. 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Un método para desarrollar la capacidad de trabajar en equipo es el propuesto por Carl Rogers, conocido como el “grupo de sensibilización T”. </a:t>
            </a:r>
          </a:p>
          <a:p>
            <a:pPr algn="ctr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El método consiste en que el facilitador se encargue de crear un ambiente propicio para que los participantes ejerciten la capacidad de descubrirse a si mismos y lo disfruten. 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83264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El objetivo de este método es que las personas desarrollen: 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Autoconciencia y percepción de la conducta de sí mismos.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Sensibilidad ante el comportamiento de otras personas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Conciencia y comprensión ante las demás personas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Habilidades de diagnostico en situaciones sociales.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Capacidad del participante para intervenir con éxito en situaciones en el grupo.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Capacidad del participante para analizar su propio comportamiento.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2894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algn="just"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 Aunque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el propósito del entrenamiento en sensibilización es ayudar a los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individuos 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aprender más acerca de la forma en que se relacionan con otras personas, la técnica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ha sido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objeto de fuertes críticas porque el entrenamiento frecuentemente implica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provocar situaciones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ansiedad como estímulos para el aprendizaje.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DIFUCULTADES QUE ENFRENTAN LOS EQUIPOS DE TRABAJO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30000"/>
              </a:lnSpc>
              <a:buNone/>
            </a:pPr>
            <a:r>
              <a:rPr lang="es-MX" dirty="0" smtClean="0"/>
              <a:t>  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Al analizar el problema se ha encontrado que las causas de las dificultades en el trabajo, primordialmente son fallas humanas. </a:t>
            </a:r>
          </a:p>
          <a:p>
            <a:pPr algn="ctr">
              <a:lnSpc>
                <a:spcPct val="13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En los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ú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ltimos años han surgido, programas de capacitación, destinadas a que cada quien se responsabilice de su destino , se abra a la colaboración,  metas personales, acepte a la gente y libere sus capacidades</a:t>
            </a:r>
            <a:r>
              <a:rPr lang="es-MX" dirty="0" smtClean="0"/>
              <a:t>. 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INTRODUCCIÓN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 la búsqueda por la eficiencia del trabajo, son importantes los esfuerzos que emplea el directivo para organizar y elevar el desempeño de los trabajadores  con el propósito es cumplir con los objetivos de la organización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director utiliza sus experiencias pero requiere que sean reforzadas por conocimientos técnicos.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Esto permitirá reaccionar a tiempo y ganar presencia en el mercado a través de una administración y un manejo del  negocio.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CARACTERISTICA DE LOS EQUIPOS EFECTIVOS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ACEPTAR DIVERSIDAD EN EL EQUIPO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Todos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los equipos están integrados por la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diversidad de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integrantes. Esto debe ser tomado como un problema porque se necesita de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la prudencia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, el respeto, la flexibilidad y la necesidad de generar habilidades de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interacción con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las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personas. 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 diferencia de personalidad, cultura, género, objetivos, preferencias sexuales; pueden generar dificultades.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1. DEFINICIÓN DE CONCEPTO DE CONFLICTO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¿Cuál es el conflicto central?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integración de tareas de la organización de acuerdo con su misión, visión,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políticas, valores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 metas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¿Qué se necesita para esto?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Que el directivo tenga una clara visión de la empresa o institución que desea tener, así como una clara idea de cómo habrá de lograrlo y cómo apoyarse en el personal a su cargo.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¿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Cómo hacer que el personal trabaje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El directivo tiene que encontrar tres tipos de trabajadores en la organización: </a:t>
            </a:r>
          </a:p>
          <a:p>
            <a:pPr>
              <a:lnSpc>
                <a:spcPct val="13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a) El que trabaja lo que se le asigna realizar.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b) El que trabaja más de lo que se le asigna.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c) El que busca la manera de no trabajar.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073427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 generación del desarrollo de los potenciales de los colaboradores es el foco del directivo que tiene como misión la calidad de su organización, así como propiciar y fomentar la armonía en las relaciones.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Las competencias que el directivo debe incrementar son: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Desarrollar nuevas competencias que permitan poner a prueba la capacidad y el talento al realizar el trabajo.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Lograr identificación entre los propósitos personales y los objetivos de la empresa o institución.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13732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Tener claridad de las competencias actuales.</a:t>
            </a:r>
          </a:p>
          <a:p>
            <a:pPr algn="ctr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Incrementar la capacidad de trabajo individual y en equipo.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Ser corresponsable e incidir en la formación y desarrollo profesional y laboral del personal.</a:t>
            </a:r>
          </a:p>
          <a:p>
            <a:pPr algn="ctr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Brindar estabilidad laboral.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2. LA NUEVA CULTURA LABORAL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 cultura laboral es el conjunto de prácticas, ideas y significados entre las personas, grupos y organizaciones participantes en las relaciones laborales.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 La cultura es un proceso dinámico de cambio e intercambio entre las personas.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La cultura laboral es la manifestación del modelo de relaciones laborales existente en la organización empresarial.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NECESIDAD DE UNA NUEVA CULTURA LABORAL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El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modelo tradicional basado en la prestación en forma subordinada de servicios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 cambio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 una contraprestación salarial define roles claramente diferenciados entre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patrones y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trabajadores. Los primeros dirigen, organizan y disciplinan, con todas las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potestades y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responsabilidades que esas actividades conllevan; los trabajadores deben ejecutar las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tareas conforme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 los requerimientos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establecidos.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3561259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s-MX" dirty="0" smtClean="0"/>
              <a:t>  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modelo económico globalizado impone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nuevas reglas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 los países y a las empresas, y ahora se exige una revisión de todo lo que nos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parecía adecuado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en la economía y en los demás órdenes.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BASES PARA UNA NUEVA CULTURA LABORAL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Aceptación por las partes de la necesidad de esa nueva cultura laboral.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Reconocimiento y legitimación de las partes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Mecanismos para la negociación macro (políticas) y mico (empresa).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manejo del recurso humano a partir de estrategias de competencias, políticas e intereses personales y organizacionales. 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3. GENERADORES DE CONFLICTOS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La habilidad para gestionar los conflictos es una parte fundamental de nuestra preparación como profesionales. 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Los tres tipos de conflictos que pueden enfrentarse son:</a:t>
            </a:r>
          </a:p>
          <a:p>
            <a:pPr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Intrapersonales</a:t>
            </a:r>
          </a:p>
          <a:p>
            <a:pPr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Interpersonales</a:t>
            </a:r>
          </a:p>
          <a:p>
            <a:pPr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Personales / funcionales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CULTURA ORGANIZACIONAL Y EL TRABAJO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Las organizaciones poseen un sistema de comportamiento, que incluye valores, visión, misión y metas de la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organización,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ya sea expresa o tácitamente, en cuanto a calidad del liderazgo, comunicación y dinámica.</a:t>
            </a:r>
          </a:p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Los elementos se combinan entre sí para crear una cultura en la que las actitudes personales de los empleados y los factores situacionales produzcan motivación y cumplimiento de metas.</a:t>
            </a:r>
          </a:p>
          <a:p>
            <a:endParaRPr lang="es-MX" sz="2400" dirty="0">
              <a:latin typeface="Arial" pitchFamily="34" charset="0"/>
              <a:cs typeface="Arial" pitchFamily="34" charset="0"/>
            </a:endParaRPr>
          </a:p>
          <a:p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6413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Conflictos intrapersonales.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Son aquellos que tiene la persona consigo misma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Conflictos interpersonales.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Este tipo de conflictos aparece cuando dos o más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personas tienen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distintas preferencias en la vida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Conflictos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personales/funcionales.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onflicto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que uno tiene con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cargo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que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ocupa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6886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400" dirty="0" smtClean="0"/>
              <a:t>      </a:t>
            </a:r>
          </a:p>
          <a:p>
            <a:pPr algn="just">
              <a:lnSpc>
                <a:spcPct val="130000"/>
              </a:lnSpc>
              <a:buNone/>
            </a:pPr>
            <a:r>
              <a:rPr lang="es-MX" sz="2400" dirty="0"/>
              <a:t> </a:t>
            </a:r>
            <a:r>
              <a:rPr lang="es-MX" sz="2400" dirty="0" smtClean="0"/>
              <a:t>   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Las tres fuentes básicas de conflictos son: </a:t>
            </a:r>
          </a:p>
          <a:p>
            <a:pPr algn="just">
              <a:lnSpc>
                <a:spcPct val="13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Porqué hacemos lo que hacemos: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Tiene que ver con nuestros valores, con aquello que consideramos importante en la vida.</a:t>
            </a: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Cómo hacemos lo que hacemos: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Tiene que ver con lo el “estilo conductual”, o la forma en que preferimos hacer lo que hacemos.</a:t>
            </a: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Qué es lo que sabemos o podemos hacer: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Tiene que ver con el área que evalúa en los aspectos de selección, el qué podemos o sabemos hacer.  </a:t>
            </a:r>
          </a:p>
          <a:p>
            <a:endParaRPr lang="es-MX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Así también hay otros tipos de conflicto en una organización: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 administración 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 roles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 estructura organizacional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 diversidad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340768"/>
            <a:ext cx="7859216" cy="4525963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s-MX" b="1" dirty="0" smtClean="0"/>
              <a:t>  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Las formas básicas de conflicto son: </a:t>
            </a:r>
          </a:p>
          <a:p>
            <a:pPr algn="just">
              <a:lnSpc>
                <a:spcPct val="13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Conflictos de fines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Conflicto de medios 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Conflicto cognitivo</a:t>
            </a:r>
          </a:p>
          <a:p>
            <a:pPr algn="ctr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Conflicto afectivo.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DIEZ REGLAS BÁSICAS PARA REDUCIR LAS PROBABILIDADES DE QUE SURJAN CONFLICTOS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Escuchar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primero al otro, y luego proceder a responder.</a:t>
            </a:r>
          </a:p>
          <a:p>
            <a:pPr algn="just">
              <a:lnSpc>
                <a:spcPct val="14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Reconocer que todo el mundo tiene una opinión formada sobre casi todo.</a:t>
            </a:r>
          </a:p>
          <a:p>
            <a:pPr algn="just">
              <a:lnSpc>
                <a:spcPct val="14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Aceptar las diferencias de opinión.</a:t>
            </a:r>
          </a:p>
          <a:p>
            <a:pPr algn="just">
              <a:lnSpc>
                <a:spcPct val="14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Utilizar en equipo el modelo de resolución de conflictos.</a:t>
            </a:r>
          </a:p>
          <a:p>
            <a:pPr algn="just">
              <a:lnSpc>
                <a:spcPct val="14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No entregar un trabajo en la forma en que a uno no le agradaría recibirlo.</a:t>
            </a:r>
          </a:p>
          <a:p>
            <a:pPr algn="just">
              <a:lnSpc>
                <a:spcPct val="14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No aceptar un trabajo como tal de ningún otro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Cuando se esté en duda sobre alguna cosa, solicitar aclaración.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Efectuar suposiciones solo cuando sea necesario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Actualizar a las personas que necesitan saber lo que uno sabe.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Si hay alguna cosa que arreglar o algún desacuerdo entre los miembros, ventilarlo dentro del equipo, no fuera de él.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6737888" cy="681926"/>
          </a:xfrm>
        </p:spPr>
        <p:txBody>
          <a:bodyPr>
            <a:normAutofit fontScale="90000"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DISTINGUIR ENTRE PROBLEMAS DE FONDO Y LOS QUE SON SUPERFICIALES O SUBSANABLES 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2075152"/>
            <a:ext cx="8109488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mayoría de los conflictos son subsanables. Quizá los más complejos son los que tienen que ver con diferentes valores y visiones del mundo.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 mejor que podemos hacer para determinar si son fundamentales o subsanables es seguir nuestras reacciones con mucha atención, de tal forma que pueda verse si es algo que sintamos como muy grave o de posible solución.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91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8650" y="2123267"/>
            <a:ext cx="8135642" cy="388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conocerse uno mismo. Tenemos que preguntarnos si hay algo dentro de toda la situación que se ha generado que puede estar siendo causado o propiciado por nosotros mismos. Si hay algo de eso, tenemos que tratar de aislar su efecto, de  forma tal que se analice objetivamente la situación y pueda dársele solución. Muchas más veces de las que nos gusta aceptar somos nosotros una parte importante del problema.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16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HACER PARA ENFRENTAR ESTOS PROBLEMAS?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1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¿CUÁNDO OPTAR POR UN CAMBIO DE TRABAJO Y CÓMO HACERLO?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28650" y="2293748"/>
            <a:ext cx="8159858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marcar claramente hasta dónde estará uno dispuesto a dar su brazo a torcer o a poner la otra mejilla.</a:t>
            </a:r>
          </a:p>
          <a:p>
            <a:pPr algn="just">
              <a:lnSpc>
                <a:spcPct val="13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Si realmente usted odia su trabajo con toda su alma, lo mejor que puede hacer es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cambiar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actividad.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hay ninguna razón por la cual usted tenga que echar a perder su vida y su salud por un trabajo. </a:t>
            </a:r>
          </a:p>
        </p:txBody>
      </p:sp>
    </p:spTree>
    <p:extLst>
      <p:ext uri="{BB962C8B-B14F-4D97-AF65-F5344CB8AC3E}">
        <p14:creationId xmlns:p14="http://schemas.microsoft.com/office/powerpoint/2010/main" xmlns="" val="1392587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87857"/>
            <a:ext cx="7886700" cy="1325563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CLAVES DEL CONFLICTO 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9552" y="1484784"/>
            <a:ext cx="79744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¿CÓMO RECONOCER LOS CONFLICTOS? 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miembros del conflicto hacen comentarios y sugerencias en un tono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emocional.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Atacan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las ideas de otros antes de que puedan terminar de expresarlas.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acusan entre sí de no entender las cuestiones de fondo.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integrantes del grupo forman bandos y se rehúsan a comprometerse.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atacan entre sí a nivel personal, de manera sutil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49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Existen  cuatro modelos de comportamiento organizacional que determinan la forma de llegar a los objetivos de la organización y el clima de trabajo:</a:t>
            </a:r>
          </a:p>
          <a:p>
            <a:pPr algn="just">
              <a:lnSpc>
                <a:spcPct val="13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Autocrático: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Considera a la autoridad como alguien que sabe lo que es mejor para la organización y cree que el empleado debe ser dirigido, persuadido y empujado a alcanzar cierto nivel de desempeño. La dirección impulsa al trabajador y este solo se limita a obedecer ordenes.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es-MX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¿CÓMO SE GENERAN LAS ESCALAS DEL CONFLICTO? 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56" y="1844825"/>
            <a:ext cx="8229600" cy="3816424"/>
          </a:xfrm>
        </p:spPr>
        <p:txBody>
          <a:bodyPr>
            <a:normAutofit lnSpcReduction="10000"/>
          </a:bodyPr>
          <a:lstStyle/>
          <a:p>
            <a:pPr algn="just"/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Acciones competitivas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miembros del grupo entran en juego “a ganar o perder”.  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Prefieren “ganar” antes que resolver los problemas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620688"/>
            <a:ext cx="824152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POSICIONES RÍGIDAS</a:t>
            </a:r>
          </a:p>
          <a:p>
            <a:pPr>
              <a:lnSpc>
                <a:spcPct val="130000"/>
              </a:lnSpc>
            </a:pPr>
            <a:endParaRPr lang="es-MX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integrantes del grupo no ven ninguna necesidad de aterrizar los objetivos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compartidos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Endurecen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sus posiciones, disminuyen su comunicación y limitan la interacción mutua.</a:t>
            </a:r>
          </a:p>
          <a:p>
            <a:pPr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s-MX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COMPROMISO EMOCIONAL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miembros del equipo se enfrentan emocionalmente a sus posiciones.</a:t>
            </a:r>
          </a:p>
          <a:p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850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Y PARA QUÉ?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conducta es la forma como nos comportamos frente al medio que nos rodea.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personas asumimos en nuestra vida diferentes tipos de conductas (colaboradores, tímidos, agresivos, participativos, etcétera).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persona no sólo necesita conocer lo que hace y cómo lo hace sino también conocer por qué y para qué lo hace.</a:t>
            </a:r>
            <a:endParaRPr lang="es-MX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1560" y="548680"/>
            <a:ext cx="7931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¿CÓMO INTERVENIR ANTE UN CONFLICTO?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l="6841" t="32045" r="36340" b="14883"/>
          <a:stretch/>
        </p:blipFill>
        <p:spPr>
          <a:xfrm>
            <a:off x="0" y="1440003"/>
            <a:ext cx="8676456" cy="54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426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SEIS ETAPAS BÁSICAS PARA RESOLVER LOS CONFLICTOS.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/>
          <a:srcRect l="4221" t="1854" r="28955" b="8739"/>
          <a:stretch/>
        </p:blipFill>
        <p:spPr>
          <a:xfrm>
            <a:off x="1487838" y="1027906"/>
            <a:ext cx="5509648" cy="5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003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35606"/>
            <a:ext cx="7886700" cy="1325563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CLAVES PARA REDUCIR LOS CONFLICTOS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689315" y="2276872"/>
            <a:ext cx="5765369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Ser sensible a los rasgos de carácter de los demás.</a:t>
            </a:r>
          </a:p>
          <a:p>
            <a:pPr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Proveer entrenamiento cruzado. </a:t>
            </a:r>
          </a:p>
          <a:p>
            <a:pPr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Establecer reglas básicas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284361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4661" y="327963"/>
            <a:ext cx="76125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 EL MANEJO DE CONFLICTOS UTILIZANDO LA NEGOCIACIÓN Y RESOLVIENDO DESACUERDOS </a:t>
            </a:r>
            <a:endParaRPr lang="es-MX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78673" y="1184877"/>
            <a:ext cx="7914791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respuestas exitosas al conflicto incluyen: 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saludable y directa canalización de energía para resolver el problema.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reaccionar emocionalmente;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efectuar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 esfuerzo consciente para responder de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manera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racional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Uno de los talentos que muestran quienes son hábiles para la solución de conflictos es detectar los disturbios cuando éstos se están gestando y tomar medidas para calmar a los involucrados.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341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781" y="476672"/>
            <a:ext cx="8896027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MX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6. EL MANEJO DE CONFLICTOS UTILIZANDO LA VISIÓN SISTÉMICA Y DE COMUNICACIÓN PARA EL CAMBIO DE COMPORTAMIENTO</a:t>
            </a:r>
            <a:endParaRPr lang="es-MX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5536" y="2276872"/>
            <a:ext cx="8252518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Asertividad.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Asegurar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motivación y confianza mutua. Buscar incentivos para cada parte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Lograr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 equilibrio de poder entre las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partes.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los esfuerzos de confrontación.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Propiciar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actos positivos para cada una de las partes. </a:t>
            </a: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9712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Fomentar la seguridad de los resultados parciales.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Mantener un bajo nivel de tensión. Evitar la amenaza y la hostilidad. </a:t>
            </a: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Dividir el conflicto y fomentar el uso de grupos para los distintos aspectos del conflicto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Custodia: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Motiva al empleado en sus labores a través de programas de bienestar conocidos como prestaciones y contratos de trabajo de por vida.</a:t>
            </a:r>
          </a:p>
          <a:p>
            <a:pPr algn="just">
              <a:lnSpc>
                <a:spcPct val="14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Apoyo: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buen manejo de la empresa depende del liderazgo del directivo y de otros procesos de la organización que ayuden al empleado a realizar su trabajo.</a:t>
            </a:r>
          </a:p>
          <a:p>
            <a:pPr algn="just">
              <a:lnSpc>
                <a:spcPct val="14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Colegiado: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logro de los objetivos depende  de una dirección que logra crear el compañerismo entre empleados.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290" t="29011" r="20715" b="18041"/>
          <a:stretch>
            <a:fillRect/>
          </a:stretch>
        </p:blipFill>
        <p:spPr bwMode="auto">
          <a:xfrm>
            <a:off x="179512" y="44624"/>
            <a:ext cx="8796469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LAS ORGANIZACIONES EN BUSCA DE LA COMPETITIVIDAD, ¿MITO O REALIDAD?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76872"/>
            <a:ext cx="8229600" cy="37064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Se consideran dos formas básicas en que se pueden llevar a cabo las tareas en las organizaciones: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Individual: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Permite mantener la iniciativa y creatividad de la persona, para realizar su tarea.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pensamiento individual puede funcionar de siete maneras diferentes: divergente, sintético, holístico, conceptual, sistemático, analítico y proactivo.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Grupo: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Se da cuando dos o más personas interactúan para compartir información y tomar decisiones con la idea de llegar a un objetivo.</a:t>
            </a:r>
          </a:p>
          <a:p>
            <a:pPr algn="just">
              <a:lnSpc>
                <a:spcPct val="13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Cuando los grupos están en actividad, presentan una serie de sentimientos y comportamientos. La simpatía, antipatía, dominio, sumisión, entusiasmo, indiferencia, rivalidad, solidaridad, amor, temor, frustración y agresividad afectan la relación de grupo, ya sea positiva o negativamente.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48311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Las fuerzas que operan en la interacción de varias personas se les conoce como dinámica de grupo, un grupo es un campo de fuerzas heterogéneas en continuo movimiento.</a:t>
            </a:r>
          </a:p>
          <a:p>
            <a:pPr algn="just">
              <a:lnSpc>
                <a:spcPct val="13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 la dinámica de un grupo se distinguen dos sentidos básicos de relación de los integrantes: del grupo al individuo y del individuo al grupo.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2713</Words>
  <Application>Microsoft Office PowerPoint</Application>
  <PresentationFormat>Presentación en pantalla (4:3)</PresentationFormat>
  <Paragraphs>231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Tema de Office</vt:lpstr>
      <vt:lpstr>TRABAJO EN EQUIPO Y MANEJO DE CONFLICTOS</vt:lpstr>
      <vt:lpstr>INTRODUCCIÓN</vt:lpstr>
      <vt:lpstr>CULTURA ORGANIZACIONAL Y EL TRABAJO</vt:lpstr>
      <vt:lpstr>Diapositiva 4</vt:lpstr>
      <vt:lpstr>Diapositiva 5</vt:lpstr>
      <vt:lpstr>Diapositiva 6</vt:lpstr>
      <vt:lpstr>LAS ORGANIZACIONES EN BUSCA DE LA COMPETITIVIDAD, ¿MITO O REALIDAD?</vt:lpstr>
      <vt:lpstr>Diapositiva 8</vt:lpstr>
      <vt:lpstr>Diapositiva 9</vt:lpstr>
      <vt:lpstr>Diapositiva 10</vt:lpstr>
      <vt:lpstr> ¿QUÉ ES UN EQUIPO DE TRABAJO?</vt:lpstr>
      <vt:lpstr>Diapositiva 12</vt:lpstr>
      <vt:lpstr>Diapositiva 13</vt:lpstr>
      <vt:lpstr>RESPONSABILIDAD COMPARTIDA ENTRE LA DIRECCIÓN Y SU PERSONAL</vt:lpstr>
      <vt:lpstr>METODOLOGÍA PARA LA SENSIBILIZACIÓN DEL TRABAJO EN EQUIPO</vt:lpstr>
      <vt:lpstr>Diapositiva 16</vt:lpstr>
      <vt:lpstr>Diapositiva 17</vt:lpstr>
      <vt:lpstr>Diapositiva 18</vt:lpstr>
      <vt:lpstr>DIFUCULTADES QUE ENFRENTAN LOS EQUIPOS DE TRABAJO</vt:lpstr>
      <vt:lpstr>CARACTERISTICA DE LOS EQUIPOS EFECTIVOS </vt:lpstr>
      <vt:lpstr>1. DEFINICIÓN DE CONCEPTO DE CONFLICTO </vt:lpstr>
      <vt:lpstr>Diapositiva 22</vt:lpstr>
      <vt:lpstr>Diapositiva 23</vt:lpstr>
      <vt:lpstr>Diapositiva 24</vt:lpstr>
      <vt:lpstr>2. LA NUEVA CULTURA LABORAL</vt:lpstr>
      <vt:lpstr>NECESIDAD DE UNA NUEVA CULTURA LABORAL </vt:lpstr>
      <vt:lpstr>Diapositiva 27</vt:lpstr>
      <vt:lpstr>BASES PARA UNA NUEVA CULTURA LABORAL </vt:lpstr>
      <vt:lpstr>3. GENERADORES DE CONFLICTOS </vt:lpstr>
      <vt:lpstr>Diapositiva 30</vt:lpstr>
      <vt:lpstr>Diapositiva 31</vt:lpstr>
      <vt:lpstr>Diapositiva 32</vt:lpstr>
      <vt:lpstr>Diapositiva 33</vt:lpstr>
      <vt:lpstr>DIEZ REGLAS BÁSICAS PARA REDUCIR LAS PROBABILIDADES DE QUE SURJAN CONFLICTOS </vt:lpstr>
      <vt:lpstr>Diapositiva 35</vt:lpstr>
      <vt:lpstr>4. DISTINGUIR ENTRE PROBLEMAS DE FONDO Y LOS QUE SON SUPERFICIALES O SUBSANABLES </vt:lpstr>
      <vt:lpstr>¿QUÉ HACER PARA ENFRENTAR ESTOS PROBLEMAS?</vt:lpstr>
      <vt:lpstr>¿CUÁNDO OPTAR POR UN CAMBIO DE TRABAJO Y CÓMO HACERLO?</vt:lpstr>
      <vt:lpstr>CLAVES DEL CONFLICTO </vt:lpstr>
      <vt:lpstr>¿CÓMO SE GENERAN LAS ESCALAS DEL CONFLICTO?  </vt:lpstr>
      <vt:lpstr>Diapositiva 41</vt:lpstr>
      <vt:lpstr>¿POR QUÉ Y PARA QUÉ?</vt:lpstr>
      <vt:lpstr>Diapositiva 43</vt:lpstr>
      <vt:lpstr>SEIS ETAPAS BÁSICAS PARA RESOLVER LOS CONFLICTOS. </vt:lpstr>
      <vt:lpstr>CLAVES PARA REDUCIR LOS CONFLICTOS </vt:lpstr>
      <vt:lpstr>Diapositiva 46</vt:lpstr>
      <vt:lpstr>Diapositiva 47</vt:lpstr>
      <vt:lpstr>Diapositiva 48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EN EQUIPO Y MANEJO DE CONFLICTOS</dc:title>
  <dc:creator>www.intercambiosvirtuales.org</dc:creator>
  <cp:lastModifiedBy>Carlos Hdz</cp:lastModifiedBy>
  <cp:revision>24</cp:revision>
  <dcterms:created xsi:type="dcterms:W3CDTF">2014-01-31T03:16:58Z</dcterms:created>
  <dcterms:modified xsi:type="dcterms:W3CDTF">2014-02-06T08:11:29Z</dcterms:modified>
</cp:coreProperties>
</file>