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7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5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057" y="1866138"/>
            <a:ext cx="492988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80768" y="3850335"/>
            <a:ext cx="498246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578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29560" y="1439291"/>
            <a:ext cx="817244" cy="3869690"/>
          </a:xfrm>
          <a:custGeom>
            <a:avLst/>
            <a:gdLst/>
            <a:ahLst/>
            <a:cxnLst/>
            <a:rect l="l" t="t" r="r" b="b"/>
            <a:pathLst>
              <a:path w="817244" h="3869690">
                <a:moveTo>
                  <a:pt x="15239" y="0"/>
                </a:moveTo>
                <a:lnTo>
                  <a:pt x="48984" y="34327"/>
                </a:lnTo>
                <a:lnTo>
                  <a:pt x="82003" y="69096"/>
                </a:lnTo>
                <a:lnTo>
                  <a:pt x="114297" y="104296"/>
                </a:lnTo>
                <a:lnTo>
                  <a:pt x="145864" y="139918"/>
                </a:lnTo>
                <a:lnTo>
                  <a:pt x="176706" y="175953"/>
                </a:lnTo>
                <a:lnTo>
                  <a:pt x="206823" y="212391"/>
                </a:lnTo>
                <a:lnTo>
                  <a:pt x="236213" y="249222"/>
                </a:lnTo>
                <a:lnTo>
                  <a:pt x="264878" y="286437"/>
                </a:lnTo>
                <a:lnTo>
                  <a:pt x="292817" y="324026"/>
                </a:lnTo>
                <a:lnTo>
                  <a:pt x="320031" y="361979"/>
                </a:lnTo>
                <a:lnTo>
                  <a:pt x="346519" y="400287"/>
                </a:lnTo>
                <a:lnTo>
                  <a:pt x="372281" y="438941"/>
                </a:lnTo>
                <a:lnTo>
                  <a:pt x="397317" y="477930"/>
                </a:lnTo>
                <a:lnTo>
                  <a:pt x="421628" y="517246"/>
                </a:lnTo>
                <a:lnTo>
                  <a:pt x="445213" y="556878"/>
                </a:lnTo>
                <a:lnTo>
                  <a:pt x="468072" y="596817"/>
                </a:lnTo>
                <a:lnTo>
                  <a:pt x="490206" y="637053"/>
                </a:lnTo>
                <a:lnTo>
                  <a:pt x="511614" y="677578"/>
                </a:lnTo>
                <a:lnTo>
                  <a:pt x="532296" y="718380"/>
                </a:lnTo>
                <a:lnTo>
                  <a:pt x="552253" y="759451"/>
                </a:lnTo>
                <a:lnTo>
                  <a:pt x="571484" y="800781"/>
                </a:lnTo>
                <a:lnTo>
                  <a:pt x="589989" y="842360"/>
                </a:lnTo>
                <a:lnTo>
                  <a:pt x="607768" y="884180"/>
                </a:lnTo>
                <a:lnTo>
                  <a:pt x="624822" y="926229"/>
                </a:lnTo>
                <a:lnTo>
                  <a:pt x="641150" y="968499"/>
                </a:lnTo>
                <a:lnTo>
                  <a:pt x="656753" y="1010980"/>
                </a:lnTo>
                <a:lnTo>
                  <a:pt x="671629" y="1053663"/>
                </a:lnTo>
                <a:lnTo>
                  <a:pt x="685781" y="1096537"/>
                </a:lnTo>
                <a:lnTo>
                  <a:pt x="699206" y="1139594"/>
                </a:lnTo>
                <a:lnTo>
                  <a:pt x="711906" y="1182823"/>
                </a:lnTo>
                <a:lnTo>
                  <a:pt x="723879" y="1226216"/>
                </a:lnTo>
                <a:lnTo>
                  <a:pt x="735128" y="1269761"/>
                </a:lnTo>
                <a:lnTo>
                  <a:pt x="745650" y="1313451"/>
                </a:lnTo>
                <a:lnTo>
                  <a:pt x="755447" y="1357275"/>
                </a:lnTo>
                <a:lnTo>
                  <a:pt x="764518" y="1401224"/>
                </a:lnTo>
                <a:lnTo>
                  <a:pt x="772864" y="1445288"/>
                </a:lnTo>
                <a:lnTo>
                  <a:pt x="780484" y="1489457"/>
                </a:lnTo>
                <a:lnTo>
                  <a:pt x="787378" y="1533723"/>
                </a:lnTo>
                <a:lnTo>
                  <a:pt x="793546" y="1578074"/>
                </a:lnTo>
                <a:lnTo>
                  <a:pt x="798989" y="1622503"/>
                </a:lnTo>
                <a:lnTo>
                  <a:pt x="803706" y="1666998"/>
                </a:lnTo>
                <a:lnTo>
                  <a:pt x="807697" y="1711551"/>
                </a:lnTo>
                <a:lnTo>
                  <a:pt x="810963" y="1756152"/>
                </a:lnTo>
                <a:lnTo>
                  <a:pt x="813503" y="1800792"/>
                </a:lnTo>
                <a:lnTo>
                  <a:pt x="815317" y="1845460"/>
                </a:lnTo>
                <a:lnTo>
                  <a:pt x="816405" y="1890148"/>
                </a:lnTo>
                <a:lnTo>
                  <a:pt x="816768" y="1934844"/>
                </a:lnTo>
                <a:lnTo>
                  <a:pt x="816405" y="1979541"/>
                </a:lnTo>
                <a:lnTo>
                  <a:pt x="815317" y="2024229"/>
                </a:lnTo>
                <a:lnTo>
                  <a:pt x="813503" y="2068897"/>
                </a:lnTo>
                <a:lnTo>
                  <a:pt x="810963" y="2113537"/>
                </a:lnTo>
                <a:lnTo>
                  <a:pt x="807697" y="2158138"/>
                </a:lnTo>
                <a:lnTo>
                  <a:pt x="803706" y="2202691"/>
                </a:lnTo>
                <a:lnTo>
                  <a:pt x="798989" y="2247186"/>
                </a:lnTo>
                <a:lnTo>
                  <a:pt x="793546" y="2291615"/>
                </a:lnTo>
                <a:lnTo>
                  <a:pt x="787378" y="2335966"/>
                </a:lnTo>
                <a:lnTo>
                  <a:pt x="780484" y="2380232"/>
                </a:lnTo>
                <a:lnTo>
                  <a:pt x="772864" y="2424401"/>
                </a:lnTo>
                <a:lnTo>
                  <a:pt x="764518" y="2468465"/>
                </a:lnTo>
                <a:lnTo>
                  <a:pt x="755447" y="2512414"/>
                </a:lnTo>
                <a:lnTo>
                  <a:pt x="745650" y="2556238"/>
                </a:lnTo>
                <a:lnTo>
                  <a:pt x="735128" y="2599928"/>
                </a:lnTo>
                <a:lnTo>
                  <a:pt x="723879" y="2643473"/>
                </a:lnTo>
                <a:lnTo>
                  <a:pt x="711906" y="2686866"/>
                </a:lnTo>
                <a:lnTo>
                  <a:pt x="699206" y="2730095"/>
                </a:lnTo>
                <a:lnTo>
                  <a:pt x="685781" y="2773152"/>
                </a:lnTo>
                <a:lnTo>
                  <a:pt x="671629" y="2816026"/>
                </a:lnTo>
                <a:lnTo>
                  <a:pt x="656753" y="2858709"/>
                </a:lnTo>
                <a:lnTo>
                  <a:pt x="641150" y="2901190"/>
                </a:lnTo>
                <a:lnTo>
                  <a:pt x="624822" y="2943460"/>
                </a:lnTo>
                <a:lnTo>
                  <a:pt x="607768" y="2985509"/>
                </a:lnTo>
                <a:lnTo>
                  <a:pt x="589989" y="3027329"/>
                </a:lnTo>
                <a:lnTo>
                  <a:pt x="571484" y="3068908"/>
                </a:lnTo>
                <a:lnTo>
                  <a:pt x="552253" y="3110238"/>
                </a:lnTo>
                <a:lnTo>
                  <a:pt x="532296" y="3151309"/>
                </a:lnTo>
                <a:lnTo>
                  <a:pt x="511614" y="3192111"/>
                </a:lnTo>
                <a:lnTo>
                  <a:pt x="490206" y="3232636"/>
                </a:lnTo>
                <a:lnTo>
                  <a:pt x="468072" y="3272872"/>
                </a:lnTo>
                <a:lnTo>
                  <a:pt x="445213" y="3312811"/>
                </a:lnTo>
                <a:lnTo>
                  <a:pt x="421628" y="3352443"/>
                </a:lnTo>
                <a:lnTo>
                  <a:pt x="397317" y="3391759"/>
                </a:lnTo>
                <a:lnTo>
                  <a:pt x="372281" y="3430748"/>
                </a:lnTo>
                <a:lnTo>
                  <a:pt x="346519" y="3469402"/>
                </a:lnTo>
                <a:lnTo>
                  <a:pt x="320031" y="3507710"/>
                </a:lnTo>
                <a:lnTo>
                  <a:pt x="292817" y="3545663"/>
                </a:lnTo>
                <a:lnTo>
                  <a:pt x="264878" y="3583252"/>
                </a:lnTo>
                <a:lnTo>
                  <a:pt x="236213" y="3620467"/>
                </a:lnTo>
                <a:lnTo>
                  <a:pt x="206823" y="3657298"/>
                </a:lnTo>
                <a:lnTo>
                  <a:pt x="176706" y="3693736"/>
                </a:lnTo>
                <a:lnTo>
                  <a:pt x="145864" y="3729771"/>
                </a:lnTo>
                <a:lnTo>
                  <a:pt x="114297" y="3765393"/>
                </a:lnTo>
                <a:lnTo>
                  <a:pt x="82003" y="3800593"/>
                </a:lnTo>
                <a:lnTo>
                  <a:pt x="48984" y="3835362"/>
                </a:lnTo>
                <a:lnTo>
                  <a:pt x="15239" y="3869690"/>
                </a:lnTo>
                <a:lnTo>
                  <a:pt x="0" y="3854450"/>
                </a:lnTo>
                <a:lnTo>
                  <a:pt x="33832" y="3820023"/>
                </a:lnTo>
                <a:lnTo>
                  <a:pt x="66928" y="3785149"/>
                </a:lnTo>
                <a:lnTo>
                  <a:pt x="99289" y="3749838"/>
                </a:lnTo>
                <a:lnTo>
                  <a:pt x="130915" y="3714100"/>
                </a:lnTo>
                <a:lnTo>
                  <a:pt x="161805" y="3677944"/>
                </a:lnTo>
                <a:lnTo>
                  <a:pt x="191960" y="3641380"/>
                </a:lnTo>
                <a:lnTo>
                  <a:pt x="221379" y="3604418"/>
                </a:lnTo>
                <a:lnTo>
                  <a:pt x="250063" y="3567068"/>
                </a:lnTo>
                <a:lnTo>
                  <a:pt x="278011" y="3529340"/>
                </a:lnTo>
                <a:lnTo>
                  <a:pt x="305224" y="3491243"/>
                </a:lnTo>
                <a:lnTo>
                  <a:pt x="331701" y="3452788"/>
                </a:lnTo>
                <a:lnTo>
                  <a:pt x="357443" y="3413984"/>
                </a:lnTo>
                <a:lnTo>
                  <a:pt x="382450" y="3374841"/>
                </a:lnTo>
                <a:lnTo>
                  <a:pt x="406721" y="3335369"/>
                </a:lnTo>
                <a:lnTo>
                  <a:pt x="430256" y="3295577"/>
                </a:lnTo>
                <a:lnTo>
                  <a:pt x="453056" y="3255476"/>
                </a:lnTo>
                <a:lnTo>
                  <a:pt x="475120" y="3215075"/>
                </a:lnTo>
                <a:lnTo>
                  <a:pt x="496449" y="3174385"/>
                </a:lnTo>
                <a:lnTo>
                  <a:pt x="517043" y="3133414"/>
                </a:lnTo>
                <a:lnTo>
                  <a:pt x="536901" y="3092173"/>
                </a:lnTo>
                <a:lnTo>
                  <a:pt x="556023" y="3050672"/>
                </a:lnTo>
                <a:lnTo>
                  <a:pt x="574410" y="3008920"/>
                </a:lnTo>
                <a:lnTo>
                  <a:pt x="592062" y="2966927"/>
                </a:lnTo>
                <a:lnTo>
                  <a:pt x="608978" y="2924704"/>
                </a:lnTo>
                <a:lnTo>
                  <a:pt x="625158" y="2882259"/>
                </a:lnTo>
                <a:lnTo>
                  <a:pt x="640604" y="2839604"/>
                </a:lnTo>
                <a:lnTo>
                  <a:pt x="655313" y="2796746"/>
                </a:lnTo>
                <a:lnTo>
                  <a:pt x="669287" y="2753698"/>
                </a:lnTo>
                <a:lnTo>
                  <a:pt x="682526" y="2710467"/>
                </a:lnTo>
                <a:lnTo>
                  <a:pt x="695029" y="2667064"/>
                </a:lnTo>
                <a:lnTo>
                  <a:pt x="706797" y="2623500"/>
                </a:lnTo>
                <a:lnTo>
                  <a:pt x="717829" y="2579783"/>
                </a:lnTo>
                <a:lnTo>
                  <a:pt x="728126" y="2535923"/>
                </a:lnTo>
                <a:lnTo>
                  <a:pt x="737687" y="2491931"/>
                </a:lnTo>
                <a:lnTo>
                  <a:pt x="746513" y="2447816"/>
                </a:lnTo>
                <a:lnTo>
                  <a:pt x="754603" y="2403588"/>
                </a:lnTo>
                <a:lnTo>
                  <a:pt x="761958" y="2359257"/>
                </a:lnTo>
                <a:lnTo>
                  <a:pt x="768577" y="2314833"/>
                </a:lnTo>
                <a:lnTo>
                  <a:pt x="774461" y="2270325"/>
                </a:lnTo>
                <a:lnTo>
                  <a:pt x="779609" y="2225743"/>
                </a:lnTo>
                <a:lnTo>
                  <a:pt x="784022" y="2181097"/>
                </a:lnTo>
                <a:lnTo>
                  <a:pt x="787700" y="2136398"/>
                </a:lnTo>
                <a:lnTo>
                  <a:pt x="790642" y="2091654"/>
                </a:lnTo>
                <a:lnTo>
                  <a:pt x="792848" y="2046876"/>
                </a:lnTo>
                <a:lnTo>
                  <a:pt x="794319" y="2002073"/>
                </a:lnTo>
                <a:lnTo>
                  <a:pt x="795055" y="1957256"/>
                </a:lnTo>
                <a:lnTo>
                  <a:pt x="795055" y="1912433"/>
                </a:lnTo>
                <a:lnTo>
                  <a:pt x="794319" y="1867616"/>
                </a:lnTo>
                <a:lnTo>
                  <a:pt x="792848" y="1822813"/>
                </a:lnTo>
                <a:lnTo>
                  <a:pt x="790642" y="1778035"/>
                </a:lnTo>
                <a:lnTo>
                  <a:pt x="787700" y="1733291"/>
                </a:lnTo>
                <a:lnTo>
                  <a:pt x="784022" y="1688592"/>
                </a:lnTo>
                <a:lnTo>
                  <a:pt x="779609" y="1643946"/>
                </a:lnTo>
                <a:lnTo>
                  <a:pt x="774461" y="1599364"/>
                </a:lnTo>
                <a:lnTo>
                  <a:pt x="768577" y="1554856"/>
                </a:lnTo>
                <a:lnTo>
                  <a:pt x="761958" y="1510432"/>
                </a:lnTo>
                <a:lnTo>
                  <a:pt x="754603" y="1466101"/>
                </a:lnTo>
                <a:lnTo>
                  <a:pt x="746513" y="1421873"/>
                </a:lnTo>
                <a:lnTo>
                  <a:pt x="737687" y="1377758"/>
                </a:lnTo>
                <a:lnTo>
                  <a:pt x="728126" y="1333766"/>
                </a:lnTo>
                <a:lnTo>
                  <a:pt x="717829" y="1289906"/>
                </a:lnTo>
                <a:lnTo>
                  <a:pt x="706797" y="1246189"/>
                </a:lnTo>
                <a:lnTo>
                  <a:pt x="695029" y="1202625"/>
                </a:lnTo>
                <a:lnTo>
                  <a:pt x="682526" y="1159222"/>
                </a:lnTo>
                <a:lnTo>
                  <a:pt x="669287" y="1115991"/>
                </a:lnTo>
                <a:lnTo>
                  <a:pt x="655313" y="1072943"/>
                </a:lnTo>
                <a:lnTo>
                  <a:pt x="640604" y="1030085"/>
                </a:lnTo>
                <a:lnTo>
                  <a:pt x="625158" y="987430"/>
                </a:lnTo>
                <a:lnTo>
                  <a:pt x="608978" y="944985"/>
                </a:lnTo>
                <a:lnTo>
                  <a:pt x="592062" y="902762"/>
                </a:lnTo>
                <a:lnTo>
                  <a:pt x="574410" y="860769"/>
                </a:lnTo>
                <a:lnTo>
                  <a:pt x="556023" y="819017"/>
                </a:lnTo>
                <a:lnTo>
                  <a:pt x="536901" y="777516"/>
                </a:lnTo>
                <a:lnTo>
                  <a:pt x="517043" y="736275"/>
                </a:lnTo>
                <a:lnTo>
                  <a:pt x="496449" y="695304"/>
                </a:lnTo>
                <a:lnTo>
                  <a:pt x="475120" y="654614"/>
                </a:lnTo>
                <a:lnTo>
                  <a:pt x="453056" y="614213"/>
                </a:lnTo>
                <a:lnTo>
                  <a:pt x="430256" y="574112"/>
                </a:lnTo>
                <a:lnTo>
                  <a:pt x="406721" y="534320"/>
                </a:lnTo>
                <a:lnTo>
                  <a:pt x="382450" y="494848"/>
                </a:lnTo>
                <a:lnTo>
                  <a:pt x="357443" y="455705"/>
                </a:lnTo>
                <a:lnTo>
                  <a:pt x="331701" y="416901"/>
                </a:lnTo>
                <a:lnTo>
                  <a:pt x="305224" y="378446"/>
                </a:lnTo>
                <a:lnTo>
                  <a:pt x="278011" y="340349"/>
                </a:lnTo>
                <a:lnTo>
                  <a:pt x="250063" y="302621"/>
                </a:lnTo>
                <a:lnTo>
                  <a:pt x="221379" y="265271"/>
                </a:lnTo>
                <a:lnTo>
                  <a:pt x="191960" y="228309"/>
                </a:lnTo>
                <a:lnTo>
                  <a:pt x="161805" y="191745"/>
                </a:lnTo>
                <a:lnTo>
                  <a:pt x="130915" y="155589"/>
                </a:lnTo>
                <a:lnTo>
                  <a:pt x="99289" y="119851"/>
                </a:lnTo>
                <a:lnTo>
                  <a:pt x="66928" y="84540"/>
                </a:lnTo>
                <a:lnTo>
                  <a:pt x="33832" y="49666"/>
                </a:lnTo>
                <a:lnTo>
                  <a:pt x="0" y="15239"/>
                </a:lnTo>
                <a:lnTo>
                  <a:pt x="15239" y="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52521" y="1594865"/>
            <a:ext cx="5657215" cy="509270"/>
          </a:xfrm>
          <a:custGeom>
            <a:avLst/>
            <a:gdLst/>
            <a:ahLst/>
            <a:cxnLst/>
            <a:rect l="l" t="t" r="r" b="b"/>
            <a:pathLst>
              <a:path w="5657215" h="509269">
                <a:moveTo>
                  <a:pt x="5657087" y="0"/>
                </a:moveTo>
                <a:lnTo>
                  <a:pt x="0" y="0"/>
                </a:lnTo>
                <a:lnTo>
                  <a:pt x="0" y="509015"/>
                </a:lnTo>
                <a:lnTo>
                  <a:pt x="5657087" y="509015"/>
                </a:lnTo>
                <a:lnTo>
                  <a:pt x="56570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52521" y="1594865"/>
            <a:ext cx="5657215" cy="509270"/>
          </a:xfrm>
          <a:custGeom>
            <a:avLst/>
            <a:gdLst/>
            <a:ahLst/>
            <a:cxnLst/>
            <a:rect l="l" t="t" r="r" b="b"/>
            <a:pathLst>
              <a:path w="5657215" h="509269">
                <a:moveTo>
                  <a:pt x="0" y="509015"/>
                </a:moveTo>
                <a:lnTo>
                  <a:pt x="5657087" y="509015"/>
                </a:lnTo>
                <a:lnTo>
                  <a:pt x="5657087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3554" y="1635632"/>
            <a:ext cx="305689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795" y="2398013"/>
            <a:ext cx="7090409" cy="264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433" y="3735704"/>
            <a:ext cx="6519545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s-ES" sz="4400" b="1" dirty="0" smtClean="0">
                <a:solidFill>
                  <a:srgbClr val="1F487C"/>
                </a:solidFill>
                <a:latin typeface="Arial"/>
                <a:cs typeface="Arial"/>
              </a:rPr>
              <a:t>DISEÑOS SITIOS WEB</a:t>
            </a:r>
          </a:p>
          <a:p>
            <a:pPr marL="12065" marR="5080" algn="ctr">
              <a:spcBef>
                <a:spcPts val="100"/>
              </a:spcBef>
            </a:pPr>
            <a:r>
              <a:rPr lang="es-ES" sz="4400" b="1" dirty="0" smtClean="0">
                <a:solidFill>
                  <a:srgbClr val="1F487C"/>
                </a:solidFill>
                <a:latin typeface="Arial"/>
                <a:cs typeface="Arial"/>
              </a:rPr>
              <a:t>301122</a:t>
            </a:r>
          </a:p>
          <a:p>
            <a:pPr marL="12065" marR="5080" algn="ctr">
              <a:spcBef>
                <a:spcPts val="100"/>
              </a:spcBef>
            </a:pPr>
            <a:r>
              <a:rPr lang="es-CO" sz="2800" b="1" dirty="0" smtClean="0">
                <a:solidFill>
                  <a:srgbClr val="FF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</a:t>
            </a:r>
            <a:r>
              <a:rPr lang="es-CO" sz="2800" b="1" dirty="0">
                <a:solidFill>
                  <a:srgbClr val="FF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Mantenimiento: Sustentar Plan de Mejoramiento del Sitio Web </a:t>
            </a:r>
            <a:r>
              <a:rPr lang="es-CO" sz="2800" b="1" dirty="0" smtClean="0">
                <a:solidFill>
                  <a:srgbClr val="FF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b="1" dirty="0">
                <a:solidFill>
                  <a:srgbClr val="FF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Examen Final (POA)</a:t>
            </a:r>
            <a:endParaRPr lang="en-US" sz="2800" b="1" dirty="0">
              <a:solidFill>
                <a:srgbClr val="FF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</a:t>
            </a:r>
            <a:r>
              <a:rPr lang="es-CO" sz="3200" b="1" u="sng" dirty="0"/>
              <a:t>W3C Marckup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5" y="1969199"/>
            <a:ext cx="8686800" cy="42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W3C CSS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3891"/>
            <a:ext cx="8839200" cy="48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407169" y="3962400"/>
            <a:ext cx="8724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755" marR="5080" indent="-933450">
              <a:spcBef>
                <a:spcPts val="100"/>
              </a:spcBef>
            </a:pPr>
            <a:r>
              <a:rPr sz="4400" spc="-15" dirty="0"/>
              <a:t>GRACIAS </a:t>
            </a:r>
            <a:r>
              <a:rPr sz="4400" spc="-5" dirty="0" smtClean="0"/>
              <a:t>POR</a:t>
            </a:r>
            <a:r>
              <a:rPr sz="4400" spc="-55" dirty="0" smtClean="0"/>
              <a:t> </a:t>
            </a:r>
            <a:r>
              <a:rPr sz="4400" dirty="0" smtClean="0"/>
              <a:t>SU</a:t>
            </a:r>
            <a:r>
              <a:rPr lang="es-ES" sz="4400" dirty="0"/>
              <a:t> </a:t>
            </a:r>
            <a:r>
              <a:rPr lang="es-ES" sz="4400" dirty="0" smtClean="0"/>
              <a:t>ATENCION</a:t>
            </a:r>
            <a:endParaRPr lang="en-US" sz="4400"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554" y="1635632"/>
            <a:ext cx="4347846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b="0" spc="-15" dirty="0" smtClean="0"/>
              <a:t>CARLOS PORFIDIO ORDOÑEZ</a:t>
            </a:r>
            <a:endParaRPr b="0" spc="-15" dirty="0"/>
          </a:p>
        </p:txBody>
      </p:sp>
      <p:grpSp>
        <p:nvGrpSpPr>
          <p:cNvPr id="3" name="object 3"/>
          <p:cNvGrpSpPr/>
          <p:nvPr/>
        </p:nvGrpSpPr>
        <p:grpSpPr>
          <a:xfrm>
            <a:off x="2322512" y="1519364"/>
            <a:ext cx="6000115" cy="3645535"/>
            <a:chOff x="2322512" y="1519364"/>
            <a:chExt cx="6000115" cy="3645535"/>
          </a:xfrm>
        </p:grpSpPr>
        <p:sp>
          <p:nvSpPr>
            <p:cNvPr id="4" name="object 4"/>
            <p:cNvSpPr/>
            <p:nvPr/>
          </p:nvSpPr>
          <p:spPr>
            <a:xfrm>
              <a:off x="2335529" y="1532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753" y="0"/>
                  </a:moveTo>
                  <a:lnTo>
                    <a:pt x="270793" y="3444"/>
                  </a:lnTo>
                  <a:lnTo>
                    <a:pt x="225973" y="13451"/>
                  </a:lnTo>
                  <a:lnTo>
                    <a:pt x="183786" y="29529"/>
                  </a:lnTo>
                  <a:lnTo>
                    <a:pt x="144723" y="51186"/>
                  </a:lnTo>
                  <a:lnTo>
                    <a:pt x="109274" y="77931"/>
                  </a:lnTo>
                  <a:lnTo>
                    <a:pt x="77931" y="109274"/>
                  </a:lnTo>
                  <a:lnTo>
                    <a:pt x="51186" y="144723"/>
                  </a:lnTo>
                  <a:lnTo>
                    <a:pt x="29529" y="183786"/>
                  </a:lnTo>
                  <a:lnTo>
                    <a:pt x="13451" y="225973"/>
                  </a:lnTo>
                  <a:lnTo>
                    <a:pt x="3444" y="270793"/>
                  </a:lnTo>
                  <a:lnTo>
                    <a:pt x="0" y="317753"/>
                  </a:lnTo>
                  <a:lnTo>
                    <a:pt x="3444" y="364714"/>
                  </a:lnTo>
                  <a:lnTo>
                    <a:pt x="13451" y="409534"/>
                  </a:lnTo>
                  <a:lnTo>
                    <a:pt x="29529" y="451721"/>
                  </a:lnTo>
                  <a:lnTo>
                    <a:pt x="51186" y="490784"/>
                  </a:lnTo>
                  <a:lnTo>
                    <a:pt x="77931" y="526233"/>
                  </a:lnTo>
                  <a:lnTo>
                    <a:pt x="109274" y="557576"/>
                  </a:lnTo>
                  <a:lnTo>
                    <a:pt x="144723" y="584321"/>
                  </a:lnTo>
                  <a:lnTo>
                    <a:pt x="183786" y="605978"/>
                  </a:lnTo>
                  <a:lnTo>
                    <a:pt x="225973" y="622056"/>
                  </a:lnTo>
                  <a:lnTo>
                    <a:pt x="270793" y="632063"/>
                  </a:lnTo>
                  <a:lnTo>
                    <a:pt x="317753" y="635507"/>
                  </a:lnTo>
                  <a:lnTo>
                    <a:pt x="364714" y="632063"/>
                  </a:lnTo>
                  <a:lnTo>
                    <a:pt x="409534" y="622056"/>
                  </a:lnTo>
                  <a:lnTo>
                    <a:pt x="451721" y="605978"/>
                  </a:lnTo>
                  <a:lnTo>
                    <a:pt x="490784" y="584321"/>
                  </a:lnTo>
                  <a:lnTo>
                    <a:pt x="526233" y="557576"/>
                  </a:lnTo>
                  <a:lnTo>
                    <a:pt x="557576" y="526233"/>
                  </a:lnTo>
                  <a:lnTo>
                    <a:pt x="584321" y="490784"/>
                  </a:lnTo>
                  <a:lnTo>
                    <a:pt x="605978" y="451721"/>
                  </a:lnTo>
                  <a:lnTo>
                    <a:pt x="622056" y="409534"/>
                  </a:lnTo>
                  <a:lnTo>
                    <a:pt x="632063" y="364714"/>
                  </a:lnTo>
                  <a:lnTo>
                    <a:pt x="635507" y="317753"/>
                  </a:lnTo>
                  <a:lnTo>
                    <a:pt x="632063" y="270793"/>
                  </a:lnTo>
                  <a:lnTo>
                    <a:pt x="622056" y="225973"/>
                  </a:lnTo>
                  <a:lnTo>
                    <a:pt x="605978" y="183786"/>
                  </a:lnTo>
                  <a:lnTo>
                    <a:pt x="584321" y="144723"/>
                  </a:lnTo>
                  <a:lnTo>
                    <a:pt x="557576" y="109274"/>
                  </a:lnTo>
                  <a:lnTo>
                    <a:pt x="526233" y="77931"/>
                  </a:lnTo>
                  <a:lnTo>
                    <a:pt x="490784" y="51186"/>
                  </a:lnTo>
                  <a:lnTo>
                    <a:pt x="451721" y="29529"/>
                  </a:lnTo>
                  <a:lnTo>
                    <a:pt x="409534" y="13451"/>
                  </a:lnTo>
                  <a:lnTo>
                    <a:pt x="364714" y="3444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5529" y="1532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753"/>
                  </a:moveTo>
                  <a:lnTo>
                    <a:pt x="3444" y="270793"/>
                  </a:lnTo>
                  <a:lnTo>
                    <a:pt x="13451" y="225973"/>
                  </a:lnTo>
                  <a:lnTo>
                    <a:pt x="29529" y="183786"/>
                  </a:lnTo>
                  <a:lnTo>
                    <a:pt x="51186" y="144723"/>
                  </a:lnTo>
                  <a:lnTo>
                    <a:pt x="77931" y="109274"/>
                  </a:lnTo>
                  <a:lnTo>
                    <a:pt x="109274" y="77931"/>
                  </a:lnTo>
                  <a:lnTo>
                    <a:pt x="144723" y="51186"/>
                  </a:lnTo>
                  <a:lnTo>
                    <a:pt x="183786" y="29529"/>
                  </a:lnTo>
                  <a:lnTo>
                    <a:pt x="225973" y="13451"/>
                  </a:lnTo>
                  <a:lnTo>
                    <a:pt x="270793" y="3444"/>
                  </a:lnTo>
                  <a:lnTo>
                    <a:pt x="317753" y="0"/>
                  </a:lnTo>
                  <a:lnTo>
                    <a:pt x="364714" y="3444"/>
                  </a:lnTo>
                  <a:lnTo>
                    <a:pt x="409534" y="13451"/>
                  </a:lnTo>
                  <a:lnTo>
                    <a:pt x="451721" y="29529"/>
                  </a:lnTo>
                  <a:lnTo>
                    <a:pt x="490784" y="51186"/>
                  </a:lnTo>
                  <a:lnTo>
                    <a:pt x="526233" y="77931"/>
                  </a:lnTo>
                  <a:lnTo>
                    <a:pt x="557576" y="109274"/>
                  </a:lnTo>
                  <a:lnTo>
                    <a:pt x="584321" y="144723"/>
                  </a:lnTo>
                  <a:lnTo>
                    <a:pt x="605978" y="183786"/>
                  </a:lnTo>
                  <a:lnTo>
                    <a:pt x="622056" y="225973"/>
                  </a:lnTo>
                  <a:lnTo>
                    <a:pt x="632063" y="270793"/>
                  </a:lnTo>
                  <a:lnTo>
                    <a:pt x="635507" y="317753"/>
                  </a:lnTo>
                  <a:lnTo>
                    <a:pt x="632063" y="364714"/>
                  </a:lnTo>
                  <a:lnTo>
                    <a:pt x="622056" y="409534"/>
                  </a:lnTo>
                  <a:lnTo>
                    <a:pt x="605978" y="451721"/>
                  </a:lnTo>
                  <a:lnTo>
                    <a:pt x="584321" y="490784"/>
                  </a:lnTo>
                  <a:lnTo>
                    <a:pt x="557576" y="526233"/>
                  </a:lnTo>
                  <a:lnTo>
                    <a:pt x="526233" y="557576"/>
                  </a:lnTo>
                  <a:lnTo>
                    <a:pt x="490784" y="584321"/>
                  </a:lnTo>
                  <a:lnTo>
                    <a:pt x="451721" y="605978"/>
                  </a:lnTo>
                  <a:lnTo>
                    <a:pt x="409534" y="622056"/>
                  </a:lnTo>
                  <a:lnTo>
                    <a:pt x="364714" y="632063"/>
                  </a:lnTo>
                  <a:lnTo>
                    <a:pt x="317753" y="635507"/>
                  </a:lnTo>
                  <a:lnTo>
                    <a:pt x="270793" y="632063"/>
                  </a:lnTo>
                  <a:lnTo>
                    <a:pt x="225973" y="622056"/>
                  </a:lnTo>
                  <a:lnTo>
                    <a:pt x="183786" y="605978"/>
                  </a:lnTo>
                  <a:lnTo>
                    <a:pt x="144723" y="584321"/>
                  </a:lnTo>
                  <a:lnTo>
                    <a:pt x="109274" y="557576"/>
                  </a:lnTo>
                  <a:lnTo>
                    <a:pt x="77931" y="526233"/>
                  </a:lnTo>
                  <a:lnTo>
                    <a:pt x="51186" y="490784"/>
                  </a:lnTo>
                  <a:lnTo>
                    <a:pt x="29529" y="451721"/>
                  </a:lnTo>
                  <a:lnTo>
                    <a:pt x="13451" y="409534"/>
                  </a:lnTo>
                  <a:lnTo>
                    <a:pt x="3444" y="364714"/>
                  </a:lnTo>
                  <a:lnTo>
                    <a:pt x="0" y="317753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6758" y="2356866"/>
              <a:ext cx="5293360" cy="509270"/>
            </a:xfrm>
            <a:custGeom>
              <a:avLst/>
              <a:gdLst/>
              <a:ahLst/>
              <a:cxnLst/>
              <a:rect l="l" t="t" r="r" b="b"/>
              <a:pathLst>
                <a:path w="5293359" h="509269">
                  <a:moveTo>
                    <a:pt x="5292852" y="0"/>
                  </a:moveTo>
                  <a:lnTo>
                    <a:pt x="0" y="0"/>
                  </a:lnTo>
                  <a:lnTo>
                    <a:pt x="0" y="509015"/>
                  </a:lnTo>
                  <a:lnTo>
                    <a:pt x="5292852" y="509015"/>
                  </a:lnTo>
                  <a:lnTo>
                    <a:pt x="52928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6758" y="2356866"/>
              <a:ext cx="5293360" cy="509270"/>
            </a:xfrm>
            <a:custGeom>
              <a:avLst/>
              <a:gdLst/>
              <a:ahLst/>
              <a:cxnLst/>
              <a:rect l="l" t="t" r="r" b="b"/>
              <a:pathLst>
                <a:path w="5293359" h="509269">
                  <a:moveTo>
                    <a:pt x="0" y="509015"/>
                  </a:moveTo>
                  <a:lnTo>
                    <a:pt x="5292852" y="509015"/>
                  </a:lnTo>
                  <a:lnTo>
                    <a:pt x="5292852" y="0"/>
                  </a:lnTo>
                  <a:lnTo>
                    <a:pt x="0" y="0"/>
                  </a:lnTo>
                  <a:lnTo>
                    <a:pt x="0" y="50901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9765" y="2294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753" y="0"/>
                  </a:moveTo>
                  <a:lnTo>
                    <a:pt x="270793" y="3444"/>
                  </a:lnTo>
                  <a:lnTo>
                    <a:pt x="225973" y="13451"/>
                  </a:lnTo>
                  <a:lnTo>
                    <a:pt x="183786" y="29529"/>
                  </a:lnTo>
                  <a:lnTo>
                    <a:pt x="144723" y="51186"/>
                  </a:lnTo>
                  <a:lnTo>
                    <a:pt x="109274" y="77931"/>
                  </a:lnTo>
                  <a:lnTo>
                    <a:pt x="77931" y="109274"/>
                  </a:lnTo>
                  <a:lnTo>
                    <a:pt x="51186" y="144723"/>
                  </a:lnTo>
                  <a:lnTo>
                    <a:pt x="29529" y="183786"/>
                  </a:lnTo>
                  <a:lnTo>
                    <a:pt x="13451" y="225973"/>
                  </a:lnTo>
                  <a:lnTo>
                    <a:pt x="3444" y="270793"/>
                  </a:lnTo>
                  <a:lnTo>
                    <a:pt x="0" y="317753"/>
                  </a:lnTo>
                  <a:lnTo>
                    <a:pt x="3444" y="364714"/>
                  </a:lnTo>
                  <a:lnTo>
                    <a:pt x="13451" y="409534"/>
                  </a:lnTo>
                  <a:lnTo>
                    <a:pt x="29529" y="451721"/>
                  </a:lnTo>
                  <a:lnTo>
                    <a:pt x="51186" y="490784"/>
                  </a:lnTo>
                  <a:lnTo>
                    <a:pt x="77931" y="526233"/>
                  </a:lnTo>
                  <a:lnTo>
                    <a:pt x="109274" y="557576"/>
                  </a:lnTo>
                  <a:lnTo>
                    <a:pt x="144723" y="584321"/>
                  </a:lnTo>
                  <a:lnTo>
                    <a:pt x="183786" y="605978"/>
                  </a:lnTo>
                  <a:lnTo>
                    <a:pt x="225973" y="622056"/>
                  </a:lnTo>
                  <a:lnTo>
                    <a:pt x="270793" y="632063"/>
                  </a:lnTo>
                  <a:lnTo>
                    <a:pt x="317753" y="635507"/>
                  </a:lnTo>
                  <a:lnTo>
                    <a:pt x="364714" y="632063"/>
                  </a:lnTo>
                  <a:lnTo>
                    <a:pt x="409534" y="622056"/>
                  </a:lnTo>
                  <a:lnTo>
                    <a:pt x="451721" y="605978"/>
                  </a:lnTo>
                  <a:lnTo>
                    <a:pt x="490784" y="584321"/>
                  </a:lnTo>
                  <a:lnTo>
                    <a:pt x="526233" y="557576"/>
                  </a:lnTo>
                  <a:lnTo>
                    <a:pt x="557576" y="526233"/>
                  </a:lnTo>
                  <a:lnTo>
                    <a:pt x="584321" y="490784"/>
                  </a:lnTo>
                  <a:lnTo>
                    <a:pt x="605978" y="451721"/>
                  </a:lnTo>
                  <a:lnTo>
                    <a:pt x="622056" y="409534"/>
                  </a:lnTo>
                  <a:lnTo>
                    <a:pt x="632063" y="364714"/>
                  </a:lnTo>
                  <a:lnTo>
                    <a:pt x="635507" y="317753"/>
                  </a:lnTo>
                  <a:lnTo>
                    <a:pt x="632063" y="270793"/>
                  </a:lnTo>
                  <a:lnTo>
                    <a:pt x="622056" y="225973"/>
                  </a:lnTo>
                  <a:lnTo>
                    <a:pt x="605978" y="183786"/>
                  </a:lnTo>
                  <a:lnTo>
                    <a:pt x="584321" y="144723"/>
                  </a:lnTo>
                  <a:lnTo>
                    <a:pt x="557576" y="109274"/>
                  </a:lnTo>
                  <a:lnTo>
                    <a:pt x="526233" y="77931"/>
                  </a:lnTo>
                  <a:lnTo>
                    <a:pt x="490784" y="51186"/>
                  </a:lnTo>
                  <a:lnTo>
                    <a:pt x="451721" y="29529"/>
                  </a:lnTo>
                  <a:lnTo>
                    <a:pt x="409534" y="13451"/>
                  </a:lnTo>
                  <a:lnTo>
                    <a:pt x="364714" y="3444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9765" y="2294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753"/>
                  </a:moveTo>
                  <a:lnTo>
                    <a:pt x="3444" y="270793"/>
                  </a:lnTo>
                  <a:lnTo>
                    <a:pt x="13451" y="225973"/>
                  </a:lnTo>
                  <a:lnTo>
                    <a:pt x="29529" y="183786"/>
                  </a:lnTo>
                  <a:lnTo>
                    <a:pt x="51186" y="144723"/>
                  </a:lnTo>
                  <a:lnTo>
                    <a:pt x="77931" y="109274"/>
                  </a:lnTo>
                  <a:lnTo>
                    <a:pt x="109274" y="77931"/>
                  </a:lnTo>
                  <a:lnTo>
                    <a:pt x="144723" y="51186"/>
                  </a:lnTo>
                  <a:lnTo>
                    <a:pt x="183786" y="29529"/>
                  </a:lnTo>
                  <a:lnTo>
                    <a:pt x="225973" y="13451"/>
                  </a:lnTo>
                  <a:lnTo>
                    <a:pt x="270793" y="3444"/>
                  </a:lnTo>
                  <a:lnTo>
                    <a:pt x="317753" y="0"/>
                  </a:lnTo>
                  <a:lnTo>
                    <a:pt x="364714" y="3444"/>
                  </a:lnTo>
                  <a:lnTo>
                    <a:pt x="409534" y="13451"/>
                  </a:lnTo>
                  <a:lnTo>
                    <a:pt x="451721" y="29529"/>
                  </a:lnTo>
                  <a:lnTo>
                    <a:pt x="490784" y="51186"/>
                  </a:lnTo>
                  <a:lnTo>
                    <a:pt x="526233" y="77931"/>
                  </a:lnTo>
                  <a:lnTo>
                    <a:pt x="557576" y="109274"/>
                  </a:lnTo>
                  <a:lnTo>
                    <a:pt x="584321" y="144723"/>
                  </a:lnTo>
                  <a:lnTo>
                    <a:pt x="605978" y="183786"/>
                  </a:lnTo>
                  <a:lnTo>
                    <a:pt x="622056" y="225973"/>
                  </a:lnTo>
                  <a:lnTo>
                    <a:pt x="632063" y="270793"/>
                  </a:lnTo>
                  <a:lnTo>
                    <a:pt x="635507" y="317753"/>
                  </a:lnTo>
                  <a:lnTo>
                    <a:pt x="632063" y="364714"/>
                  </a:lnTo>
                  <a:lnTo>
                    <a:pt x="622056" y="409534"/>
                  </a:lnTo>
                  <a:lnTo>
                    <a:pt x="605978" y="451721"/>
                  </a:lnTo>
                  <a:lnTo>
                    <a:pt x="584321" y="490784"/>
                  </a:lnTo>
                  <a:lnTo>
                    <a:pt x="557576" y="526233"/>
                  </a:lnTo>
                  <a:lnTo>
                    <a:pt x="526233" y="557576"/>
                  </a:lnTo>
                  <a:lnTo>
                    <a:pt x="490784" y="584321"/>
                  </a:lnTo>
                  <a:lnTo>
                    <a:pt x="451721" y="605978"/>
                  </a:lnTo>
                  <a:lnTo>
                    <a:pt x="409534" y="622056"/>
                  </a:lnTo>
                  <a:lnTo>
                    <a:pt x="364714" y="632063"/>
                  </a:lnTo>
                  <a:lnTo>
                    <a:pt x="317753" y="635507"/>
                  </a:lnTo>
                  <a:lnTo>
                    <a:pt x="270793" y="632063"/>
                  </a:lnTo>
                  <a:lnTo>
                    <a:pt x="225973" y="622056"/>
                  </a:lnTo>
                  <a:lnTo>
                    <a:pt x="183786" y="605978"/>
                  </a:lnTo>
                  <a:lnTo>
                    <a:pt x="144723" y="584321"/>
                  </a:lnTo>
                  <a:lnTo>
                    <a:pt x="109274" y="557576"/>
                  </a:lnTo>
                  <a:lnTo>
                    <a:pt x="77931" y="526233"/>
                  </a:lnTo>
                  <a:lnTo>
                    <a:pt x="51186" y="490784"/>
                  </a:lnTo>
                  <a:lnTo>
                    <a:pt x="29529" y="451721"/>
                  </a:lnTo>
                  <a:lnTo>
                    <a:pt x="13451" y="409534"/>
                  </a:lnTo>
                  <a:lnTo>
                    <a:pt x="3444" y="364714"/>
                  </a:lnTo>
                  <a:lnTo>
                    <a:pt x="0" y="317753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9533" y="3118866"/>
              <a:ext cx="5180330" cy="509270"/>
            </a:xfrm>
            <a:custGeom>
              <a:avLst/>
              <a:gdLst/>
              <a:ahLst/>
              <a:cxnLst/>
              <a:rect l="l" t="t" r="r" b="b"/>
              <a:pathLst>
                <a:path w="5180330" h="509270">
                  <a:moveTo>
                    <a:pt x="5180076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5180076" y="509016"/>
                  </a:lnTo>
                  <a:lnTo>
                    <a:pt x="518007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9533" y="3118866"/>
              <a:ext cx="5180330" cy="509270"/>
            </a:xfrm>
            <a:custGeom>
              <a:avLst/>
              <a:gdLst/>
              <a:ahLst/>
              <a:cxnLst/>
              <a:rect l="l" t="t" r="r" b="b"/>
              <a:pathLst>
                <a:path w="5180330" h="509270">
                  <a:moveTo>
                    <a:pt x="0" y="509016"/>
                  </a:moveTo>
                  <a:lnTo>
                    <a:pt x="5180076" y="509016"/>
                  </a:lnTo>
                  <a:lnTo>
                    <a:pt x="5180076" y="0"/>
                  </a:lnTo>
                  <a:lnTo>
                    <a:pt x="0" y="0"/>
                  </a:lnTo>
                  <a:lnTo>
                    <a:pt x="0" y="50901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1018" y="3056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754" y="0"/>
                  </a:moveTo>
                  <a:lnTo>
                    <a:pt x="270793" y="3444"/>
                  </a:lnTo>
                  <a:lnTo>
                    <a:pt x="225973" y="13451"/>
                  </a:lnTo>
                  <a:lnTo>
                    <a:pt x="183786" y="29529"/>
                  </a:lnTo>
                  <a:lnTo>
                    <a:pt x="144723" y="51186"/>
                  </a:lnTo>
                  <a:lnTo>
                    <a:pt x="109274" y="77931"/>
                  </a:lnTo>
                  <a:lnTo>
                    <a:pt x="77931" y="109274"/>
                  </a:lnTo>
                  <a:lnTo>
                    <a:pt x="51186" y="144723"/>
                  </a:lnTo>
                  <a:lnTo>
                    <a:pt x="29529" y="183786"/>
                  </a:lnTo>
                  <a:lnTo>
                    <a:pt x="13451" y="225973"/>
                  </a:lnTo>
                  <a:lnTo>
                    <a:pt x="3444" y="270793"/>
                  </a:lnTo>
                  <a:lnTo>
                    <a:pt x="0" y="317753"/>
                  </a:lnTo>
                  <a:lnTo>
                    <a:pt x="3444" y="364714"/>
                  </a:lnTo>
                  <a:lnTo>
                    <a:pt x="13451" y="409534"/>
                  </a:lnTo>
                  <a:lnTo>
                    <a:pt x="29529" y="451721"/>
                  </a:lnTo>
                  <a:lnTo>
                    <a:pt x="51186" y="490784"/>
                  </a:lnTo>
                  <a:lnTo>
                    <a:pt x="77931" y="526233"/>
                  </a:lnTo>
                  <a:lnTo>
                    <a:pt x="109274" y="557576"/>
                  </a:lnTo>
                  <a:lnTo>
                    <a:pt x="144723" y="584321"/>
                  </a:lnTo>
                  <a:lnTo>
                    <a:pt x="183786" y="605978"/>
                  </a:lnTo>
                  <a:lnTo>
                    <a:pt x="225973" y="622056"/>
                  </a:lnTo>
                  <a:lnTo>
                    <a:pt x="270793" y="632063"/>
                  </a:lnTo>
                  <a:lnTo>
                    <a:pt x="317754" y="635507"/>
                  </a:lnTo>
                  <a:lnTo>
                    <a:pt x="364714" y="632063"/>
                  </a:lnTo>
                  <a:lnTo>
                    <a:pt x="409534" y="622056"/>
                  </a:lnTo>
                  <a:lnTo>
                    <a:pt x="451721" y="605978"/>
                  </a:lnTo>
                  <a:lnTo>
                    <a:pt x="490784" y="584321"/>
                  </a:lnTo>
                  <a:lnTo>
                    <a:pt x="526233" y="557576"/>
                  </a:lnTo>
                  <a:lnTo>
                    <a:pt x="557576" y="526233"/>
                  </a:lnTo>
                  <a:lnTo>
                    <a:pt x="584321" y="490784"/>
                  </a:lnTo>
                  <a:lnTo>
                    <a:pt x="605978" y="451721"/>
                  </a:lnTo>
                  <a:lnTo>
                    <a:pt x="622056" y="409534"/>
                  </a:lnTo>
                  <a:lnTo>
                    <a:pt x="632063" y="364714"/>
                  </a:lnTo>
                  <a:lnTo>
                    <a:pt x="635507" y="317753"/>
                  </a:lnTo>
                  <a:lnTo>
                    <a:pt x="632063" y="270793"/>
                  </a:lnTo>
                  <a:lnTo>
                    <a:pt x="622056" y="225973"/>
                  </a:lnTo>
                  <a:lnTo>
                    <a:pt x="605978" y="183786"/>
                  </a:lnTo>
                  <a:lnTo>
                    <a:pt x="584321" y="144723"/>
                  </a:lnTo>
                  <a:lnTo>
                    <a:pt x="557576" y="109274"/>
                  </a:lnTo>
                  <a:lnTo>
                    <a:pt x="526233" y="77931"/>
                  </a:lnTo>
                  <a:lnTo>
                    <a:pt x="490784" y="51186"/>
                  </a:lnTo>
                  <a:lnTo>
                    <a:pt x="451721" y="29529"/>
                  </a:lnTo>
                  <a:lnTo>
                    <a:pt x="409534" y="13451"/>
                  </a:lnTo>
                  <a:lnTo>
                    <a:pt x="364714" y="344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1018" y="3056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753"/>
                  </a:moveTo>
                  <a:lnTo>
                    <a:pt x="3444" y="270793"/>
                  </a:lnTo>
                  <a:lnTo>
                    <a:pt x="13451" y="225973"/>
                  </a:lnTo>
                  <a:lnTo>
                    <a:pt x="29529" y="183786"/>
                  </a:lnTo>
                  <a:lnTo>
                    <a:pt x="51186" y="144723"/>
                  </a:lnTo>
                  <a:lnTo>
                    <a:pt x="77931" y="109274"/>
                  </a:lnTo>
                  <a:lnTo>
                    <a:pt x="109274" y="77931"/>
                  </a:lnTo>
                  <a:lnTo>
                    <a:pt x="144723" y="51186"/>
                  </a:lnTo>
                  <a:lnTo>
                    <a:pt x="183786" y="29529"/>
                  </a:lnTo>
                  <a:lnTo>
                    <a:pt x="225973" y="13451"/>
                  </a:lnTo>
                  <a:lnTo>
                    <a:pt x="270793" y="3444"/>
                  </a:lnTo>
                  <a:lnTo>
                    <a:pt x="317754" y="0"/>
                  </a:lnTo>
                  <a:lnTo>
                    <a:pt x="364714" y="3444"/>
                  </a:lnTo>
                  <a:lnTo>
                    <a:pt x="409534" y="13451"/>
                  </a:lnTo>
                  <a:lnTo>
                    <a:pt x="451721" y="29529"/>
                  </a:lnTo>
                  <a:lnTo>
                    <a:pt x="490784" y="51186"/>
                  </a:lnTo>
                  <a:lnTo>
                    <a:pt x="526233" y="77931"/>
                  </a:lnTo>
                  <a:lnTo>
                    <a:pt x="557576" y="109274"/>
                  </a:lnTo>
                  <a:lnTo>
                    <a:pt x="584321" y="144723"/>
                  </a:lnTo>
                  <a:lnTo>
                    <a:pt x="605978" y="183786"/>
                  </a:lnTo>
                  <a:lnTo>
                    <a:pt x="622056" y="225973"/>
                  </a:lnTo>
                  <a:lnTo>
                    <a:pt x="632063" y="270793"/>
                  </a:lnTo>
                  <a:lnTo>
                    <a:pt x="635507" y="317753"/>
                  </a:lnTo>
                  <a:lnTo>
                    <a:pt x="632063" y="364714"/>
                  </a:lnTo>
                  <a:lnTo>
                    <a:pt x="622056" y="409534"/>
                  </a:lnTo>
                  <a:lnTo>
                    <a:pt x="605978" y="451721"/>
                  </a:lnTo>
                  <a:lnTo>
                    <a:pt x="584321" y="490784"/>
                  </a:lnTo>
                  <a:lnTo>
                    <a:pt x="557576" y="526233"/>
                  </a:lnTo>
                  <a:lnTo>
                    <a:pt x="526233" y="557576"/>
                  </a:lnTo>
                  <a:lnTo>
                    <a:pt x="490784" y="584321"/>
                  </a:lnTo>
                  <a:lnTo>
                    <a:pt x="451721" y="605978"/>
                  </a:lnTo>
                  <a:lnTo>
                    <a:pt x="409534" y="622056"/>
                  </a:lnTo>
                  <a:lnTo>
                    <a:pt x="364714" y="632063"/>
                  </a:lnTo>
                  <a:lnTo>
                    <a:pt x="317754" y="635507"/>
                  </a:lnTo>
                  <a:lnTo>
                    <a:pt x="270793" y="632063"/>
                  </a:lnTo>
                  <a:lnTo>
                    <a:pt x="225973" y="622056"/>
                  </a:lnTo>
                  <a:lnTo>
                    <a:pt x="183786" y="605978"/>
                  </a:lnTo>
                  <a:lnTo>
                    <a:pt x="144723" y="584321"/>
                  </a:lnTo>
                  <a:lnTo>
                    <a:pt x="109274" y="557576"/>
                  </a:lnTo>
                  <a:lnTo>
                    <a:pt x="77931" y="526233"/>
                  </a:lnTo>
                  <a:lnTo>
                    <a:pt x="51186" y="490784"/>
                  </a:lnTo>
                  <a:lnTo>
                    <a:pt x="29529" y="451721"/>
                  </a:lnTo>
                  <a:lnTo>
                    <a:pt x="13451" y="409534"/>
                  </a:lnTo>
                  <a:lnTo>
                    <a:pt x="3444" y="364714"/>
                  </a:lnTo>
                  <a:lnTo>
                    <a:pt x="0" y="317753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6758" y="3880866"/>
              <a:ext cx="5293360" cy="509270"/>
            </a:xfrm>
            <a:custGeom>
              <a:avLst/>
              <a:gdLst/>
              <a:ahLst/>
              <a:cxnLst/>
              <a:rect l="l" t="t" r="r" b="b"/>
              <a:pathLst>
                <a:path w="5293359" h="509270">
                  <a:moveTo>
                    <a:pt x="5292852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5292852" y="509016"/>
                  </a:lnTo>
                  <a:lnTo>
                    <a:pt x="529285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6758" y="3880866"/>
              <a:ext cx="5293360" cy="509270"/>
            </a:xfrm>
            <a:custGeom>
              <a:avLst/>
              <a:gdLst/>
              <a:ahLst/>
              <a:cxnLst/>
              <a:rect l="l" t="t" r="r" b="b"/>
              <a:pathLst>
                <a:path w="5293359" h="509270">
                  <a:moveTo>
                    <a:pt x="0" y="509016"/>
                  </a:moveTo>
                  <a:lnTo>
                    <a:pt x="5292852" y="509016"/>
                  </a:lnTo>
                  <a:lnTo>
                    <a:pt x="5292852" y="0"/>
                  </a:lnTo>
                  <a:lnTo>
                    <a:pt x="0" y="0"/>
                  </a:lnTo>
                  <a:lnTo>
                    <a:pt x="0" y="50901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9765" y="3818381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753" y="0"/>
                  </a:moveTo>
                  <a:lnTo>
                    <a:pt x="270793" y="3444"/>
                  </a:lnTo>
                  <a:lnTo>
                    <a:pt x="225973" y="13451"/>
                  </a:lnTo>
                  <a:lnTo>
                    <a:pt x="183786" y="29529"/>
                  </a:lnTo>
                  <a:lnTo>
                    <a:pt x="144723" y="51186"/>
                  </a:lnTo>
                  <a:lnTo>
                    <a:pt x="109274" y="77931"/>
                  </a:lnTo>
                  <a:lnTo>
                    <a:pt x="77931" y="109274"/>
                  </a:lnTo>
                  <a:lnTo>
                    <a:pt x="51186" y="144723"/>
                  </a:lnTo>
                  <a:lnTo>
                    <a:pt x="29529" y="183786"/>
                  </a:lnTo>
                  <a:lnTo>
                    <a:pt x="13451" y="225973"/>
                  </a:lnTo>
                  <a:lnTo>
                    <a:pt x="3444" y="270793"/>
                  </a:lnTo>
                  <a:lnTo>
                    <a:pt x="0" y="317754"/>
                  </a:lnTo>
                  <a:lnTo>
                    <a:pt x="3444" y="364714"/>
                  </a:lnTo>
                  <a:lnTo>
                    <a:pt x="13451" y="409534"/>
                  </a:lnTo>
                  <a:lnTo>
                    <a:pt x="29529" y="451721"/>
                  </a:lnTo>
                  <a:lnTo>
                    <a:pt x="51186" y="490784"/>
                  </a:lnTo>
                  <a:lnTo>
                    <a:pt x="77931" y="526233"/>
                  </a:lnTo>
                  <a:lnTo>
                    <a:pt x="109274" y="557576"/>
                  </a:lnTo>
                  <a:lnTo>
                    <a:pt x="144723" y="584321"/>
                  </a:lnTo>
                  <a:lnTo>
                    <a:pt x="183786" y="605978"/>
                  </a:lnTo>
                  <a:lnTo>
                    <a:pt x="225973" y="622056"/>
                  </a:lnTo>
                  <a:lnTo>
                    <a:pt x="270793" y="632063"/>
                  </a:lnTo>
                  <a:lnTo>
                    <a:pt x="317753" y="635508"/>
                  </a:lnTo>
                  <a:lnTo>
                    <a:pt x="364714" y="632063"/>
                  </a:lnTo>
                  <a:lnTo>
                    <a:pt x="409534" y="622056"/>
                  </a:lnTo>
                  <a:lnTo>
                    <a:pt x="451721" y="605978"/>
                  </a:lnTo>
                  <a:lnTo>
                    <a:pt x="490784" y="584321"/>
                  </a:lnTo>
                  <a:lnTo>
                    <a:pt x="526233" y="557576"/>
                  </a:lnTo>
                  <a:lnTo>
                    <a:pt x="557576" y="526233"/>
                  </a:lnTo>
                  <a:lnTo>
                    <a:pt x="584321" y="490784"/>
                  </a:lnTo>
                  <a:lnTo>
                    <a:pt x="605978" y="451721"/>
                  </a:lnTo>
                  <a:lnTo>
                    <a:pt x="622056" y="409534"/>
                  </a:lnTo>
                  <a:lnTo>
                    <a:pt x="632063" y="364714"/>
                  </a:lnTo>
                  <a:lnTo>
                    <a:pt x="635507" y="317754"/>
                  </a:lnTo>
                  <a:lnTo>
                    <a:pt x="632063" y="270793"/>
                  </a:lnTo>
                  <a:lnTo>
                    <a:pt x="622056" y="225973"/>
                  </a:lnTo>
                  <a:lnTo>
                    <a:pt x="605978" y="183786"/>
                  </a:lnTo>
                  <a:lnTo>
                    <a:pt x="584321" y="144723"/>
                  </a:lnTo>
                  <a:lnTo>
                    <a:pt x="557576" y="109274"/>
                  </a:lnTo>
                  <a:lnTo>
                    <a:pt x="526233" y="77931"/>
                  </a:lnTo>
                  <a:lnTo>
                    <a:pt x="490784" y="51186"/>
                  </a:lnTo>
                  <a:lnTo>
                    <a:pt x="451721" y="29529"/>
                  </a:lnTo>
                  <a:lnTo>
                    <a:pt x="409534" y="13451"/>
                  </a:lnTo>
                  <a:lnTo>
                    <a:pt x="364714" y="3444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9765" y="3818381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754"/>
                  </a:moveTo>
                  <a:lnTo>
                    <a:pt x="3444" y="270793"/>
                  </a:lnTo>
                  <a:lnTo>
                    <a:pt x="13451" y="225973"/>
                  </a:lnTo>
                  <a:lnTo>
                    <a:pt x="29529" y="183786"/>
                  </a:lnTo>
                  <a:lnTo>
                    <a:pt x="51186" y="144723"/>
                  </a:lnTo>
                  <a:lnTo>
                    <a:pt x="77931" y="109274"/>
                  </a:lnTo>
                  <a:lnTo>
                    <a:pt x="109274" y="77931"/>
                  </a:lnTo>
                  <a:lnTo>
                    <a:pt x="144723" y="51186"/>
                  </a:lnTo>
                  <a:lnTo>
                    <a:pt x="183786" y="29529"/>
                  </a:lnTo>
                  <a:lnTo>
                    <a:pt x="225973" y="13451"/>
                  </a:lnTo>
                  <a:lnTo>
                    <a:pt x="270793" y="3444"/>
                  </a:lnTo>
                  <a:lnTo>
                    <a:pt x="317753" y="0"/>
                  </a:lnTo>
                  <a:lnTo>
                    <a:pt x="364714" y="3444"/>
                  </a:lnTo>
                  <a:lnTo>
                    <a:pt x="409534" y="13451"/>
                  </a:lnTo>
                  <a:lnTo>
                    <a:pt x="451721" y="29529"/>
                  </a:lnTo>
                  <a:lnTo>
                    <a:pt x="490784" y="51186"/>
                  </a:lnTo>
                  <a:lnTo>
                    <a:pt x="526233" y="77931"/>
                  </a:lnTo>
                  <a:lnTo>
                    <a:pt x="557576" y="109274"/>
                  </a:lnTo>
                  <a:lnTo>
                    <a:pt x="584321" y="144723"/>
                  </a:lnTo>
                  <a:lnTo>
                    <a:pt x="605978" y="183786"/>
                  </a:lnTo>
                  <a:lnTo>
                    <a:pt x="622056" y="225973"/>
                  </a:lnTo>
                  <a:lnTo>
                    <a:pt x="632063" y="270793"/>
                  </a:lnTo>
                  <a:lnTo>
                    <a:pt x="635507" y="317754"/>
                  </a:lnTo>
                  <a:lnTo>
                    <a:pt x="632063" y="364714"/>
                  </a:lnTo>
                  <a:lnTo>
                    <a:pt x="622056" y="409534"/>
                  </a:lnTo>
                  <a:lnTo>
                    <a:pt x="605978" y="451721"/>
                  </a:lnTo>
                  <a:lnTo>
                    <a:pt x="584321" y="490784"/>
                  </a:lnTo>
                  <a:lnTo>
                    <a:pt x="557576" y="526233"/>
                  </a:lnTo>
                  <a:lnTo>
                    <a:pt x="526233" y="557576"/>
                  </a:lnTo>
                  <a:lnTo>
                    <a:pt x="490784" y="584321"/>
                  </a:lnTo>
                  <a:lnTo>
                    <a:pt x="451721" y="605978"/>
                  </a:lnTo>
                  <a:lnTo>
                    <a:pt x="409534" y="622056"/>
                  </a:lnTo>
                  <a:lnTo>
                    <a:pt x="364714" y="632063"/>
                  </a:lnTo>
                  <a:lnTo>
                    <a:pt x="317753" y="635508"/>
                  </a:lnTo>
                  <a:lnTo>
                    <a:pt x="270793" y="632063"/>
                  </a:lnTo>
                  <a:lnTo>
                    <a:pt x="225973" y="622056"/>
                  </a:lnTo>
                  <a:lnTo>
                    <a:pt x="183786" y="605978"/>
                  </a:lnTo>
                  <a:lnTo>
                    <a:pt x="144723" y="584321"/>
                  </a:lnTo>
                  <a:lnTo>
                    <a:pt x="109274" y="557576"/>
                  </a:lnTo>
                  <a:lnTo>
                    <a:pt x="77931" y="526233"/>
                  </a:lnTo>
                  <a:lnTo>
                    <a:pt x="51186" y="490784"/>
                  </a:lnTo>
                  <a:lnTo>
                    <a:pt x="29529" y="451721"/>
                  </a:lnTo>
                  <a:lnTo>
                    <a:pt x="13451" y="409534"/>
                  </a:lnTo>
                  <a:lnTo>
                    <a:pt x="3444" y="364714"/>
                  </a:lnTo>
                  <a:lnTo>
                    <a:pt x="0" y="317754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2522" y="4642866"/>
              <a:ext cx="5657215" cy="509270"/>
            </a:xfrm>
            <a:custGeom>
              <a:avLst/>
              <a:gdLst/>
              <a:ahLst/>
              <a:cxnLst/>
              <a:rect l="l" t="t" r="r" b="b"/>
              <a:pathLst>
                <a:path w="5657215" h="509270">
                  <a:moveTo>
                    <a:pt x="5657087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5657087" y="509016"/>
                  </a:lnTo>
                  <a:lnTo>
                    <a:pt x="5657087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r>
                <a:rPr lang="es-ES" dirty="0"/>
                <a:t> </a:t>
              </a:r>
              <a:r>
                <a:rPr lang="es-ES" dirty="0" smtClean="0"/>
                <a:t>        </a:t>
              </a:r>
              <a:r>
                <a:rPr lang="es-ES" sz="2400" dirty="0" smtClean="0">
                  <a:latin typeface="Carlito"/>
                </a:rPr>
                <a:t>cpordonezch@unad.edu.co.go</a:t>
              </a:r>
              <a:endParaRPr sz="2400" dirty="0">
                <a:latin typeface="Carlito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652522" y="4642866"/>
              <a:ext cx="5657215" cy="509270"/>
            </a:xfrm>
            <a:custGeom>
              <a:avLst/>
              <a:gdLst/>
              <a:ahLst/>
              <a:cxnLst/>
              <a:rect l="l" t="t" r="r" b="b"/>
              <a:pathLst>
                <a:path w="5657215" h="509270">
                  <a:moveTo>
                    <a:pt x="0" y="509016"/>
                  </a:moveTo>
                  <a:lnTo>
                    <a:pt x="5657087" y="509016"/>
                  </a:lnTo>
                  <a:lnTo>
                    <a:pt x="5657087" y="0"/>
                  </a:lnTo>
                  <a:lnTo>
                    <a:pt x="0" y="0"/>
                  </a:lnTo>
                  <a:lnTo>
                    <a:pt x="0" y="50901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990600" y="2496868"/>
            <a:ext cx="7090409" cy="1881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2680">
              <a:lnSpc>
                <a:spcPct val="100000"/>
              </a:lnSpc>
              <a:spcBef>
                <a:spcPts val="95"/>
              </a:spcBef>
            </a:pPr>
            <a:r>
              <a:rPr lang="es-ES" spc="-10" dirty="0" smtClean="0"/>
              <a:t>CEAD - PASTO</a:t>
            </a:r>
            <a:endParaRPr spc="-10" dirty="0"/>
          </a:p>
          <a:p>
            <a:pPr marL="2016125">
              <a:lnSpc>
                <a:spcPct val="100000"/>
              </a:lnSpc>
            </a:pPr>
            <a:endParaRPr sz="2750" dirty="0"/>
          </a:p>
          <a:p>
            <a:pPr marL="2504440">
              <a:lnSpc>
                <a:spcPct val="100000"/>
              </a:lnSpc>
              <a:spcBef>
                <a:spcPts val="5"/>
              </a:spcBef>
            </a:pPr>
            <a:r>
              <a:rPr lang="es-ES" spc="-10" dirty="0" smtClean="0"/>
              <a:t>SKYPE: KARLOS.CHICAIZA</a:t>
            </a:r>
            <a:endParaRPr spc="-10" dirty="0"/>
          </a:p>
          <a:p>
            <a:pPr marL="2028825" marR="5080" indent="363855">
              <a:lnSpc>
                <a:spcPct val="227300"/>
              </a:lnSpc>
            </a:pPr>
            <a:r>
              <a:rPr lang="es-ES" spc="-10" dirty="0" smtClean="0"/>
              <a:t>ING. DE SESTEMAS</a:t>
            </a:r>
            <a:endParaRPr spc="-15" dirty="0"/>
          </a:p>
        </p:txBody>
      </p:sp>
      <p:grpSp>
        <p:nvGrpSpPr>
          <p:cNvPr id="21" name="object 21"/>
          <p:cNvGrpSpPr/>
          <p:nvPr/>
        </p:nvGrpSpPr>
        <p:grpSpPr>
          <a:xfrm>
            <a:off x="2322576" y="4567428"/>
            <a:ext cx="661670" cy="661670"/>
            <a:chOff x="2322576" y="4567428"/>
            <a:chExt cx="661670" cy="661670"/>
          </a:xfrm>
        </p:grpSpPr>
        <p:sp>
          <p:nvSpPr>
            <p:cNvPr id="22" name="object 22"/>
            <p:cNvSpPr/>
            <p:nvPr/>
          </p:nvSpPr>
          <p:spPr>
            <a:xfrm>
              <a:off x="2335530" y="4580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317753" y="0"/>
                  </a:moveTo>
                  <a:lnTo>
                    <a:pt x="270793" y="3444"/>
                  </a:lnTo>
                  <a:lnTo>
                    <a:pt x="225973" y="13451"/>
                  </a:lnTo>
                  <a:lnTo>
                    <a:pt x="183786" y="29529"/>
                  </a:lnTo>
                  <a:lnTo>
                    <a:pt x="144723" y="51186"/>
                  </a:lnTo>
                  <a:lnTo>
                    <a:pt x="109274" y="77931"/>
                  </a:lnTo>
                  <a:lnTo>
                    <a:pt x="77931" y="109274"/>
                  </a:lnTo>
                  <a:lnTo>
                    <a:pt x="51186" y="144723"/>
                  </a:lnTo>
                  <a:lnTo>
                    <a:pt x="29529" y="183786"/>
                  </a:lnTo>
                  <a:lnTo>
                    <a:pt x="13451" y="225973"/>
                  </a:lnTo>
                  <a:lnTo>
                    <a:pt x="3444" y="270793"/>
                  </a:lnTo>
                  <a:lnTo>
                    <a:pt x="0" y="317754"/>
                  </a:lnTo>
                  <a:lnTo>
                    <a:pt x="3444" y="364714"/>
                  </a:lnTo>
                  <a:lnTo>
                    <a:pt x="13451" y="409534"/>
                  </a:lnTo>
                  <a:lnTo>
                    <a:pt x="29529" y="451721"/>
                  </a:lnTo>
                  <a:lnTo>
                    <a:pt x="51186" y="490784"/>
                  </a:lnTo>
                  <a:lnTo>
                    <a:pt x="77931" y="526233"/>
                  </a:lnTo>
                  <a:lnTo>
                    <a:pt x="109274" y="557576"/>
                  </a:lnTo>
                  <a:lnTo>
                    <a:pt x="144723" y="584321"/>
                  </a:lnTo>
                  <a:lnTo>
                    <a:pt x="183786" y="605978"/>
                  </a:lnTo>
                  <a:lnTo>
                    <a:pt x="225973" y="622056"/>
                  </a:lnTo>
                  <a:lnTo>
                    <a:pt x="270793" y="632063"/>
                  </a:lnTo>
                  <a:lnTo>
                    <a:pt x="317753" y="635508"/>
                  </a:lnTo>
                  <a:lnTo>
                    <a:pt x="364714" y="632063"/>
                  </a:lnTo>
                  <a:lnTo>
                    <a:pt x="409534" y="622056"/>
                  </a:lnTo>
                  <a:lnTo>
                    <a:pt x="451721" y="605978"/>
                  </a:lnTo>
                  <a:lnTo>
                    <a:pt x="490784" y="584321"/>
                  </a:lnTo>
                  <a:lnTo>
                    <a:pt x="526233" y="557576"/>
                  </a:lnTo>
                  <a:lnTo>
                    <a:pt x="557576" y="526233"/>
                  </a:lnTo>
                  <a:lnTo>
                    <a:pt x="584321" y="490784"/>
                  </a:lnTo>
                  <a:lnTo>
                    <a:pt x="605978" y="451721"/>
                  </a:lnTo>
                  <a:lnTo>
                    <a:pt x="622056" y="409534"/>
                  </a:lnTo>
                  <a:lnTo>
                    <a:pt x="632063" y="364714"/>
                  </a:lnTo>
                  <a:lnTo>
                    <a:pt x="635507" y="317754"/>
                  </a:lnTo>
                  <a:lnTo>
                    <a:pt x="632063" y="270793"/>
                  </a:lnTo>
                  <a:lnTo>
                    <a:pt x="622056" y="225973"/>
                  </a:lnTo>
                  <a:lnTo>
                    <a:pt x="605978" y="183786"/>
                  </a:lnTo>
                  <a:lnTo>
                    <a:pt x="584321" y="144723"/>
                  </a:lnTo>
                  <a:lnTo>
                    <a:pt x="557576" y="109274"/>
                  </a:lnTo>
                  <a:lnTo>
                    <a:pt x="526233" y="77931"/>
                  </a:lnTo>
                  <a:lnTo>
                    <a:pt x="490784" y="51186"/>
                  </a:lnTo>
                  <a:lnTo>
                    <a:pt x="451721" y="29529"/>
                  </a:lnTo>
                  <a:lnTo>
                    <a:pt x="409534" y="13451"/>
                  </a:lnTo>
                  <a:lnTo>
                    <a:pt x="364714" y="3444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5530" y="4580382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0" y="317754"/>
                  </a:moveTo>
                  <a:lnTo>
                    <a:pt x="3444" y="270793"/>
                  </a:lnTo>
                  <a:lnTo>
                    <a:pt x="13451" y="225973"/>
                  </a:lnTo>
                  <a:lnTo>
                    <a:pt x="29529" y="183786"/>
                  </a:lnTo>
                  <a:lnTo>
                    <a:pt x="51186" y="144723"/>
                  </a:lnTo>
                  <a:lnTo>
                    <a:pt x="77931" y="109274"/>
                  </a:lnTo>
                  <a:lnTo>
                    <a:pt x="109274" y="77931"/>
                  </a:lnTo>
                  <a:lnTo>
                    <a:pt x="144723" y="51186"/>
                  </a:lnTo>
                  <a:lnTo>
                    <a:pt x="183786" y="29529"/>
                  </a:lnTo>
                  <a:lnTo>
                    <a:pt x="225973" y="13451"/>
                  </a:lnTo>
                  <a:lnTo>
                    <a:pt x="270793" y="3444"/>
                  </a:lnTo>
                  <a:lnTo>
                    <a:pt x="317753" y="0"/>
                  </a:lnTo>
                  <a:lnTo>
                    <a:pt x="364714" y="3444"/>
                  </a:lnTo>
                  <a:lnTo>
                    <a:pt x="409534" y="13451"/>
                  </a:lnTo>
                  <a:lnTo>
                    <a:pt x="451721" y="29529"/>
                  </a:lnTo>
                  <a:lnTo>
                    <a:pt x="490784" y="51186"/>
                  </a:lnTo>
                  <a:lnTo>
                    <a:pt x="526233" y="77931"/>
                  </a:lnTo>
                  <a:lnTo>
                    <a:pt x="557576" y="109274"/>
                  </a:lnTo>
                  <a:lnTo>
                    <a:pt x="584321" y="144723"/>
                  </a:lnTo>
                  <a:lnTo>
                    <a:pt x="605978" y="183786"/>
                  </a:lnTo>
                  <a:lnTo>
                    <a:pt x="622056" y="225973"/>
                  </a:lnTo>
                  <a:lnTo>
                    <a:pt x="632063" y="270793"/>
                  </a:lnTo>
                  <a:lnTo>
                    <a:pt x="635507" y="317754"/>
                  </a:lnTo>
                  <a:lnTo>
                    <a:pt x="632063" y="364714"/>
                  </a:lnTo>
                  <a:lnTo>
                    <a:pt x="622056" y="409534"/>
                  </a:lnTo>
                  <a:lnTo>
                    <a:pt x="605978" y="451721"/>
                  </a:lnTo>
                  <a:lnTo>
                    <a:pt x="584321" y="490784"/>
                  </a:lnTo>
                  <a:lnTo>
                    <a:pt x="557576" y="526233"/>
                  </a:lnTo>
                  <a:lnTo>
                    <a:pt x="526233" y="557576"/>
                  </a:lnTo>
                  <a:lnTo>
                    <a:pt x="490784" y="584321"/>
                  </a:lnTo>
                  <a:lnTo>
                    <a:pt x="451721" y="605978"/>
                  </a:lnTo>
                  <a:lnTo>
                    <a:pt x="409534" y="622056"/>
                  </a:lnTo>
                  <a:lnTo>
                    <a:pt x="364714" y="632063"/>
                  </a:lnTo>
                  <a:lnTo>
                    <a:pt x="317753" y="635508"/>
                  </a:lnTo>
                  <a:lnTo>
                    <a:pt x="270793" y="632063"/>
                  </a:lnTo>
                  <a:lnTo>
                    <a:pt x="225973" y="622056"/>
                  </a:lnTo>
                  <a:lnTo>
                    <a:pt x="183786" y="605978"/>
                  </a:lnTo>
                  <a:lnTo>
                    <a:pt x="144723" y="584321"/>
                  </a:lnTo>
                  <a:lnTo>
                    <a:pt x="109274" y="557576"/>
                  </a:lnTo>
                  <a:lnTo>
                    <a:pt x="77931" y="526233"/>
                  </a:lnTo>
                  <a:lnTo>
                    <a:pt x="51186" y="490784"/>
                  </a:lnTo>
                  <a:lnTo>
                    <a:pt x="29529" y="451721"/>
                  </a:lnTo>
                  <a:lnTo>
                    <a:pt x="13451" y="409534"/>
                  </a:lnTo>
                  <a:lnTo>
                    <a:pt x="3444" y="364714"/>
                  </a:lnTo>
                  <a:lnTo>
                    <a:pt x="0" y="317754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2655" y="961136"/>
            <a:ext cx="602729" cy="533399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lang="es-ES" sz="4800" b="1" u="sng" dirty="0" smtClean="0">
                <a:latin typeface="Carlito"/>
                <a:cs typeface="Carlito"/>
              </a:rPr>
              <a:t>PRECENTACION</a:t>
            </a:r>
            <a:endParaRPr sz="4800" b="1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84" y="1909508"/>
            <a:ext cx="3094355" cy="4409440"/>
            <a:chOff x="383984" y="1909508"/>
            <a:chExt cx="3094355" cy="4409440"/>
          </a:xfrm>
        </p:grpSpPr>
        <p:sp>
          <p:nvSpPr>
            <p:cNvPr id="3" name="object 3"/>
            <p:cNvSpPr/>
            <p:nvPr/>
          </p:nvSpPr>
          <p:spPr>
            <a:xfrm>
              <a:off x="397002" y="1922525"/>
              <a:ext cx="3068320" cy="4383405"/>
            </a:xfrm>
            <a:custGeom>
              <a:avLst/>
              <a:gdLst/>
              <a:ahLst/>
              <a:cxnLst/>
              <a:rect l="l" t="t" r="r" b="b"/>
              <a:pathLst>
                <a:path w="3068320" h="4383405">
                  <a:moveTo>
                    <a:pt x="3067812" y="0"/>
                  </a:moveTo>
                  <a:lnTo>
                    <a:pt x="1533905" y="1533906"/>
                  </a:lnTo>
                  <a:lnTo>
                    <a:pt x="0" y="0"/>
                  </a:lnTo>
                  <a:lnTo>
                    <a:pt x="0" y="2849118"/>
                  </a:lnTo>
                  <a:lnTo>
                    <a:pt x="1533905" y="4383024"/>
                  </a:lnTo>
                  <a:lnTo>
                    <a:pt x="3067812" y="2849118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7002" y="1922525"/>
              <a:ext cx="3068320" cy="4383405"/>
            </a:xfrm>
            <a:custGeom>
              <a:avLst/>
              <a:gdLst/>
              <a:ahLst/>
              <a:cxnLst/>
              <a:rect l="l" t="t" r="r" b="b"/>
              <a:pathLst>
                <a:path w="3068320" h="4383405">
                  <a:moveTo>
                    <a:pt x="3067812" y="0"/>
                  </a:moveTo>
                  <a:lnTo>
                    <a:pt x="3067812" y="2849118"/>
                  </a:lnTo>
                  <a:lnTo>
                    <a:pt x="1533905" y="4383024"/>
                  </a:lnTo>
                  <a:lnTo>
                    <a:pt x="0" y="2849118"/>
                  </a:lnTo>
                  <a:lnTo>
                    <a:pt x="0" y="0"/>
                  </a:lnTo>
                  <a:lnTo>
                    <a:pt x="1533905" y="1533906"/>
                  </a:lnTo>
                  <a:lnTo>
                    <a:pt x="3067812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7465" y="3375482"/>
            <a:ext cx="1845945" cy="136447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 marR="5080" indent="-12700">
              <a:lnSpc>
                <a:spcPts val="4950"/>
              </a:lnSpc>
              <a:spcBef>
                <a:spcPts val="640"/>
              </a:spcBef>
            </a:pPr>
            <a:r>
              <a:rPr lang="es-ES" sz="4500" b="1" dirty="0" smtClean="0">
                <a:solidFill>
                  <a:srgbClr val="FFFFFF"/>
                </a:solidFill>
                <a:latin typeface="Carlito"/>
                <a:cs typeface="Carlito"/>
              </a:rPr>
              <a:t>SITIO </a:t>
            </a:r>
            <a:r>
              <a:rPr lang="es-ES" sz="4500" b="1" dirty="0" smtClean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endParaRPr sz="45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4813" y="1922526"/>
            <a:ext cx="5116195" cy="2848610"/>
          </a:xfrm>
          <a:custGeom>
            <a:avLst/>
            <a:gdLst/>
            <a:ahLst/>
            <a:cxnLst/>
            <a:rect l="l" t="t" r="r" b="b"/>
            <a:pathLst>
              <a:path w="5116195" h="2848610">
                <a:moveTo>
                  <a:pt x="5116068" y="474725"/>
                </a:moveTo>
                <a:lnTo>
                  <a:pt x="5116068" y="2373630"/>
                </a:lnTo>
                <a:lnTo>
                  <a:pt x="5113616" y="2422158"/>
                </a:lnTo>
                <a:lnTo>
                  <a:pt x="5106420" y="2469287"/>
                </a:lnTo>
                <a:lnTo>
                  <a:pt x="5094720" y="2514778"/>
                </a:lnTo>
                <a:lnTo>
                  <a:pt x="5078753" y="2558391"/>
                </a:lnTo>
                <a:lnTo>
                  <a:pt x="5058759" y="2599887"/>
                </a:lnTo>
                <a:lnTo>
                  <a:pt x="5034977" y="2639029"/>
                </a:lnTo>
                <a:lnTo>
                  <a:pt x="5007645" y="2675576"/>
                </a:lnTo>
                <a:lnTo>
                  <a:pt x="4977002" y="2709291"/>
                </a:lnTo>
                <a:lnTo>
                  <a:pt x="4943288" y="2739933"/>
                </a:lnTo>
                <a:lnTo>
                  <a:pt x="4906741" y="2767265"/>
                </a:lnTo>
                <a:lnTo>
                  <a:pt x="4867599" y="2791047"/>
                </a:lnTo>
                <a:lnTo>
                  <a:pt x="4826103" y="2811041"/>
                </a:lnTo>
                <a:lnTo>
                  <a:pt x="4782490" y="2827008"/>
                </a:lnTo>
                <a:lnTo>
                  <a:pt x="4736999" y="2838708"/>
                </a:lnTo>
                <a:lnTo>
                  <a:pt x="4689870" y="2845904"/>
                </a:lnTo>
                <a:lnTo>
                  <a:pt x="4641342" y="2848356"/>
                </a:lnTo>
                <a:lnTo>
                  <a:pt x="0" y="2848356"/>
                </a:lnTo>
                <a:lnTo>
                  <a:pt x="0" y="0"/>
                </a:lnTo>
                <a:lnTo>
                  <a:pt x="4641342" y="0"/>
                </a:lnTo>
                <a:lnTo>
                  <a:pt x="4689870" y="2451"/>
                </a:lnTo>
                <a:lnTo>
                  <a:pt x="4736999" y="9647"/>
                </a:lnTo>
                <a:lnTo>
                  <a:pt x="4782490" y="21347"/>
                </a:lnTo>
                <a:lnTo>
                  <a:pt x="4826103" y="37314"/>
                </a:lnTo>
                <a:lnTo>
                  <a:pt x="4867599" y="57308"/>
                </a:lnTo>
                <a:lnTo>
                  <a:pt x="4906741" y="81090"/>
                </a:lnTo>
                <a:lnTo>
                  <a:pt x="4943288" y="108422"/>
                </a:lnTo>
                <a:lnTo>
                  <a:pt x="4977003" y="139064"/>
                </a:lnTo>
                <a:lnTo>
                  <a:pt x="5007645" y="172779"/>
                </a:lnTo>
                <a:lnTo>
                  <a:pt x="5034977" y="209326"/>
                </a:lnTo>
                <a:lnTo>
                  <a:pt x="5058759" y="248468"/>
                </a:lnTo>
                <a:lnTo>
                  <a:pt x="5078753" y="289964"/>
                </a:lnTo>
                <a:lnTo>
                  <a:pt x="5094720" y="333577"/>
                </a:lnTo>
                <a:lnTo>
                  <a:pt x="5106420" y="379068"/>
                </a:lnTo>
                <a:lnTo>
                  <a:pt x="5113616" y="426197"/>
                </a:lnTo>
                <a:lnTo>
                  <a:pt x="5116068" y="474725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15690" y="2029434"/>
            <a:ext cx="4790440" cy="31418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endParaRPr lang="en-US" dirty="0"/>
          </a:p>
        </p:txBody>
      </p:sp>
      <p:sp>
        <p:nvSpPr>
          <p:cNvPr id="10" name="object 5"/>
          <p:cNvSpPr txBox="1"/>
          <p:nvPr/>
        </p:nvSpPr>
        <p:spPr>
          <a:xfrm>
            <a:off x="2692717" y="3114342"/>
            <a:ext cx="4470083" cy="723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 marR="5080" indent="-12700">
              <a:lnSpc>
                <a:spcPts val="4950"/>
              </a:lnSpc>
              <a:spcBef>
                <a:spcPts val="640"/>
              </a:spcBef>
            </a:pPr>
            <a:endParaRPr sz="45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518316" y="2343623"/>
            <a:ext cx="5062692" cy="200567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 marR="5080" indent="-12700">
              <a:lnSpc>
                <a:spcPts val="4950"/>
              </a:lnSpc>
              <a:spcBef>
                <a:spcPts val="640"/>
              </a:spcBef>
            </a:pPr>
            <a:r>
              <a:rPr lang="en-US" sz="4500" u="sng" dirty="0">
                <a:latin typeface="Carlito"/>
                <a:cs typeface="Carlito"/>
              </a:rPr>
              <a:t>https://porfidio.github.io/DSW-CarlosOrdonez/</a:t>
            </a:r>
            <a:endParaRPr sz="45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07465" y="3375482"/>
            <a:ext cx="1845945" cy="136447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 marR="5080" indent="-12700">
              <a:lnSpc>
                <a:spcPts val="4950"/>
              </a:lnSpc>
              <a:spcBef>
                <a:spcPts val="640"/>
              </a:spcBef>
            </a:pPr>
            <a:r>
              <a:rPr lang="es-ES" sz="4500" b="1" dirty="0" smtClean="0">
                <a:solidFill>
                  <a:srgbClr val="FFFFFF"/>
                </a:solidFill>
                <a:latin typeface="Carlito"/>
                <a:cs typeface="Carlito"/>
              </a:rPr>
              <a:t>SITIO WEB</a:t>
            </a:r>
            <a:endParaRPr sz="45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5690" y="2029434"/>
            <a:ext cx="4790440" cy="31418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9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2703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2800" b="1" dirty="0">
                <a:latin typeface="Carlito"/>
              </a:rPr>
              <a:t>W3C CSS Validator: </a:t>
            </a:r>
            <a:r>
              <a:rPr lang="es-CO" sz="2800" u="sng" dirty="0">
                <a:latin typeface="Carlito"/>
                <a:hlinkClick r:id="rId2"/>
              </a:rPr>
              <a:t>http://jigsaw.w3.org/css-validator</a:t>
            </a:r>
            <a:r>
              <a:rPr lang="es-CO" sz="2800" u="sng" dirty="0" smtClean="0">
                <a:latin typeface="Carlito"/>
                <a:hlinkClick r:id="rId2"/>
              </a:rPr>
              <a:t>/</a:t>
            </a:r>
            <a:endParaRPr lang="es-CO" sz="2800" u="sng" dirty="0" smtClean="0">
              <a:latin typeface="Carlito"/>
            </a:endParaRPr>
          </a:p>
          <a:p>
            <a:endParaRPr lang="en-US" sz="2800" dirty="0">
              <a:latin typeface="Carlito"/>
            </a:endParaRPr>
          </a:p>
          <a:p>
            <a:r>
              <a:rPr lang="es-CO" sz="2800" b="1" dirty="0">
                <a:latin typeface="Carlito"/>
              </a:rPr>
              <a:t>W3C Marckup Validator: </a:t>
            </a:r>
            <a:r>
              <a:rPr lang="es-CO" sz="2800" u="sng" dirty="0">
                <a:latin typeface="Carlito"/>
                <a:hlinkClick r:id="rId3"/>
              </a:rPr>
              <a:t>http://validator.w3.org/</a:t>
            </a:r>
            <a:endParaRPr lang="en-US" sz="2800" dirty="0">
              <a:latin typeface="Carlito"/>
            </a:endParaRPr>
          </a:p>
          <a:p>
            <a:r>
              <a:rPr lang="es-CO" b="1" dirty="0"/>
              <a:t> </a:t>
            </a:r>
            <a:endParaRPr lang="en-US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9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b="1" dirty="0"/>
              <a:t> </a:t>
            </a:r>
            <a:endParaRPr lang="en-US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1" y="2365210"/>
            <a:ext cx="8915400" cy="3875387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</a:t>
            </a:r>
            <a:r>
              <a:rPr lang="es-CO" sz="3200" b="1" u="sng" dirty="0"/>
              <a:t>W3C Marckup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</a:t>
            </a:r>
            <a:r>
              <a:rPr lang="es-CO" sz="3200" b="1" u="sng" dirty="0"/>
              <a:t>W3C Marckup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51355"/>
            <a:ext cx="8458200" cy="11538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67200"/>
            <a:ext cx="8458200" cy="12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</a:t>
            </a:r>
            <a:r>
              <a:rPr lang="es-CO" sz="3200" b="1" u="sng" dirty="0"/>
              <a:t>W3C Marckup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66799"/>
            <a:ext cx="8305800" cy="11292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50431"/>
            <a:ext cx="8305800" cy="9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401" y="68326"/>
            <a:ext cx="6198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Escuela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Ciencias Básicas, </a:t>
            </a:r>
            <a:r>
              <a:rPr sz="2400" b="1" spc="-20" dirty="0">
                <a:solidFill>
                  <a:srgbClr val="EFB52A"/>
                </a:solidFill>
                <a:latin typeface="Arial"/>
                <a:cs typeface="Arial"/>
              </a:rPr>
              <a:t>Tecnología </a:t>
            </a:r>
            <a:r>
              <a:rPr sz="2400" b="1" spc="-5" dirty="0">
                <a:solidFill>
                  <a:srgbClr val="EFB52A"/>
                </a:solidFill>
                <a:latin typeface="Arial"/>
                <a:cs typeface="Arial"/>
              </a:rPr>
              <a:t>e  </a:t>
            </a:r>
            <a:r>
              <a:rPr sz="2400" b="1" dirty="0">
                <a:solidFill>
                  <a:srgbClr val="EFB52A"/>
                </a:solidFill>
                <a:latin typeface="Arial"/>
                <a:cs typeface="Arial"/>
              </a:rPr>
              <a:t>Ingeniería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381000" y="1371600"/>
            <a:ext cx="853440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s-CO" sz="3200" b="1" u="sng" dirty="0"/>
              <a:t> </a:t>
            </a:r>
            <a:r>
              <a:rPr lang="es-CO" sz="3200" b="1" u="sng" dirty="0" smtClean="0"/>
              <a:t>VERIFICADO EN </a:t>
            </a:r>
            <a:r>
              <a:rPr lang="es-CO" sz="3200" b="1" u="sng" dirty="0"/>
              <a:t>W3C Marckup Validator</a:t>
            </a:r>
            <a:endParaRPr lang="en-US" sz="3200" u="sng" dirty="0"/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lang="es-ES" sz="4400" b="1" dirty="0" smtClean="0">
              <a:solidFill>
                <a:srgbClr val="1F487C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0" y="2525647"/>
            <a:ext cx="8248600" cy="10887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1" y="4267200"/>
            <a:ext cx="849619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6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137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Carlito</vt:lpstr>
      <vt:lpstr>Office Theme</vt:lpstr>
      <vt:lpstr>Presentación de PowerPoint</vt:lpstr>
      <vt:lpstr>CARLOS PORFIDIO ORDOÑEZ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</dc:creator>
  <cp:lastModifiedBy>KARLOS</cp:lastModifiedBy>
  <cp:revision>11</cp:revision>
  <dcterms:created xsi:type="dcterms:W3CDTF">2021-03-22T16:24:34Z</dcterms:created>
  <dcterms:modified xsi:type="dcterms:W3CDTF">2021-03-22T20:32:58Z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2021-03-22T00:00:00Z</vt:filetime>
  </property>
</Properties>
</file>