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5" d="100"/>
          <a:sy n="55" d="100"/>
        </p:scale>
        <p:origin x="-2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6F62B-8B1C-4A2D-BFEF-38E83BB90D37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BE35A-0C08-4AC6-9F64-EADC4C0AE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71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BE35A-0C08-4AC6-9F64-EADC4C0AE4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64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C7B-524A-423D-A0F6-E2524E19E228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2AC9-B8D5-438A-B713-7B717F393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66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C7B-524A-423D-A0F6-E2524E19E228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2AC9-B8D5-438A-B713-7B717F393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40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C7B-524A-423D-A0F6-E2524E19E228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2AC9-B8D5-438A-B713-7B717F393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8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C7B-524A-423D-A0F6-E2524E19E228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2AC9-B8D5-438A-B713-7B717F393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56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C7B-524A-423D-A0F6-E2524E19E228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2AC9-B8D5-438A-B713-7B717F393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25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C7B-524A-423D-A0F6-E2524E19E228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2AC9-B8D5-438A-B713-7B717F393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26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C7B-524A-423D-A0F6-E2524E19E228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2AC9-B8D5-438A-B713-7B717F393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64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C7B-524A-423D-A0F6-E2524E19E228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2AC9-B8D5-438A-B713-7B717F393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34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C7B-524A-423D-A0F6-E2524E19E228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2AC9-B8D5-438A-B713-7B717F393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1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C7B-524A-423D-A0F6-E2524E19E228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2AC9-B8D5-438A-B713-7B717F393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41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BC7B-524A-423D-A0F6-E2524E19E228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2AC9-B8D5-438A-B713-7B717F393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9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4BC7B-524A-423D-A0F6-E2524E19E228}" type="datetimeFigureOut">
              <a:rPr lang="ko-KR" altLang="en-US" smtClean="0"/>
              <a:t>2020-05-24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2AC9-B8D5-438A-B713-7B717F393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97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1CC6E647-2803-4F3E-ADCB-CB0C9D33EEA3}"/>
              </a:ext>
            </a:extLst>
          </p:cNvPr>
          <p:cNvSpPr/>
          <p:nvPr/>
        </p:nvSpPr>
        <p:spPr>
          <a:xfrm>
            <a:off x="0" y="0"/>
            <a:ext cx="9144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0698" y="195360"/>
            <a:ext cx="4479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Real-Time Hand Tracking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080" y="94065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알고리즘 소개</a:t>
            </a:r>
            <a:endParaRPr lang="ko-KR" alt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83708"/>
            <a:ext cx="4023270" cy="249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6407" y="1342509"/>
            <a:ext cx="5509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MediaPipe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CVPR 2019</a:t>
            </a:r>
            <a:r>
              <a:rPr lang="ko-KR" altLang="en-US" dirty="0" smtClean="0"/>
              <a:t>에서 발표한 알고리즘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실시간으로 </a:t>
            </a:r>
            <a:r>
              <a:rPr lang="en-US" altLang="ko-KR" dirty="0" err="1" smtClean="0"/>
              <a:t>Mulit</a:t>
            </a:r>
            <a:r>
              <a:rPr lang="en-US" altLang="ko-KR" dirty="0" smtClean="0"/>
              <a:t>-hand</a:t>
            </a:r>
            <a:r>
              <a:rPr lang="ko-KR" altLang="en-US" dirty="0"/>
              <a:t> </a:t>
            </a:r>
            <a:r>
              <a:rPr lang="ko-KR" altLang="en-US" dirty="0" smtClean="0"/>
              <a:t>또한 인식가능 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083708"/>
            <a:ext cx="4161208" cy="249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6454" y="4559538"/>
            <a:ext cx="187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Hand Tracking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63674" y="4571836"/>
            <a:ext cx="240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Gesture Recognition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0698" y="4941168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알고리즘 활용방안</a:t>
            </a:r>
            <a:endParaRPr lang="ko-KR" altLang="en-US" sz="20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58" y="5341278"/>
            <a:ext cx="1476176" cy="131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09609" y="5464538"/>
            <a:ext cx="503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펜을 쥠의 자세면 공부하는 중이라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이라 분류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09609" y="5997356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그렇지 않으면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이라 분류 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1179A36F-FB9C-4900-BE78-91984BCF3DD0}"/>
              </a:ext>
            </a:extLst>
          </p:cNvPr>
          <p:cNvCxnSpPr>
            <a:cxnSpLocks/>
          </p:cNvCxnSpPr>
          <p:nvPr/>
        </p:nvCxnSpPr>
        <p:spPr>
          <a:xfrm>
            <a:off x="2627784" y="5450801"/>
            <a:ext cx="0" cy="109311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십자형 15"/>
          <p:cNvSpPr/>
          <p:nvPr/>
        </p:nvSpPr>
        <p:spPr>
          <a:xfrm>
            <a:off x="4283968" y="3116394"/>
            <a:ext cx="515841" cy="528630"/>
          </a:xfrm>
          <a:prstGeom prst="plus">
            <a:avLst>
              <a:gd name="adj" fmla="val 36058"/>
            </a:avLst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AD2B121-6A23-485D-8001-A1AC1313E9CB}"/>
              </a:ext>
            </a:extLst>
          </p:cNvPr>
          <p:cNvSpPr/>
          <p:nvPr/>
        </p:nvSpPr>
        <p:spPr>
          <a:xfrm>
            <a:off x="147281" y="1988841"/>
            <a:ext cx="8828887" cy="2952328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7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36</Words>
  <Application>Microsoft Office PowerPoint</Application>
  <PresentationFormat>화면 슬라이드 쇼(4:3)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16</cp:revision>
  <dcterms:created xsi:type="dcterms:W3CDTF">2020-05-24T12:25:21Z</dcterms:created>
  <dcterms:modified xsi:type="dcterms:W3CDTF">2020-05-24T15:56:59Z</dcterms:modified>
</cp:coreProperties>
</file>